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321" r:id="rId2"/>
    <p:sldId id="256" r:id="rId3"/>
    <p:sldId id="307" r:id="rId4"/>
    <p:sldId id="261" r:id="rId5"/>
    <p:sldId id="308" r:id="rId6"/>
    <p:sldId id="299" r:id="rId7"/>
    <p:sldId id="309" r:id="rId8"/>
    <p:sldId id="310" r:id="rId9"/>
    <p:sldId id="311" r:id="rId10"/>
    <p:sldId id="312" r:id="rId11"/>
    <p:sldId id="313" r:id="rId12"/>
    <p:sldId id="314" r:id="rId13"/>
    <p:sldId id="315" r:id="rId14"/>
    <p:sldId id="316" r:id="rId15"/>
    <p:sldId id="319" r:id="rId16"/>
    <p:sldId id="318" r:id="rId17"/>
    <p:sldId id="320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DDB7B"/>
    <a:srgbClr val="D6EDBD"/>
    <a:srgbClr val="E6F2B8"/>
    <a:srgbClr val="EFF0BA"/>
    <a:srgbClr val="FFFF99"/>
    <a:srgbClr val="FF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899" autoAdjust="0"/>
    <p:restoredTop sz="94660"/>
  </p:normalViewPr>
  <p:slideViewPr>
    <p:cSldViewPr>
      <p:cViewPr varScale="1">
        <p:scale>
          <a:sx n="105" d="100"/>
          <a:sy n="105" d="100"/>
        </p:scale>
        <p:origin x="1758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10" cy="7201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C6BD67F-44E5-4A8E-B06A-177453AEBAAB}" type="datetimeFigureOut">
              <a:rPr lang="en-GB" smtClean="0"/>
              <a:pPr/>
              <a:t>09/07/2019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E6E0F2A-41A1-432D-947F-810FE1C4CDC8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158187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6E0F2A-41A1-432D-947F-810FE1C4CDC8}" type="slidenum">
              <a:rPr lang="en-GB" smtClean="0"/>
              <a:pPr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2954871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6E0F2A-41A1-432D-947F-810FE1C4CDC8}" type="slidenum">
              <a:rPr lang="en-GB" smtClean="0"/>
              <a:pPr/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2005844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6E0F2A-41A1-432D-947F-810FE1C4CDC8}" type="slidenum">
              <a:rPr lang="en-GB" smtClean="0"/>
              <a:pPr/>
              <a:t>13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2954871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6E0F2A-41A1-432D-947F-810FE1C4CDC8}" type="slidenum">
              <a:rPr lang="en-GB" smtClean="0"/>
              <a:pPr/>
              <a:t>14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2954871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6E0F2A-41A1-432D-947F-810FE1C4CDC8}" type="slidenum">
              <a:rPr lang="en-GB" smtClean="0"/>
              <a:pPr/>
              <a:t>15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209880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6E0F2A-41A1-432D-947F-810FE1C4CDC8}" type="slidenum">
              <a:rPr lang="en-GB" smtClean="0"/>
              <a:pPr/>
              <a:t>16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2954871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6E0F2A-41A1-432D-947F-810FE1C4CDC8}" type="slidenum">
              <a:rPr lang="en-GB" smtClean="0"/>
              <a:pPr/>
              <a:t>17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2954871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6E0F2A-41A1-432D-947F-810FE1C4CDC8}" type="slidenum">
              <a:rPr lang="en-GB" smtClean="0"/>
              <a:pPr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2954871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6E0F2A-41A1-432D-947F-810FE1C4CDC8}" type="slidenum">
              <a:rPr lang="en-GB" smtClean="0"/>
              <a:pPr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209880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6E0F2A-41A1-432D-947F-810FE1C4CDC8}" type="slidenum">
              <a:rPr lang="en-GB" smtClean="0"/>
              <a:pPr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2954871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6E0F2A-41A1-432D-947F-810FE1C4CDC8}" type="slidenum">
              <a:rPr lang="en-GB" smtClean="0"/>
              <a:pPr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2954871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6E0F2A-41A1-432D-947F-810FE1C4CDC8}" type="slidenum">
              <a:rPr lang="en-GB" smtClean="0"/>
              <a:pPr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209880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6E0F2A-41A1-432D-947F-810FE1C4CDC8}" type="slidenum">
              <a:rPr lang="en-GB" smtClean="0"/>
              <a:pPr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2954871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6E0F2A-41A1-432D-947F-810FE1C4CDC8}" type="slidenum">
              <a:rPr lang="en-GB" smtClean="0"/>
              <a:pPr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209880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6E0F2A-41A1-432D-947F-810FE1C4CDC8}" type="slidenum">
              <a:rPr lang="en-GB" smtClean="0"/>
              <a:pPr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295487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49755A-87C2-4E33-A51B-15B4975F2C6A}" type="datetimeFigureOut">
              <a:rPr lang="en-GB" smtClean="0"/>
              <a:pPr/>
              <a:t>09/07/2019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CF2E7F-3E13-4E5D-BC59-FC8CF0E96F67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49755A-87C2-4E33-A51B-15B4975F2C6A}" type="datetimeFigureOut">
              <a:rPr lang="en-GB" smtClean="0"/>
              <a:pPr/>
              <a:t>09/07/2019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CF2E7F-3E13-4E5D-BC59-FC8CF0E96F67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49755A-87C2-4E33-A51B-15B4975F2C6A}" type="datetimeFigureOut">
              <a:rPr lang="en-GB" smtClean="0"/>
              <a:pPr/>
              <a:t>09/07/2019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CF2E7F-3E13-4E5D-BC59-FC8CF0E96F67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49755A-87C2-4E33-A51B-15B4975F2C6A}" type="datetimeFigureOut">
              <a:rPr lang="en-GB" smtClean="0"/>
              <a:pPr/>
              <a:t>09/07/2019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CF2E7F-3E13-4E5D-BC59-FC8CF0E96F67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49755A-87C2-4E33-A51B-15B4975F2C6A}" type="datetimeFigureOut">
              <a:rPr lang="en-GB" smtClean="0"/>
              <a:pPr/>
              <a:t>09/07/2019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CF2E7F-3E13-4E5D-BC59-FC8CF0E96F67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49755A-87C2-4E33-A51B-15B4975F2C6A}" type="datetimeFigureOut">
              <a:rPr lang="en-GB" smtClean="0"/>
              <a:pPr/>
              <a:t>09/07/2019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CF2E7F-3E13-4E5D-BC59-FC8CF0E96F67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49755A-87C2-4E33-A51B-15B4975F2C6A}" type="datetimeFigureOut">
              <a:rPr lang="en-GB" smtClean="0"/>
              <a:pPr/>
              <a:t>09/07/2019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CF2E7F-3E13-4E5D-BC59-FC8CF0E96F67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49755A-87C2-4E33-A51B-15B4975F2C6A}" type="datetimeFigureOut">
              <a:rPr lang="en-GB" smtClean="0"/>
              <a:pPr/>
              <a:t>09/07/2019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CF2E7F-3E13-4E5D-BC59-FC8CF0E96F67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49755A-87C2-4E33-A51B-15B4975F2C6A}" type="datetimeFigureOut">
              <a:rPr lang="en-GB" smtClean="0"/>
              <a:pPr/>
              <a:t>09/07/2019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CF2E7F-3E13-4E5D-BC59-FC8CF0E96F67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49755A-87C2-4E33-A51B-15B4975F2C6A}" type="datetimeFigureOut">
              <a:rPr lang="en-GB" smtClean="0"/>
              <a:pPr/>
              <a:t>09/07/2019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CF2E7F-3E13-4E5D-BC59-FC8CF0E96F67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49755A-87C2-4E33-A51B-15B4975F2C6A}" type="datetimeFigureOut">
              <a:rPr lang="en-GB" smtClean="0"/>
              <a:pPr/>
              <a:t>09/07/2019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CF2E7F-3E13-4E5D-BC59-FC8CF0E96F67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49755A-87C2-4E33-A51B-15B4975F2C6A}" type="datetimeFigureOut">
              <a:rPr lang="en-GB" smtClean="0"/>
              <a:pPr/>
              <a:t>09/07/2019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CF2E7F-3E13-4E5D-BC59-FC8CF0E96F67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755470" y="2060810"/>
            <a:ext cx="76330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dirty="0"/>
              <a:t>How (not) to make everyone better off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860040" y="5733320"/>
            <a:ext cx="37445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/>
              <a:t>Anna </a:t>
            </a:r>
            <a:r>
              <a:rPr lang="en-GB" sz="2800" dirty="0" err="1"/>
              <a:t>Mahtani</a:t>
            </a:r>
            <a:r>
              <a:rPr lang="en-GB" sz="2800" dirty="0"/>
              <a:t>, LSE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395536" y="908720"/>
            <a:ext cx="835292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/>
              <a:t>Pareto Principle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95536" y="1700238"/>
            <a:ext cx="84969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/>
              <a:t>An action is ‘</a:t>
            </a:r>
            <a:r>
              <a:rPr lang="en-GB" sz="2000" dirty="0" err="1"/>
              <a:t>pareto</a:t>
            </a:r>
            <a:r>
              <a:rPr lang="en-GB" sz="2000" dirty="0"/>
              <a:t> superior’ </a:t>
            </a:r>
            <a:r>
              <a:rPr lang="en-GB" sz="2000" i="1" dirty="0"/>
              <a:t>roughly</a:t>
            </a:r>
            <a:r>
              <a:rPr lang="en-GB" sz="2000" dirty="0"/>
              <a:t> if it’s better for everyone.</a:t>
            </a:r>
            <a:endParaRPr lang="en-GB" sz="2000" i="1" dirty="0"/>
          </a:p>
        </p:txBody>
      </p:sp>
      <p:sp>
        <p:nvSpPr>
          <p:cNvPr id="7" name="Rectangle 6"/>
          <p:cNvSpPr/>
          <p:nvPr/>
        </p:nvSpPr>
        <p:spPr>
          <a:xfrm>
            <a:off x="251520" y="620688"/>
            <a:ext cx="8640960" cy="223224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TextBox 8"/>
          <p:cNvSpPr txBox="1"/>
          <p:nvPr/>
        </p:nvSpPr>
        <p:spPr>
          <a:xfrm>
            <a:off x="3491850" y="2204830"/>
            <a:ext cx="518472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/>
              <a:t>i.e. It has better prospects for everyone.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51400" y="3140960"/>
            <a:ext cx="8641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/>
              <a:t>But how should we designate people when we are calculating their prospects?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Freeform 35"/>
          <p:cNvSpPr/>
          <p:nvPr/>
        </p:nvSpPr>
        <p:spPr>
          <a:xfrm>
            <a:off x="-3362178" y="154745"/>
            <a:ext cx="0" cy="0"/>
          </a:xfrm>
          <a:custGeom>
            <a:avLst/>
            <a:gdLst>
              <a:gd name="connsiteX0" fmla="*/ 0 w 0"/>
              <a:gd name="connsiteY0" fmla="*/ 0 h 0"/>
              <a:gd name="connsiteX1" fmla="*/ 0 w 0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aphicFrame>
        <p:nvGraphicFramePr>
          <p:cNvPr id="17" name="Table 16"/>
          <p:cNvGraphicFramePr>
            <a:graphicFrameLocks noGrp="1"/>
          </p:cNvGraphicFramePr>
          <p:nvPr/>
        </p:nvGraphicFramePr>
        <p:xfrm>
          <a:off x="359415" y="789261"/>
          <a:ext cx="8425170" cy="259327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1901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9776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80839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864692">
                <a:tc>
                  <a:txBody>
                    <a:bodyPr/>
                    <a:lstStyle/>
                    <a:p>
                      <a:endParaRPr lang="en-GB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64289">
                <a:tc>
                  <a:txBody>
                    <a:bodyPr/>
                    <a:lstStyle/>
                    <a:p>
                      <a:r>
                        <a:rPr lang="en-GB" sz="2000" b="1" dirty="0">
                          <a:solidFill>
                            <a:schemeClr val="tx1"/>
                          </a:solidFill>
                        </a:rPr>
                        <a:t>Pump in the X disease Cure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64289">
                <a:tc>
                  <a:txBody>
                    <a:bodyPr/>
                    <a:lstStyle/>
                    <a:p>
                      <a:r>
                        <a:rPr lang="en-GB" sz="2000" b="1" dirty="0">
                          <a:solidFill>
                            <a:schemeClr val="tx1"/>
                          </a:solidFill>
                        </a:rPr>
                        <a:t>Pump in the Y disease Cure (causes</a:t>
                      </a:r>
                      <a:r>
                        <a:rPr lang="en-GB" sz="2000" b="1" baseline="0" dirty="0">
                          <a:solidFill>
                            <a:schemeClr val="tx1"/>
                          </a:solidFill>
                        </a:rPr>
                        <a:t> blindness!)</a:t>
                      </a:r>
                      <a:endParaRPr lang="en-GB" sz="20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18" name="TextBox 17"/>
          <p:cNvSpPr txBox="1"/>
          <p:nvPr/>
        </p:nvSpPr>
        <p:spPr>
          <a:xfrm>
            <a:off x="3383835" y="789261"/>
            <a:ext cx="252035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/>
              <a:t>Prospects for the person with X disease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120215" y="789261"/>
            <a:ext cx="2664370" cy="7206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/>
              <a:t>Prospects for the person with Y disease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5976195" y="1869983"/>
            <a:ext cx="280839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dirty="0"/>
              <a:t>0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3383835" y="1869983"/>
            <a:ext cx="259236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dirty="0"/>
              <a:t>1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5976195" y="2734103"/>
            <a:ext cx="280839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dirty="0"/>
              <a:t>0.8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3383835" y="2734103"/>
            <a:ext cx="259236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dirty="0"/>
              <a:t>0</a:t>
            </a:r>
          </a:p>
        </p:txBody>
      </p:sp>
      <p:pic>
        <p:nvPicPr>
          <p:cNvPr id="1026" name="Picture 2" descr="C:\Users\User\AppData\Local\Microsoft\Windows\INetCache\IE\Q7KXDNH4\TAR_Hazard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79765" y="2878123"/>
            <a:ext cx="648090" cy="550877"/>
          </a:xfrm>
          <a:prstGeom prst="rect">
            <a:avLst/>
          </a:prstGeom>
          <a:noFill/>
        </p:spPr>
      </p:pic>
      <p:sp>
        <p:nvSpPr>
          <p:cNvPr id="16" name="TextBox 15"/>
          <p:cNvSpPr txBox="1"/>
          <p:nvPr/>
        </p:nvSpPr>
        <p:spPr>
          <a:xfrm>
            <a:off x="395420" y="4005080"/>
            <a:ext cx="835316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/>
              <a:t>Question: which action – if either – is pareto superior?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21" grpId="0"/>
      <p:bldP spid="22" grpId="0"/>
      <p:bldP spid="23" grpId="0"/>
      <p:bldP spid="1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8" name="Chord 287"/>
          <p:cNvSpPr/>
          <p:nvPr/>
        </p:nvSpPr>
        <p:spPr>
          <a:xfrm rot="2359911">
            <a:off x="2935109" y="1472108"/>
            <a:ext cx="258372" cy="834883"/>
          </a:xfrm>
          <a:prstGeom prst="chord">
            <a:avLst>
              <a:gd name="adj1" fmla="val 5518071"/>
              <a:gd name="adj2" fmla="val 16200000"/>
            </a:avLst>
          </a:prstGeom>
          <a:solidFill>
            <a:srgbClr val="D6EDBD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7" name="Chord 286"/>
          <p:cNvSpPr/>
          <p:nvPr/>
        </p:nvSpPr>
        <p:spPr>
          <a:xfrm rot="2359911">
            <a:off x="1627849" y="4055860"/>
            <a:ext cx="258372" cy="834883"/>
          </a:xfrm>
          <a:prstGeom prst="chord">
            <a:avLst>
              <a:gd name="adj1" fmla="val 5518071"/>
              <a:gd name="adj2" fmla="val 16200000"/>
            </a:avLst>
          </a:prstGeom>
          <a:solidFill>
            <a:srgbClr val="D6EDBD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5" name="Straight Connector 4"/>
          <p:cNvCxnSpPr/>
          <p:nvPr/>
        </p:nvCxnSpPr>
        <p:spPr>
          <a:xfrm>
            <a:off x="323528" y="4149080"/>
            <a:ext cx="0" cy="1512168"/>
          </a:xfrm>
          <a:prstGeom prst="line">
            <a:avLst/>
          </a:prstGeom>
          <a:ln w="85725">
            <a:solidFill>
              <a:schemeClr val="bg1">
                <a:lumMod val="75000"/>
              </a:schemeClr>
            </a:solidFill>
          </a:ln>
          <a:scene3d>
            <a:camera prst="orthographicFront"/>
            <a:lightRig rig="threePt" dir="t"/>
          </a:scene3d>
          <a:sp3d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>
            <a:off x="1043608" y="3356992"/>
            <a:ext cx="0" cy="648072"/>
          </a:xfrm>
          <a:prstGeom prst="line">
            <a:avLst/>
          </a:prstGeom>
          <a:ln w="85725">
            <a:solidFill>
              <a:schemeClr val="bg1">
                <a:lumMod val="75000"/>
              </a:schemeClr>
            </a:solidFill>
          </a:ln>
          <a:scene3d>
            <a:camera prst="orthographicFront"/>
            <a:lightRig rig="threePt" dir="t"/>
          </a:scene3d>
          <a:sp3d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5364088" y="3861048"/>
            <a:ext cx="0" cy="1008112"/>
          </a:xfrm>
          <a:prstGeom prst="line">
            <a:avLst/>
          </a:prstGeom>
          <a:ln w="85725">
            <a:solidFill>
              <a:schemeClr val="bg1">
                <a:lumMod val="75000"/>
              </a:schemeClr>
            </a:solidFill>
          </a:ln>
          <a:scene3d>
            <a:camera prst="orthographicFront"/>
            <a:lightRig rig="threePt" dir="t"/>
          </a:scene3d>
          <a:sp3d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4644008" y="4581128"/>
            <a:ext cx="0" cy="1080120"/>
          </a:xfrm>
          <a:prstGeom prst="line">
            <a:avLst/>
          </a:prstGeom>
          <a:ln w="85725">
            <a:solidFill>
              <a:schemeClr val="bg1">
                <a:lumMod val="75000"/>
              </a:schemeClr>
            </a:solidFill>
          </a:ln>
          <a:scene3d>
            <a:camera prst="orthographicFront"/>
            <a:lightRig rig="threePt" dir="t"/>
          </a:scene3d>
          <a:sp3d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323528" y="5157192"/>
            <a:ext cx="432048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323528" y="4941168"/>
            <a:ext cx="115212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V="1">
            <a:off x="4644008" y="4365104"/>
            <a:ext cx="720080" cy="7920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 flipV="1">
            <a:off x="323528" y="4797152"/>
            <a:ext cx="72008" cy="1440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2051720" y="3933056"/>
            <a:ext cx="0" cy="1440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 flipH="1">
            <a:off x="323528" y="3356992"/>
            <a:ext cx="720080" cy="792088"/>
          </a:xfrm>
          <a:prstGeom prst="line">
            <a:avLst/>
          </a:prstGeom>
          <a:ln w="85725">
            <a:solidFill>
              <a:schemeClr val="bg1">
                <a:lumMod val="75000"/>
              </a:schemeClr>
            </a:solidFill>
          </a:ln>
          <a:scene3d>
            <a:camera prst="orthographicFront"/>
            <a:lightRig rig="threePt" dir="t"/>
          </a:scene3d>
          <a:sp3d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 flipH="1">
            <a:off x="323528" y="3789040"/>
            <a:ext cx="720080" cy="792088"/>
          </a:xfrm>
          <a:prstGeom prst="line">
            <a:avLst/>
          </a:prstGeom>
          <a:ln w="85725">
            <a:solidFill>
              <a:schemeClr val="bg1">
                <a:lumMod val="75000"/>
              </a:schemeClr>
            </a:solidFill>
          </a:ln>
          <a:scene3d>
            <a:camera prst="orthographicFront"/>
            <a:lightRig rig="threePt" dir="t"/>
          </a:scene3d>
          <a:sp3d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 flipH="1">
            <a:off x="4644008" y="3933056"/>
            <a:ext cx="720080" cy="720080"/>
          </a:xfrm>
          <a:prstGeom prst="line">
            <a:avLst/>
          </a:prstGeom>
          <a:ln w="85725">
            <a:solidFill>
              <a:schemeClr val="bg1">
                <a:lumMod val="75000"/>
              </a:schemeClr>
            </a:solidFill>
          </a:ln>
          <a:scene3d>
            <a:camera prst="orthographicFront"/>
            <a:lightRig rig="threePt" dir="t"/>
          </a:scene3d>
          <a:sp3d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 flipV="1">
            <a:off x="1331640" y="3933056"/>
            <a:ext cx="720080" cy="86409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>
            <a:off x="1475656" y="4797152"/>
            <a:ext cx="0" cy="36004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>
            <a:off x="2195736" y="3933056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>
            <a:off x="1403648" y="4797152"/>
            <a:ext cx="316835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>
            <a:off x="2195736" y="3933056"/>
            <a:ext cx="309634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/>
          <p:cNvCxnSpPr/>
          <p:nvPr/>
        </p:nvCxnSpPr>
        <p:spPr>
          <a:xfrm flipV="1">
            <a:off x="1475656" y="3933056"/>
            <a:ext cx="720080" cy="86409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/>
          <p:cNvCxnSpPr/>
          <p:nvPr/>
        </p:nvCxnSpPr>
        <p:spPr>
          <a:xfrm>
            <a:off x="1835696" y="4797152"/>
            <a:ext cx="0" cy="36004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/>
          <p:cNvCxnSpPr/>
          <p:nvPr/>
        </p:nvCxnSpPr>
        <p:spPr>
          <a:xfrm flipH="1">
            <a:off x="395536" y="4797152"/>
            <a:ext cx="93610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/>
          <p:cNvCxnSpPr/>
          <p:nvPr/>
        </p:nvCxnSpPr>
        <p:spPr>
          <a:xfrm flipV="1">
            <a:off x="395536" y="3933056"/>
            <a:ext cx="720080" cy="86409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/>
          <p:cNvCxnSpPr/>
          <p:nvPr/>
        </p:nvCxnSpPr>
        <p:spPr>
          <a:xfrm>
            <a:off x="1115616" y="3933056"/>
            <a:ext cx="93610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Connector 65"/>
          <p:cNvCxnSpPr/>
          <p:nvPr/>
        </p:nvCxnSpPr>
        <p:spPr>
          <a:xfrm flipV="1">
            <a:off x="1835696" y="3933056"/>
            <a:ext cx="720080" cy="86409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Straight Connector 70"/>
          <p:cNvCxnSpPr/>
          <p:nvPr/>
        </p:nvCxnSpPr>
        <p:spPr>
          <a:xfrm>
            <a:off x="395536" y="4797152"/>
            <a:ext cx="0" cy="1440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Straight Connector 71"/>
          <p:cNvCxnSpPr/>
          <p:nvPr/>
        </p:nvCxnSpPr>
        <p:spPr>
          <a:xfrm>
            <a:off x="1331640" y="4797152"/>
            <a:ext cx="0" cy="1440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1" name="Oval 80"/>
          <p:cNvSpPr/>
          <p:nvPr/>
        </p:nvSpPr>
        <p:spPr>
          <a:xfrm rot="17875248">
            <a:off x="979641" y="3688346"/>
            <a:ext cx="530497" cy="989409"/>
          </a:xfrm>
          <a:prstGeom prst="ellipse">
            <a:avLst/>
          </a:prstGeom>
          <a:solidFill>
            <a:srgbClr val="D6EDBD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2" name="Moon 81"/>
          <p:cNvSpPr/>
          <p:nvPr/>
        </p:nvSpPr>
        <p:spPr>
          <a:xfrm rot="12704982">
            <a:off x="1145232" y="4151714"/>
            <a:ext cx="45719" cy="125564"/>
          </a:xfrm>
          <a:prstGeom prst="moon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6" name="Moon 85"/>
          <p:cNvSpPr/>
          <p:nvPr/>
        </p:nvSpPr>
        <p:spPr>
          <a:xfrm rot="1675248">
            <a:off x="1373030" y="4177674"/>
            <a:ext cx="133246" cy="209905"/>
          </a:xfrm>
          <a:prstGeom prst="moon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7" name="Moon 96"/>
          <p:cNvSpPr/>
          <p:nvPr/>
        </p:nvSpPr>
        <p:spPr>
          <a:xfrm rot="12704982">
            <a:off x="1289248" y="4007698"/>
            <a:ext cx="45719" cy="125564"/>
          </a:xfrm>
          <a:prstGeom prst="moon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247" name="Straight Connector 246"/>
          <p:cNvCxnSpPr/>
          <p:nvPr/>
        </p:nvCxnSpPr>
        <p:spPr>
          <a:xfrm>
            <a:off x="1619672" y="1556792"/>
            <a:ext cx="0" cy="1512168"/>
          </a:xfrm>
          <a:prstGeom prst="line">
            <a:avLst/>
          </a:prstGeom>
          <a:ln w="85725">
            <a:solidFill>
              <a:schemeClr val="bg1">
                <a:lumMod val="75000"/>
              </a:schemeClr>
            </a:solidFill>
          </a:ln>
          <a:scene3d>
            <a:camera prst="orthographicFront"/>
            <a:lightRig rig="threePt" dir="t"/>
          </a:scene3d>
          <a:sp3d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8" name="Straight Connector 247"/>
          <p:cNvCxnSpPr/>
          <p:nvPr/>
        </p:nvCxnSpPr>
        <p:spPr>
          <a:xfrm>
            <a:off x="2339752" y="764704"/>
            <a:ext cx="0" cy="648072"/>
          </a:xfrm>
          <a:prstGeom prst="line">
            <a:avLst/>
          </a:prstGeom>
          <a:ln w="85725">
            <a:solidFill>
              <a:schemeClr val="bg1">
                <a:lumMod val="75000"/>
              </a:schemeClr>
            </a:solidFill>
          </a:ln>
          <a:scene3d>
            <a:camera prst="orthographicFront"/>
            <a:lightRig rig="threePt" dir="t"/>
          </a:scene3d>
          <a:sp3d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9" name="Straight Connector 248"/>
          <p:cNvCxnSpPr/>
          <p:nvPr/>
        </p:nvCxnSpPr>
        <p:spPr>
          <a:xfrm>
            <a:off x="6660232" y="1268760"/>
            <a:ext cx="0" cy="1008112"/>
          </a:xfrm>
          <a:prstGeom prst="line">
            <a:avLst/>
          </a:prstGeom>
          <a:ln w="85725">
            <a:solidFill>
              <a:schemeClr val="bg1">
                <a:lumMod val="75000"/>
              </a:schemeClr>
            </a:solidFill>
          </a:ln>
          <a:scene3d>
            <a:camera prst="orthographicFront"/>
            <a:lightRig rig="threePt" dir="t"/>
          </a:scene3d>
          <a:sp3d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0" name="Straight Connector 249"/>
          <p:cNvCxnSpPr/>
          <p:nvPr/>
        </p:nvCxnSpPr>
        <p:spPr>
          <a:xfrm>
            <a:off x="5940152" y="1988840"/>
            <a:ext cx="0" cy="1080120"/>
          </a:xfrm>
          <a:prstGeom prst="line">
            <a:avLst/>
          </a:prstGeom>
          <a:ln w="85725">
            <a:solidFill>
              <a:schemeClr val="bg1">
                <a:lumMod val="75000"/>
              </a:schemeClr>
            </a:solidFill>
          </a:ln>
          <a:scene3d>
            <a:camera prst="orthographicFront"/>
            <a:lightRig rig="threePt" dir="t"/>
          </a:scene3d>
          <a:sp3d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1" name="Straight Connector 250"/>
          <p:cNvCxnSpPr/>
          <p:nvPr/>
        </p:nvCxnSpPr>
        <p:spPr>
          <a:xfrm>
            <a:off x="1619672" y="2564904"/>
            <a:ext cx="432048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2" name="Straight Connector 251"/>
          <p:cNvCxnSpPr/>
          <p:nvPr/>
        </p:nvCxnSpPr>
        <p:spPr>
          <a:xfrm>
            <a:off x="1619672" y="2348880"/>
            <a:ext cx="115212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3" name="Straight Connector 252"/>
          <p:cNvCxnSpPr/>
          <p:nvPr/>
        </p:nvCxnSpPr>
        <p:spPr>
          <a:xfrm flipV="1">
            <a:off x="5940152" y="1772816"/>
            <a:ext cx="720080" cy="7920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4" name="Straight Connector 253"/>
          <p:cNvCxnSpPr/>
          <p:nvPr/>
        </p:nvCxnSpPr>
        <p:spPr>
          <a:xfrm flipV="1">
            <a:off x="1619672" y="2204864"/>
            <a:ext cx="72008" cy="1440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5" name="Straight Connector 254"/>
          <p:cNvCxnSpPr/>
          <p:nvPr/>
        </p:nvCxnSpPr>
        <p:spPr>
          <a:xfrm>
            <a:off x="3347864" y="1340768"/>
            <a:ext cx="0" cy="1440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6" name="Straight Connector 255"/>
          <p:cNvCxnSpPr/>
          <p:nvPr/>
        </p:nvCxnSpPr>
        <p:spPr>
          <a:xfrm flipH="1">
            <a:off x="1619672" y="764704"/>
            <a:ext cx="720080" cy="792088"/>
          </a:xfrm>
          <a:prstGeom prst="line">
            <a:avLst/>
          </a:prstGeom>
          <a:ln w="85725">
            <a:solidFill>
              <a:schemeClr val="bg1">
                <a:lumMod val="75000"/>
              </a:schemeClr>
            </a:solidFill>
          </a:ln>
          <a:scene3d>
            <a:camera prst="orthographicFront"/>
            <a:lightRig rig="threePt" dir="t"/>
          </a:scene3d>
          <a:sp3d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7" name="Straight Connector 256"/>
          <p:cNvCxnSpPr/>
          <p:nvPr/>
        </p:nvCxnSpPr>
        <p:spPr>
          <a:xfrm flipH="1">
            <a:off x="1619672" y="1196752"/>
            <a:ext cx="720080" cy="792088"/>
          </a:xfrm>
          <a:prstGeom prst="line">
            <a:avLst/>
          </a:prstGeom>
          <a:ln w="85725">
            <a:solidFill>
              <a:schemeClr val="bg1">
                <a:lumMod val="75000"/>
              </a:schemeClr>
            </a:solidFill>
          </a:ln>
          <a:scene3d>
            <a:camera prst="orthographicFront"/>
            <a:lightRig rig="threePt" dir="t"/>
          </a:scene3d>
          <a:sp3d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8" name="Straight Connector 257"/>
          <p:cNvCxnSpPr/>
          <p:nvPr/>
        </p:nvCxnSpPr>
        <p:spPr>
          <a:xfrm flipH="1">
            <a:off x="5940152" y="1340768"/>
            <a:ext cx="720080" cy="720080"/>
          </a:xfrm>
          <a:prstGeom prst="line">
            <a:avLst/>
          </a:prstGeom>
          <a:ln w="85725">
            <a:solidFill>
              <a:schemeClr val="bg1">
                <a:lumMod val="75000"/>
              </a:schemeClr>
            </a:solidFill>
          </a:ln>
          <a:scene3d>
            <a:camera prst="orthographicFront"/>
            <a:lightRig rig="threePt" dir="t"/>
          </a:scene3d>
          <a:sp3d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9" name="Straight Connector 258"/>
          <p:cNvCxnSpPr/>
          <p:nvPr/>
        </p:nvCxnSpPr>
        <p:spPr>
          <a:xfrm flipV="1">
            <a:off x="2627784" y="1340768"/>
            <a:ext cx="720080" cy="86409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0" name="Straight Connector 259"/>
          <p:cNvCxnSpPr/>
          <p:nvPr/>
        </p:nvCxnSpPr>
        <p:spPr>
          <a:xfrm>
            <a:off x="2771800" y="2204864"/>
            <a:ext cx="0" cy="36004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1" name="Straight Connector 260"/>
          <p:cNvCxnSpPr/>
          <p:nvPr/>
        </p:nvCxnSpPr>
        <p:spPr>
          <a:xfrm>
            <a:off x="3491880" y="1340768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2" name="Straight Connector 261"/>
          <p:cNvCxnSpPr/>
          <p:nvPr/>
        </p:nvCxnSpPr>
        <p:spPr>
          <a:xfrm>
            <a:off x="2699792" y="2204864"/>
            <a:ext cx="316835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3" name="Straight Connector 262"/>
          <p:cNvCxnSpPr/>
          <p:nvPr/>
        </p:nvCxnSpPr>
        <p:spPr>
          <a:xfrm>
            <a:off x="3491880" y="1340768"/>
            <a:ext cx="309634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4" name="Straight Connector 263"/>
          <p:cNvCxnSpPr/>
          <p:nvPr/>
        </p:nvCxnSpPr>
        <p:spPr>
          <a:xfrm flipV="1">
            <a:off x="2771800" y="1340768"/>
            <a:ext cx="720080" cy="86409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5" name="Straight Connector 264"/>
          <p:cNvCxnSpPr/>
          <p:nvPr/>
        </p:nvCxnSpPr>
        <p:spPr>
          <a:xfrm>
            <a:off x="3131840" y="2204864"/>
            <a:ext cx="0" cy="36004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6" name="Straight Connector 265"/>
          <p:cNvCxnSpPr/>
          <p:nvPr/>
        </p:nvCxnSpPr>
        <p:spPr>
          <a:xfrm flipH="1">
            <a:off x="1691680" y="2204864"/>
            <a:ext cx="93610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7" name="Straight Connector 266"/>
          <p:cNvCxnSpPr/>
          <p:nvPr/>
        </p:nvCxnSpPr>
        <p:spPr>
          <a:xfrm flipV="1">
            <a:off x="1691680" y="1340768"/>
            <a:ext cx="720080" cy="86409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8" name="Straight Connector 267"/>
          <p:cNvCxnSpPr/>
          <p:nvPr/>
        </p:nvCxnSpPr>
        <p:spPr>
          <a:xfrm>
            <a:off x="2411760" y="1340768"/>
            <a:ext cx="93610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9" name="Straight Connector 268"/>
          <p:cNvCxnSpPr/>
          <p:nvPr/>
        </p:nvCxnSpPr>
        <p:spPr>
          <a:xfrm flipV="1">
            <a:off x="3131840" y="1340768"/>
            <a:ext cx="720080" cy="86409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0" name="Straight Connector 269"/>
          <p:cNvCxnSpPr/>
          <p:nvPr/>
        </p:nvCxnSpPr>
        <p:spPr>
          <a:xfrm>
            <a:off x="1691680" y="2204864"/>
            <a:ext cx="0" cy="1440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1" name="Straight Connector 270"/>
          <p:cNvCxnSpPr/>
          <p:nvPr/>
        </p:nvCxnSpPr>
        <p:spPr>
          <a:xfrm>
            <a:off x="2627784" y="2204864"/>
            <a:ext cx="0" cy="1440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2" name="Oval 271"/>
          <p:cNvSpPr/>
          <p:nvPr/>
        </p:nvSpPr>
        <p:spPr>
          <a:xfrm rot="17875248">
            <a:off x="2275785" y="1096058"/>
            <a:ext cx="530497" cy="989409"/>
          </a:xfrm>
          <a:prstGeom prst="ellipse">
            <a:avLst/>
          </a:prstGeom>
          <a:solidFill>
            <a:srgbClr val="D6EDBD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3" name="Moon 272"/>
          <p:cNvSpPr/>
          <p:nvPr/>
        </p:nvSpPr>
        <p:spPr>
          <a:xfrm rot="12704982">
            <a:off x="2441376" y="1559426"/>
            <a:ext cx="45719" cy="125564"/>
          </a:xfrm>
          <a:prstGeom prst="moon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4" name="Moon 273"/>
          <p:cNvSpPr/>
          <p:nvPr/>
        </p:nvSpPr>
        <p:spPr>
          <a:xfrm rot="1675248">
            <a:off x="2669174" y="1585386"/>
            <a:ext cx="133246" cy="209905"/>
          </a:xfrm>
          <a:prstGeom prst="moon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5" name="Moon 274"/>
          <p:cNvSpPr/>
          <p:nvPr/>
        </p:nvSpPr>
        <p:spPr>
          <a:xfrm rot="12704982">
            <a:off x="2585392" y="1415410"/>
            <a:ext cx="45719" cy="125564"/>
          </a:xfrm>
          <a:prstGeom prst="moon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9" name="TextBox 278"/>
          <p:cNvSpPr txBox="1"/>
          <p:nvPr/>
        </p:nvSpPr>
        <p:spPr>
          <a:xfrm>
            <a:off x="2627784" y="4725144"/>
            <a:ext cx="14401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Ewan</a:t>
            </a:r>
          </a:p>
        </p:txBody>
      </p:sp>
      <p:pic>
        <p:nvPicPr>
          <p:cNvPr id="23554" name="Picture 2" descr="https://d2t1xqejof9utc.cloudfront.net/screenshots/pics/782dfec82c9f1897e9a870fa198c0e16/medium.JPG"/>
          <p:cNvPicPr>
            <a:picLocks noChangeAspect="1" noChangeArrowheads="1"/>
          </p:cNvPicPr>
          <p:nvPr/>
        </p:nvPicPr>
        <p:blipFill>
          <a:blip r:embed="rId3" cstate="print"/>
          <a:srcRect l="41261" r="39046"/>
          <a:stretch>
            <a:fillRect/>
          </a:stretch>
        </p:blipFill>
        <p:spPr bwMode="auto">
          <a:xfrm>
            <a:off x="6228184" y="3429000"/>
            <a:ext cx="720080" cy="2435927"/>
          </a:xfrm>
          <a:prstGeom prst="rect">
            <a:avLst/>
          </a:prstGeom>
          <a:noFill/>
        </p:spPr>
      </p:pic>
      <p:pic>
        <p:nvPicPr>
          <p:cNvPr id="283" name="Picture 2" descr="https://d2t1xqejof9utc.cloudfront.net/screenshots/pics/782dfec82c9f1897e9a870fa198c0e16/medium.JPG"/>
          <p:cNvPicPr>
            <a:picLocks noChangeAspect="1" noChangeArrowheads="1"/>
          </p:cNvPicPr>
          <p:nvPr/>
        </p:nvPicPr>
        <p:blipFill>
          <a:blip r:embed="rId3" cstate="print"/>
          <a:srcRect l="41261" r="39046"/>
          <a:stretch>
            <a:fillRect/>
          </a:stretch>
        </p:blipFill>
        <p:spPr bwMode="auto">
          <a:xfrm>
            <a:off x="7884368" y="3501008"/>
            <a:ext cx="720080" cy="2520280"/>
          </a:xfrm>
          <a:prstGeom prst="rect">
            <a:avLst/>
          </a:prstGeom>
          <a:noFill/>
        </p:spPr>
      </p:pic>
      <p:sp>
        <p:nvSpPr>
          <p:cNvPr id="284" name="TextBox 283"/>
          <p:cNvSpPr txBox="1"/>
          <p:nvPr/>
        </p:nvSpPr>
        <p:spPr>
          <a:xfrm>
            <a:off x="5724128" y="5661248"/>
            <a:ext cx="165618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/>
              <a:t>X disease cure</a:t>
            </a:r>
          </a:p>
        </p:txBody>
      </p:sp>
      <p:sp>
        <p:nvSpPr>
          <p:cNvPr id="285" name="TextBox 284"/>
          <p:cNvSpPr txBox="1"/>
          <p:nvPr/>
        </p:nvSpPr>
        <p:spPr>
          <a:xfrm>
            <a:off x="7487816" y="5661248"/>
            <a:ext cx="165618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/>
              <a:t>Y disease cure</a:t>
            </a:r>
          </a:p>
          <a:p>
            <a:r>
              <a:rPr lang="en-GB" sz="2000" dirty="0"/>
              <a:t>(causes blindness)</a:t>
            </a:r>
          </a:p>
        </p:txBody>
      </p:sp>
      <p:cxnSp>
        <p:nvCxnSpPr>
          <p:cNvPr id="73" name="Straight Arrow Connector 72"/>
          <p:cNvCxnSpPr/>
          <p:nvPr/>
        </p:nvCxnSpPr>
        <p:spPr>
          <a:xfrm flipH="1" flipV="1">
            <a:off x="1835696" y="4581128"/>
            <a:ext cx="648072" cy="1008112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TextBox 74"/>
          <p:cNvSpPr txBox="1"/>
          <p:nvPr/>
        </p:nvSpPr>
        <p:spPr>
          <a:xfrm>
            <a:off x="1835696" y="5589240"/>
            <a:ext cx="223224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/>
              <a:t>0.5 disease X</a:t>
            </a:r>
          </a:p>
          <a:p>
            <a:r>
              <a:rPr lang="en-GB" sz="2000" dirty="0"/>
              <a:t>0.5 disease Y</a:t>
            </a:r>
          </a:p>
        </p:txBody>
      </p:sp>
      <p:cxnSp>
        <p:nvCxnSpPr>
          <p:cNvPr id="76" name="Straight Arrow Connector 75"/>
          <p:cNvCxnSpPr/>
          <p:nvPr/>
        </p:nvCxnSpPr>
        <p:spPr>
          <a:xfrm flipH="1" flipV="1">
            <a:off x="3203848" y="1844824"/>
            <a:ext cx="648072" cy="1008112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7" name="TextBox 76"/>
          <p:cNvSpPr txBox="1"/>
          <p:nvPr/>
        </p:nvSpPr>
        <p:spPr>
          <a:xfrm>
            <a:off x="3203848" y="2852936"/>
            <a:ext cx="223224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/>
              <a:t>0.5 disease X</a:t>
            </a:r>
          </a:p>
          <a:p>
            <a:r>
              <a:rPr lang="en-GB" sz="2000" dirty="0"/>
              <a:t>0.5 disease Y</a:t>
            </a:r>
          </a:p>
        </p:txBody>
      </p:sp>
      <p:sp>
        <p:nvSpPr>
          <p:cNvPr id="74" name="TextBox 73"/>
          <p:cNvSpPr txBox="1"/>
          <p:nvPr/>
        </p:nvSpPr>
        <p:spPr>
          <a:xfrm>
            <a:off x="4139952" y="2204864"/>
            <a:ext cx="14401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Fred</a:t>
            </a:r>
          </a:p>
        </p:txBody>
      </p:sp>
      <p:pic>
        <p:nvPicPr>
          <p:cNvPr id="2050" name="Picture 2" descr="C:\Users\User\AppData\Local\Microsoft\Windows\INetCache\IE\Q7KXDNH4\TAR_Hazard[1]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884460" y="4581160"/>
            <a:ext cx="648089" cy="57608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5" grpId="0"/>
      <p:bldP spid="77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Freeform 35"/>
          <p:cNvSpPr/>
          <p:nvPr/>
        </p:nvSpPr>
        <p:spPr>
          <a:xfrm>
            <a:off x="-3362178" y="154745"/>
            <a:ext cx="0" cy="0"/>
          </a:xfrm>
          <a:custGeom>
            <a:avLst/>
            <a:gdLst>
              <a:gd name="connsiteX0" fmla="*/ 0 w 0"/>
              <a:gd name="connsiteY0" fmla="*/ 0 h 0"/>
              <a:gd name="connsiteX1" fmla="*/ 0 w 0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aphicFrame>
        <p:nvGraphicFramePr>
          <p:cNvPr id="17" name="Table 16"/>
          <p:cNvGraphicFramePr>
            <a:graphicFrameLocks noGrp="1"/>
          </p:cNvGraphicFramePr>
          <p:nvPr/>
        </p:nvGraphicFramePr>
        <p:xfrm>
          <a:off x="359415" y="3500438"/>
          <a:ext cx="8425170" cy="259327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1901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9776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80839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864692">
                <a:tc>
                  <a:txBody>
                    <a:bodyPr/>
                    <a:lstStyle/>
                    <a:p>
                      <a:endParaRPr lang="en-GB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64289">
                <a:tc>
                  <a:txBody>
                    <a:bodyPr/>
                    <a:lstStyle/>
                    <a:p>
                      <a:r>
                        <a:rPr lang="en-GB" sz="2000" b="1" dirty="0">
                          <a:solidFill>
                            <a:schemeClr val="tx1"/>
                          </a:solidFill>
                        </a:rPr>
                        <a:t>Pump in the X disease Cure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64289">
                <a:tc>
                  <a:txBody>
                    <a:bodyPr/>
                    <a:lstStyle/>
                    <a:p>
                      <a:r>
                        <a:rPr lang="en-GB" sz="2000" b="1" dirty="0">
                          <a:solidFill>
                            <a:schemeClr val="tx1"/>
                          </a:solidFill>
                        </a:rPr>
                        <a:t>Pump in the Y disease Cure (causes</a:t>
                      </a:r>
                      <a:r>
                        <a:rPr lang="en-GB" sz="2000" b="1" baseline="0" dirty="0">
                          <a:solidFill>
                            <a:schemeClr val="tx1"/>
                          </a:solidFill>
                        </a:rPr>
                        <a:t> blindness!)</a:t>
                      </a:r>
                      <a:endParaRPr lang="en-GB" sz="20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18" name="TextBox 17"/>
          <p:cNvSpPr txBox="1"/>
          <p:nvPr/>
        </p:nvSpPr>
        <p:spPr>
          <a:xfrm>
            <a:off x="3383835" y="3500438"/>
            <a:ext cx="25203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/>
              <a:t>Prospects for Ewan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120215" y="3500438"/>
            <a:ext cx="266437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/>
              <a:t>Prospects for Fred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5976195" y="4581160"/>
            <a:ext cx="280839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dirty="0"/>
              <a:t>0.5 x 1 = 0.5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3383835" y="4581160"/>
            <a:ext cx="259236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dirty="0"/>
              <a:t>0.5 x 1 = 0.5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5976195" y="5445280"/>
            <a:ext cx="280839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dirty="0"/>
              <a:t>0.5 x 0.8 = 0.4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3383835" y="5445280"/>
            <a:ext cx="259236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dirty="0"/>
              <a:t>0.5 x 0.8 = 0.4</a:t>
            </a:r>
          </a:p>
        </p:txBody>
      </p:sp>
      <p:pic>
        <p:nvPicPr>
          <p:cNvPr id="1026" name="Picture 2" descr="C:\Users\User\AppData\Local\Microsoft\Windows\INetCache\IE\Q7KXDNH4\TAR_Hazard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79765" y="5589300"/>
            <a:ext cx="648090" cy="550877"/>
          </a:xfrm>
          <a:prstGeom prst="rect">
            <a:avLst/>
          </a:prstGeom>
          <a:noFill/>
        </p:spPr>
      </p:pic>
      <p:sp>
        <p:nvSpPr>
          <p:cNvPr id="11" name="Chord 10"/>
          <p:cNvSpPr/>
          <p:nvPr/>
        </p:nvSpPr>
        <p:spPr>
          <a:xfrm rot="2359911">
            <a:off x="3067995" y="1031476"/>
            <a:ext cx="258372" cy="834883"/>
          </a:xfrm>
          <a:prstGeom prst="chord">
            <a:avLst>
              <a:gd name="adj1" fmla="val 5518071"/>
              <a:gd name="adj2" fmla="val 16200000"/>
            </a:avLst>
          </a:prstGeom>
          <a:solidFill>
            <a:srgbClr val="D6EDBD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2" name="Straight Connector 11"/>
          <p:cNvCxnSpPr/>
          <p:nvPr/>
        </p:nvCxnSpPr>
        <p:spPr>
          <a:xfrm>
            <a:off x="1763674" y="1124696"/>
            <a:ext cx="0" cy="1512168"/>
          </a:xfrm>
          <a:prstGeom prst="line">
            <a:avLst/>
          </a:prstGeom>
          <a:ln w="85725">
            <a:solidFill>
              <a:schemeClr val="bg1">
                <a:lumMod val="75000"/>
              </a:schemeClr>
            </a:solidFill>
          </a:ln>
          <a:scene3d>
            <a:camera prst="orthographicFront"/>
            <a:lightRig rig="threePt" dir="t"/>
          </a:scene3d>
          <a:sp3d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2483754" y="332608"/>
            <a:ext cx="0" cy="648072"/>
          </a:xfrm>
          <a:prstGeom prst="line">
            <a:avLst/>
          </a:prstGeom>
          <a:ln w="85725">
            <a:solidFill>
              <a:schemeClr val="bg1">
                <a:lumMod val="75000"/>
              </a:schemeClr>
            </a:solidFill>
          </a:ln>
          <a:scene3d>
            <a:camera prst="orthographicFront"/>
            <a:lightRig rig="threePt" dir="t"/>
          </a:scene3d>
          <a:sp3d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6804234" y="836664"/>
            <a:ext cx="0" cy="1008112"/>
          </a:xfrm>
          <a:prstGeom prst="line">
            <a:avLst/>
          </a:prstGeom>
          <a:ln w="85725">
            <a:solidFill>
              <a:schemeClr val="bg1">
                <a:lumMod val="75000"/>
              </a:schemeClr>
            </a:solidFill>
          </a:ln>
          <a:scene3d>
            <a:camera prst="orthographicFront"/>
            <a:lightRig rig="threePt" dir="t"/>
          </a:scene3d>
          <a:sp3d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6084154" y="1556744"/>
            <a:ext cx="0" cy="1080120"/>
          </a:xfrm>
          <a:prstGeom prst="line">
            <a:avLst/>
          </a:prstGeom>
          <a:ln w="85725">
            <a:solidFill>
              <a:schemeClr val="bg1">
                <a:lumMod val="75000"/>
              </a:schemeClr>
            </a:solidFill>
          </a:ln>
          <a:scene3d>
            <a:camera prst="orthographicFront"/>
            <a:lightRig rig="threePt" dir="t"/>
          </a:scene3d>
          <a:sp3d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1763674" y="2132808"/>
            <a:ext cx="432048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1763674" y="1916784"/>
            <a:ext cx="115212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 flipV="1">
            <a:off x="6084154" y="1340720"/>
            <a:ext cx="720080" cy="7920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 flipV="1">
            <a:off x="1763674" y="1772768"/>
            <a:ext cx="72008" cy="1440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3491866" y="908672"/>
            <a:ext cx="0" cy="1440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 flipH="1">
            <a:off x="1763674" y="332608"/>
            <a:ext cx="720080" cy="792088"/>
          </a:xfrm>
          <a:prstGeom prst="line">
            <a:avLst/>
          </a:prstGeom>
          <a:ln w="85725">
            <a:solidFill>
              <a:schemeClr val="bg1">
                <a:lumMod val="75000"/>
              </a:schemeClr>
            </a:solidFill>
          </a:ln>
          <a:scene3d>
            <a:camera prst="orthographicFront"/>
            <a:lightRig rig="threePt" dir="t"/>
          </a:scene3d>
          <a:sp3d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 flipH="1">
            <a:off x="1763674" y="764656"/>
            <a:ext cx="720080" cy="792088"/>
          </a:xfrm>
          <a:prstGeom prst="line">
            <a:avLst/>
          </a:prstGeom>
          <a:ln w="85725">
            <a:solidFill>
              <a:schemeClr val="bg1">
                <a:lumMod val="75000"/>
              </a:schemeClr>
            </a:solidFill>
          </a:ln>
          <a:scene3d>
            <a:camera prst="orthographicFront"/>
            <a:lightRig rig="threePt" dir="t"/>
          </a:scene3d>
          <a:sp3d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 flipH="1">
            <a:off x="6084154" y="908672"/>
            <a:ext cx="720080" cy="720080"/>
          </a:xfrm>
          <a:prstGeom prst="line">
            <a:avLst/>
          </a:prstGeom>
          <a:ln w="85725">
            <a:solidFill>
              <a:schemeClr val="bg1">
                <a:lumMod val="75000"/>
              </a:schemeClr>
            </a:solidFill>
          </a:ln>
          <a:scene3d>
            <a:camera prst="orthographicFront"/>
            <a:lightRig rig="threePt" dir="t"/>
          </a:scene3d>
          <a:sp3d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 flipV="1">
            <a:off x="2771786" y="908672"/>
            <a:ext cx="720080" cy="86409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>
            <a:off x="2915802" y="1772768"/>
            <a:ext cx="0" cy="36004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>
            <a:off x="3635882" y="908672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>
            <a:off x="2843794" y="1772768"/>
            <a:ext cx="316835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3635882" y="908672"/>
            <a:ext cx="309634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 flipV="1">
            <a:off x="2915802" y="908672"/>
            <a:ext cx="720080" cy="86409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>
            <a:off x="3275842" y="1772768"/>
            <a:ext cx="0" cy="36004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/>
        </p:nvCxnSpPr>
        <p:spPr>
          <a:xfrm flipH="1">
            <a:off x="1835682" y="1772768"/>
            <a:ext cx="93610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 flipV="1">
            <a:off x="1835682" y="908672"/>
            <a:ext cx="720080" cy="86409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2555762" y="908672"/>
            <a:ext cx="93610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 flipV="1">
            <a:off x="3275842" y="908672"/>
            <a:ext cx="720080" cy="86409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>
            <a:off x="1835682" y="1772768"/>
            <a:ext cx="0" cy="1440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2771786" y="1772768"/>
            <a:ext cx="0" cy="1440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Oval 44"/>
          <p:cNvSpPr/>
          <p:nvPr/>
        </p:nvSpPr>
        <p:spPr>
          <a:xfrm rot="17875248">
            <a:off x="2419787" y="663962"/>
            <a:ext cx="530497" cy="989409"/>
          </a:xfrm>
          <a:prstGeom prst="ellipse">
            <a:avLst/>
          </a:prstGeom>
          <a:solidFill>
            <a:srgbClr val="D6EDBD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6" name="Moon 45"/>
          <p:cNvSpPr/>
          <p:nvPr/>
        </p:nvSpPr>
        <p:spPr>
          <a:xfrm rot="12704982">
            <a:off x="2585378" y="1127330"/>
            <a:ext cx="45719" cy="125564"/>
          </a:xfrm>
          <a:prstGeom prst="moon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7" name="Moon 46"/>
          <p:cNvSpPr/>
          <p:nvPr/>
        </p:nvSpPr>
        <p:spPr>
          <a:xfrm rot="1675248">
            <a:off x="2813176" y="1153290"/>
            <a:ext cx="133246" cy="209905"/>
          </a:xfrm>
          <a:prstGeom prst="moon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8" name="Moon 47"/>
          <p:cNvSpPr/>
          <p:nvPr/>
        </p:nvSpPr>
        <p:spPr>
          <a:xfrm rot="12704982">
            <a:off x="2729394" y="983314"/>
            <a:ext cx="45719" cy="125564"/>
          </a:xfrm>
          <a:prstGeom prst="moon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9" name="TextBox 48"/>
          <p:cNvSpPr txBox="1"/>
          <p:nvPr/>
        </p:nvSpPr>
        <p:spPr>
          <a:xfrm>
            <a:off x="3851920" y="1772770"/>
            <a:ext cx="144016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/>
              <a:t>Ewan</a:t>
            </a:r>
          </a:p>
        </p:txBody>
      </p:sp>
      <p:cxnSp>
        <p:nvCxnSpPr>
          <p:cNvPr id="50" name="Straight Arrow Connector 49"/>
          <p:cNvCxnSpPr/>
          <p:nvPr/>
        </p:nvCxnSpPr>
        <p:spPr>
          <a:xfrm flipH="1" flipV="1">
            <a:off x="3275842" y="1556744"/>
            <a:ext cx="648072" cy="1008112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Box 50"/>
          <p:cNvSpPr txBox="1"/>
          <p:nvPr/>
        </p:nvSpPr>
        <p:spPr>
          <a:xfrm>
            <a:off x="3275842" y="2564856"/>
            <a:ext cx="223224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/>
              <a:t>0.5 disease X</a:t>
            </a:r>
          </a:p>
          <a:p>
            <a:r>
              <a:rPr lang="en-GB" sz="2000" dirty="0"/>
              <a:t>0.5 disease Y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3851920" y="1772770"/>
            <a:ext cx="144016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/>
              <a:t>Fred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8675885" y="4437140"/>
            <a:ext cx="576130" cy="707886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GB" sz="4000" dirty="0">
                <a:solidFill>
                  <a:srgbClr val="00B050"/>
                </a:solidFill>
                <a:sym typeface="Wingdings"/>
              </a:rPr>
              <a:t></a:t>
            </a:r>
            <a:endParaRPr lang="en-GB" sz="20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82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21" grpId="0"/>
      <p:bldP spid="22" grpId="0"/>
      <p:bldP spid="23" grpId="0"/>
      <p:bldP spid="11" grpId="0" animBg="1"/>
      <p:bldP spid="45" grpId="0" animBg="1"/>
      <p:bldP spid="46" grpId="0" animBg="1"/>
      <p:bldP spid="47" grpId="0" animBg="1"/>
      <p:bldP spid="48" grpId="0" animBg="1"/>
      <p:bldP spid="49" grpId="0"/>
      <p:bldP spid="49" grpId="1"/>
      <p:bldP spid="51" grpId="0"/>
      <p:bldP spid="52" grpId="1"/>
      <p:bldP spid="53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Freeform 35"/>
          <p:cNvSpPr/>
          <p:nvPr/>
        </p:nvSpPr>
        <p:spPr>
          <a:xfrm>
            <a:off x="-3362178" y="154745"/>
            <a:ext cx="0" cy="0"/>
          </a:xfrm>
          <a:custGeom>
            <a:avLst/>
            <a:gdLst>
              <a:gd name="connsiteX0" fmla="*/ 0 w 0"/>
              <a:gd name="connsiteY0" fmla="*/ 0 h 0"/>
              <a:gd name="connsiteX1" fmla="*/ 0 w 0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aphicFrame>
        <p:nvGraphicFramePr>
          <p:cNvPr id="17" name="Table 16"/>
          <p:cNvGraphicFramePr>
            <a:graphicFrameLocks noGrp="1"/>
          </p:cNvGraphicFramePr>
          <p:nvPr/>
        </p:nvGraphicFramePr>
        <p:xfrm>
          <a:off x="359415" y="3500438"/>
          <a:ext cx="8425170" cy="259327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1901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9776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80839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864692">
                <a:tc>
                  <a:txBody>
                    <a:bodyPr/>
                    <a:lstStyle/>
                    <a:p>
                      <a:endParaRPr lang="en-GB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64289">
                <a:tc>
                  <a:txBody>
                    <a:bodyPr/>
                    <a:lstStyle/>
                    <a:p>
                      <a:r>
                        <a:rPr lang="en-GB" sz="2000" b="1" dirty="0">
                          <a:solidFill>
                            <a:schemeClr val="tx1"/>
                          </a:solidFill>
                        </a:rPr>
                        <a:t>Pump in the X disease Cure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64289">
                <a:tc>
                  <a:txBody>
                    <a:bodyPr/>
                    <a:lstStyle/>
                    <a:p>
                      <a:r>
                        <a:rPr lang="en-GB" sz="2000" b="1" dirty="0">
                          <a:solidFill>
                            <a:schemeClr val="tx1"/>
                          </a:solidFill>
                        </a:rPr>
                        <a:t>Pump in the Y disease Cure (causes</a:t>
                      </a:r>
                      <a:r>
                        <a:rPr lang="en-GB" sz="2000" b="1" baseline="0" dirty="0">
                          <a:solidFill>
                            <a:schemeClr val="tx1"/>
                          </a:solidFill>
                        </a:rPr>
                        <a:t> blindness!)</a:t>
                      </a:r>
                      <a:endParaRPr lang="en-GB" sz="20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18" name="TextBox 17"/>
          <p:cNvSpPr txBox="1"/>
          <p:nvPr/>
        </p:nvSpPr>
        <p:spPr>
          <a:xfrm>
            <a:off x="3383835" y="3500438"/>
            <a:ext cx="25203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/>
              <a:t>Prospects for Ewan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120215" y="3500438"/>
            <a:ext cx="266437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/>
              <a:t>Prospects for Fred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5976195" y="4581160"/>
            <a:ext cx="280839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dirty="0"/>
              <a:t>0.5 x 1 = 0.5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3383835" y="4581160"/>
            <a:ext cx="259236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dirty="0"/>
              <a:t>0.5 x 1 = 0.5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5976195" y="5445280"/>
            <a:ext cx="280839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dirty="0"/>
              <a:t>0.5 x 0.8 = 0.4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3383835" y="5445280"/>
            <a:ext cx="259236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dirty="0"/>
              <a:t>0.5 x 0.8 = 0.4</a:t>
            </a:r>
          </a:p>
        </p:txBody>
      </p:sp>
      <p:pic>
        <p:nvPicPr>
          <p:cNvPr id="1026" name="Picture 2" descr="C:\Users\User\AppData\Local\Microsoft\Windows\INetCache\IE\Q7KXDNH4\TAR_Hazard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79765" y="5589300"/>
            <a:ext cx="648090" cy="550877"/>
          </a:xfrm>
          <a:prstGeom prst="rect">
            <a:avLst/>
          </a:prstGeom>
          <a:noFill/>
        </p:spPr>
      </p:pic>
      <p:sp>
        <p:nvSpPr>
          <p:cNvPr id="53" name="TextBox 52"/>
          <p:cNvSpPr txBox="1"/>
          <p:nvPr/>
        </p:nvSpPr>
        <p:spPr>
          <a:xfrm>
            <a:off x="8567870" y="4437140"/>
            <a:ext cx="576130" cy="707886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GB" sz="4000" dirty="0">
                <a:solidFill>
                  <a:srgbClr val="00B050"/>
                </a:solidFill>
                <a:sym typeface="Wingdings"/>
              </a:rPr>
              <a:t></a:t>
            </a:r>
            <a:endParaRPr lang="en-GB" sz="2000" dirty="0"/>
          </a:p>
        </p:txBody>
      </p:sp>
      <p:graphicFrame>
        <p:nvGraphicFramePr>
          <p:cNvPr id="54" name="Table 53"/>
          <p:cNvGraphicFramePr>
            <a:graphicFrameLocks noGrp="1"/>
          </p:cNvGraphicFramePr>
          <p:nvPr/>
        </p:nvGraphicFramePr>
        <p:xfrm>
          <a:off x="359415" y="620610"/>
          <a:ext cx="8425170" cy="259327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1901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9776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80839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864692">
                <a:tc>
                  <a:txBody>
                    <a:bodyPr/>
                    <a:lstStyle/>
                    <a:p>
                      <a:endParaRPr lang="en-GB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64289">
                <a:tc>
                  <a:txBody>
                    <a:bodyPr/>
                    <a:lstStyle/>
                    <a:p>
                      <a:r>
                        <a:rPr lang="en-GB" sz="2000" b="1" dirty="0">
                          <a:solidFill>
                            <a:schemeClr val="tx1"/>
                          </a:solidFill>
                        </a:rPr>
                        <a:t>Pump in the X disease Cure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64289">
                <a:tc>
                  <a:txBody>
                    <a:bodyPr/>
                    <a:lstStyle/>
                    <a:p>
                      <a:r>
                        <a:rPr lang="en-GB" sz="2000" b="1" dirty="0">
                          <a:solidFill>
                            <a:schemeClr val="tx1"/>
                          </a:solidFill>
                        </a:rPr>
                        <a:t>Pump in the Y disease Cure (causes</a:t>
                      </a:r>
                      <a:r>
                        <a:rPr lang="en-GB" sz="2000" b="1" baseline="0" dirty="0">
                          <a:solidFill>
                            <a:schemeClr val="tx1"/>
                          </a:solidFill>
                        </a:rPr>
                        <a:t> blindness!)</a:t>
                      </a:r>
                      <a:endParaRPr lang="en-GB" sz="20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55" name="TextBox 54"/>
          <p:cNvSpPr txBox="1"/>
          <p:nvPr/>
        </p:nvSpPr>
        <p:spPr>
          <a:xfrm>
            <a:off x="3383835" y="620610"/>
            <a:ext cx="252035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/>
              <a:t>Prospects for the person with X disease</a:t>
            </a:r>
          </a:p>
        </p:txBody>
      </p:sp>
      <p:sp>
        <p:nvSpPr>
          <p:cNvPr id="56" name="TextBox 55"/>
          <p:cNvSpPr txBox="1"/>
          <p:nvPr/>
        </p:nvSpPr>
        <p:spPr>
          <a:xfrm>
            <a:off x="6120215" y="620610"/>
            <a:ext cx="2664370" cy="7206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/>
              <a:t>Prospects for the person with Y disease</a:t>
            </a:r>
          </a:p>
        </p:txBody>
      </p:sp>
      <p:sp>
        <p:nvSpPr>
          <p:cNvPr id="57" name="TextBox 56"/>
          <p:cNvSpPr txBox="1"/>
          <p:nvPr/>
        </p:nvSpPr>
        <p:spPr>
          <a:xfrm>
            <a:off x="5976195" y="1701332"/>
            <a:ext cx="280839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dirty="0"/>
              <a:t>0</a:t>
            </a:r>
          </a:p>
        </p:txBody>
      </p:sp>
      <p:sp>
        <p:nvSpPr>
          <p:cNvPr id="58" name="TextBox 57"/>
          <p:cNvSpPr txBox="1"/>
          <p:nvPr/>
        </p:nvSpPr>
        <p:spPr>
          <a:xfrm>
            <a:off x="3383835" y="1701332"/>
            <a:ext cx="259236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dirty="0"/>
              <a:t>1</a:t>
            </a:r>
          </a:p>
        </p:txBody>
      </p:sp>
      <p:sp>
        <p:nvSpPr>
          <p:cNvPr id="59" name="TextBox 58"/>
          <p:cNvSpPr txBox="1"/>
          <p:nvPr/>
        </p:nvSpPr>
        <p:spPr>
          <a:xfrm>
            <a:off x="5976195" y="2565452"/>
            <a:ext cx="280839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dirty="0"/>
              <a:t>0.8</a:t>
            </a:r>
          </a:p>
        </p:txBody>
      </p:sp>
      <p:sp>
        <p:nvSpPr>
          <p:cNvPr id="60" name="TextBox 59"/>
          <p:cNvSpPr txBox="1"/>
          <p:nvPr/>
        </p:nvSpPr>
        <p:spPr>
          <a:xfrm>
            <a:off x="3383835" y="2565452"/>
            <a:ext cx="259236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dirty="0"/>
              <a:t>0</a:t>
            </a:r>
          </a:p>
        </p:txBody>
      </p:sp>
      <p:pic>
        <p:nvPicPr>
          <p:cNvPr id="61" name="Picture 2" descr="C:\Users\User\AppData\Local\Microsoft\Windows\INetCache\IE\Q7KXDNH4\TAR_Hazard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79765" y="2709472"/>
            <a:ext cx="648090" cy="550877"/>
          </a:xfrm>
          <a:prstGeom prst="rect">
            <a:avLst/>
          </a:prstGeom>
          <a:noFill/>
        </p:spPr>
      </p:pic>
      <p:sp>
        <p:nvSpPr>
          <p:cNvPr id="24" name="TextBox 23"/>
          <p:cNvSpPr txBox="1"/>
          <p:nvPr/>
        </p:nvSpPr>
        <p:spPr>
          <a:xfrm>
            <a:off x="8567870" y="1556740"/>
            <a:ext cx="576130" cy="707886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GB" sz="4000" dirty="0">
                <a:solidFill>
                  <a:srgbClr val="FF0000"/>
                </a:solidFill>
                <a:sym typeface="Wingdings"/>
              </a:rPr>
              <a:t></a:t>
            </a:r>
            <a:endParaRPr lang="en-GB" sz="2000" dirty="0">
              <a:solidFill>
                <a:srgbClr val="FF0000"/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8567870" y="2348850"/>
            <a:ext cx="576130" cy="707886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GB" sz="4000" dirty="0">
                <a:solidFill>
                  <a:srgbClr val="FF0000"/>
                </a:solidFill>
                <a:sym typeface="Wingdings"/>
              </a:rPr>
              <a:t></a:t>
            </a:r>
            <a:endParaRPr lang="en-GB" sz="20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395536" y="908720"/>
            <a:ext cx="835292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/>
              <a:t>Pareto Principle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95536" y="1700238"/>
            <a:ext cx="84969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/>
              <a:t>An action is ‘</a:t>
            </a:r>
            <a:r>
              <a:rPr lang="en-GB" sz="2000" dirty="0" err="1"/>
              <a:t>pareto</a:t>
            </a:r>
            <a:r>
              <a:rPr lang="en-GB" sz="2000" dirty="0"/>
              <a:t> superior’ </a:t>
            </a:r>
            <a:r>
              <a:rPr lang="en-GB" sz="2000" i="1" dirty="0"/>
              <a:t>roughly</a:t>
            </a:r>
            <a:r>
              <a:rPr lang="en-GB" sz="2000" dirty="0"/>
              <a:t> if it’s better for everyone.</a:t>
            </a:r>
            <a:endParaRPr lang="en-GB" sz="2000" i="1" dirty="0"/>
          </a:p>
        </p:txBody>
      </p:sp>
      <p:sp>
        <p:nvSpPr>
          <p:cNvPr id="7" name="Rectangle 6"/>
          <p:cNvSpPr/>
          <p:nvPr/>
        </p:nvSpPr>
        <p:spPr>
          <a:xfrm>
            <a:off x="251520" y="620688"/>
            <a:ext cx="8640960" cy="223224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TextBox 8"/>
          <p:cNvSpPr txBox="1"/>
          <p:nvPr/>
        </p:nvSpPr>
        <p:spPr>
          <a:xfrm>
            <a:off x="3491850" y="2204830"/>
            <a:ext cx="518472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/>
              <a:t>i.e. It has better prospects for everyone.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51400" y="3140960"/>
            <a:ext cx="8641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/>
              <a:t>But how should we designate people when we are calculating their prospects?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95420" y="4221110"/>
            <a:ext cx="835316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GB" sz="2000" dirty="0"/>
              <a:t> Use the ‘special’ designators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95420" y="4941210"/>
            <a:ext cx="835316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GB" sz="2000" dirty="0"/>
              <a:t> Use </a:t>
            </a:r>
            <a:r>
              <a:rPr lang="en-GB" sz="2000" i="1" dirty="0"/>
              <a:t>any</a:t>
            </a:r>
            <a:r>
              <a:rPr lang="en-GB" sz="2000" dirty="0"/>
              <a:t> designators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95420" y="5661310"/>
            <a:ext cx="835316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GB" sz="2000" dirty="0"/>
              <a:t> Use </a:t>
            </a:r>
            <a:r>
              <a:rPr lang="en-GB" sz="2000" i="1" dirty="0"/>
              <a:t>all</a:t>
            </a:r>
            <a:r>
              <a:rPr lang="en-GB" sz="2000" dirty="0"/>
              <a:t> designators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95420" y="3645030"/>
            <a:ext cx="835316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/>
              <a:t>What do </a:t>
            </a:r>
            <a:r>
              <a:rPr lang="en-GB" sz="2000" b="1" i="1" dirty="0"/>
              <a:t>you</a:t>
            </a:r>
            <a:r>
              <a:rPr lang="en-GB" sz="2000" b="1" dirty="0"/>
              <a:t> think?</a:t>
            </a:r>
          </a:p>
        </p:txBody>
      </p:sp>
      <p:sp>
        <p:nvSpPr>
          <p:cNvPr id="14" name="Freeform 13"/>
          <p:cNvSpPr/>
          <p:nvPr/>
        </p:nvSpPr>
        <p:spPr>
          <a:xfrm>
            <a:off x="208038" y="5500914"/>
            <a:ext cx="2815772" cy="774095"/>
          </a:xfrm>
          <a:custGeom>
            <a:avLst/>
            <a:gdLst>
              <a:gd name="connsiteX0" fmla="*/ 1199848 w 2815772"/>
              <a:gd name="connsiteY0" fmla="*/ 0 h 774095"/>
              <a:gd name="connsiteX1" fmla="*/ 212876 w 2815772"/>
              <a:gd name="connsiteY1" fmla="*/ 261257 h 774095"/>
              <a:gd name="connsiteX2" fmla="*/ 358019 w 2815772"/>
              <a:gd name="connsiteY2" fmla="*/ 696686 h 774095"/>
              <a:gd name="connsiteX3" fmla="*/ 2360991 w 2815772"/>
              <a:gd name="connsiteY3" fmla="*/ 696686 h 774095"/>
              <a:gd name="connsiteX4" fmla="*/ 2593219 w 2815772"/>
              <a:gd name="connsiteY4" fmla="*/ 232229 h 774095"/>
              <a:gd name="connsiteX5" fmla="*/ 1025676 w 2815772"/>
              <a:gd name="connsiteY5" fmla="*/ 29029 h 7740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815772" h="774095">
                <a:moveTo>
                  <a:pt x="1199848" y="0"/>
                </a:moveTo>
                <a:cubicBezTo>
                  <a:pt x="776514" y="72571"/>
                  <a:pt x="353181" y="145143"/>
                  <a:pt x="212876" y="261257"/>
                </a:cubicBezTo>
                <a:cubicBezTo>
                  <a:pt x="72571" y="377371"/>
                  <a:pt x="0" y="624115"/>
                  <a:pt x="358019" y="696686"/>
                </a:cubicBezTo>
                <a:cubicBezTo>
                  <a:pt x="716038" y="769257"/>
                  <a:pt x="1988458" y="774095"/>
                  <a:pt x="2360991" y="696686"/>
                </a:cubicBezTo>
                <a:cubicBezTo>
                  <a:pt x="2733524" y="619277"/>
                  <a:pt x="2815772" y="343505"/>
                  <a:pt x="2593219" y="232229"/>
                </a:cubicBezTo>
                <a:cubicBezTo>
                  <a:pt x="2370667" y="120953"/>
                  <a:pt x="1204685" y="38705"/>
                  <a:pt x="1025676" y="29029"/>
                </a:cubicBezTo>
              </a:path>
            </a:pathLst>
          </a:cu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TextBox 14"/>
          <p:cNvSpPr txBox="1"/>
          <p:nvPr/>
        </p:nvSpPr>
        <p:spPr>
          <a:xfrm>
            <a:off x="5724160" y="2492870"/>
            <a:ext cx="309643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/>
              <a:t>under every designator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2" grpId="0"/>
      <p:bldP spid="13" grpId="0"/>
      <p:bldP spid="14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3664495" y="836688"/>
            <a:ext cx="1235300" cy="1197245"/>
          </a:xfrm>
          <a:prstGeom prst="ellipse">
            <a:avLst/>
          </a:prstGeom>
          <a:solidFill>
            <a:srgbClr val="D6EDBD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srgbClr val="FFFF66"/>
              </a:solidFill>
            </a:endParaRPr>
          </a:p>
        </p:txBody>
      </p:sp>
      <p:sp>
        <p:nvSpPr>
          <p:cNvPr id="7" name="Moon 6"/>
          <p:cNvSpPr/>
          <p:nvPr/>
        </p:nvSpPr>
        <p:spPr>
          <a:xfrm rot="16429734">
            <a:off x="4033926" y="1339474"/>
            <a:ext cx="45719" cy="205924"/>
          </a:xfrm>
          <a:prstGeom prst="moon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Moon 10"/>
          <p:cNvSpPr/>
          <p:nvPr/>
        </p:nvSpPr>
        <p:spPr>
          <a:xfrm rot="16429734">
            <a:off x="4465974" y="1339474"/>
            <a:ext cx="45719" cy="205924"/>
          </a:xfrm>
          <a:prstGeom prst="moon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Moon 26"/>
          <p:cNvSpPr/>
          <p:nvPr/>
        </p:nvSpPr>
        <p:spPr>
          <a:xfrm rot="5400000">
            <a:off x="4250939" y="1547685"/>
            <a:ext cx="124551" cy="430751"/>
          </a:xfrm>
          <a:prstGeom prst="moon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1" name="Freeform 30"/>
          <p:cNvSpPr/>
          <p:nvPr/>
        </p:nvSpPr>
        <p:spPr>
          <a:xfrm>
            <a:off x="3878385" y="1231421"/>
            <a:ext cx="296183" cy="121188"/>
          </a:xfrm>
          <a:custGeom>
            <a:avLst/>
            <a:gdLst>
              <a:gd name="connsiteX0" fmla="*/ 0 w 296183"/>
              <a:gd name="connsiteY0" fmla="*/ 121188 h 121188"/>
              <a:gd name="connsiteX1" fmla="*/ 42203 w 296183"/>
              <a:gd name="connsiteY1" fmla="*/ 93052 h 121188"/>
              <a:gd name="connsiteX2" fmla="*/ 84406 w 296183"/>
              <a:gd name="connsiteY2" fmla="*/ 78985 h 121188"/>
              <a:gd name="connsiteX3" fmla="*/ 196948 w 296183"/>
              <a:gd name="connsiteY3" fmla="*/ 50849 h 121188"/>
              <a:gd name="connsiteX4" fmla="*/ 281354 w 296183"/>
              <a:gd name="connsiteY4" fmla="*/ 36781 h 121188"/>
              <a:gd name="connsiteX5" fmla="*/ 239151 w 296183"/>
              <a:gd name="connsiteY5" fmla="*/ 50849 h 121188"/>
              <a:gd name="connsiteX6" fmla="*/ 126609 w 296183"/>
              <a:gd name="connsiteY6" fmla="*/ 64917 h 121188"/>
              <a:gd name="connsiteX7" fmla="*/ 84406 w 296183"/>
              <a:gd name="connsiteY7" fmla="*/ 78985 h 121188"/>
              <a:gd name="connsiteX8" fmla="*/ 112541 w 296183"/>
              <a:gd name="connsiteY8" fmla="*/ 50849 h 121188"/>
              <a:gd name="connsiteX9" fmla="*/ 196948 w 296183"/>
              <a:gd name="connsiteY9" fmla="*/ 22714 h 121188"/>
              <a:gd name="connsiteX10" fmla="*/ 253218 w 296183"/>
              <a:gd name="connsiteY10" fmla="*/ 8646 h 121188"/>
              <a:gd name="connsiteX11" fmla="*/ 168812 w 296183"/>
              <a:gd name="connsiteY11" fmla="*/ 36781 h 121188"/>
              <a:gd name="connsiteX12" fmla="*/ 112541 w 296183"/>
              <a:gd name="connsiteY12" fmla="*/ 50849 h 1211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296183" h="121188">
                <a:moveTo>
                  <a:pt x="0" y="121188"/>
                </a:moveTo>
                <a:cubicBezTo>
                  <a:pt x="14068" y="111809"/>
                  <a:pt x="27081" y="100613"/>
                  <a:pt x="42203" y="93052"/>
                </a:cubicBezTo>
                <a:cubicBezTo>
                  <a:pt x="55466" y="86420"/>
                  <a:pt x="70100" y="82887"/>
                  <a:pt x="84406" y="78985"/>
                </a:cubicBezTo>
                <a:cubicBezTo>
                  <a:pt x="121712" y="68811"/>
                  <a:pt x="158806" y="57206"/>
                  <a:pt x="196948" y="50849"/>
                </a:cubicBezTo>
                <a:cubicBezTo>
                  <a:pt x="225083" y="46160"/>
                  <a:pt x="252831" y="36781"/>
                  <a:pt x="281354" y="36781"/>
                </a:cubicBezTo>
                <a:cubicBezTo>
                  <a:pt x="296183" y="36781"/>
                  <a:pt x="253740" y="48196"/>
                  <a:pt x="239151" y="50849"/>
                </a:cubicBezTo>
                <a:cubicBezTo>
                  <a:pt x="201955" y="57612"/>
                  <a:pt x="164123" y="60228"/>
                  <a:pt x="126609" y="64917"/>
                </a:cubicBezTo>
                <a:cubicBezTo>
                  <a:pt x="112541" y="69606"/>
                  <a:pt x="94891" y="89470"/>
                  <a:pt x="84406" y="78985"/>
                </a:cubicBezTo>
                <a:cubicBezTo>
                  <a:pt x="75027" y="69606"/>
                  <a:pt x="100678" y="56780"/>
                  <a:pt x="112541" y="50849"/>
                </a:cubicBezTo>
                <a:cubicBezTo>
                  <a:pt x="139067" y="37586"/>
                  <a:pt x="168176" y="29907"/>
                  <a:pt x="196948" y="22714"/>
                </a:cubicBezTo>
                <a:cubicBezTo>
                  <a:pt x="215705" y="18025"/>
                  <a:pt x="270511" y="0"/>
                  <a:pt x="253218" y="8646"/>
                </a:cubicBezTo>
                <a:cubicBezTo>
                  <a:pt x="226691" y="21908"/>
                  <a:pt x="196947" y="27403"/>
                  <a:pt x="168812" y="36781"/>
                </a:cubicBezTo>
                <a:cubicBezTo>
                  <a:pt x="122159" y="52332"/>
                  <a:pt x="141438" y="50849"/>
                  <a:pt x="112541" y="50849"/>
                </a:cubicBezTo>
              </a:path>
            </a:pathLst>
          </a:cu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6" name="Freeform 35"/>
          <p:cNvSpPr/>
          <p:nvPr/>
        </p:nvSpPr>
        <p:spPr>
          <a:xfrm>
            <a:off x="-3362178" y="154745"/>
            <a:ext cx="0" cy="0"/>
          </a:xfrm>
          <a:custGeom>
            <a:avLst/>
            <a:gdLst>
              <a:gd name="connsiteX0" fmla="*/ 0 w 0"/>
              <a:gd name="connsiteY0" fmla="*/ 0 h 0"/>
              <a:gd name="connsiteX1" fmla="*/ 0 w 0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7" name="Freeform 36"/>
          <p:cNvSpPr/>
          <p:nvPr/>
        </p:nvSpPr>
        <p:spPr>
          <a:xfrm>
            <a:off x="4345183" y="1201963"/>
            <a:ext cx="327424" cy="66773"/>
          </a:xfrm>
          <a:custGeom>
            <a:avLst/>
            <a:gdLst>
              <a:gd name="connsiteX0" fmla="*/ 73357 w 291071"/>
              <a:gd name="connsiteY0" fmla="*/ 59764 h 117821"/>
              <a:gd name="connsiteX1" fmla="*/ 15299 w 291071"/>
              <a:gd name="connsiteY1" fmla="*/ 74278 h 117821"/>
              <a:gd name="connsiteX2" fmla="*/ 58842 w 291071"/>
              <a:gd name="connsiteY2" fmla="*/ 59764 h 117821"/>
              <a:gd name="connsiteX3" fmla="*/ 233014 w 291071"/>
              <a:gd name="connsiteY3" fmla="*/ 103307 h 117821"/>
              <a:gd name="connsiteX4" fmla="*/ 291071 w 291071"/>
              <a:gd name="connsiteY4" fmla="*/ 117821 h 117821"/>
              <a:gd name="connsiteX5" fmla="*/ 247528 w 291071"/>
              <a:gd name="connsiteY5" fmla="*/ 88792 h 117821"/>
              <a:gd name="connsiteX6" fmla="*/ 218499 w 291071"/>
              <a:gd name="connsiteY6" fmla="*/ 45250 h 117821"/>
              <a:gd name="connsiteX7" fmla="*/ 174957 w 291071"/>
              <a:gd name="connsiteY7" fmla="*/ 30735 h 117821"/>
              <a:gd name="connsiteX8" fmla="*/ 145928 w 291071"/>
              <a:gd name="connsiteY8" fmla="*/ 30735 h 117821"/>
              <a:gd name="connsiteX9" fmla="*/ 233014 w 291071"/>
              <a:gd name="connsiteY9" fmla="*/ 74278 h 117821"/>
              <a:gd name="connsiteX10" fmla="*/ 276557 w 291071"/>
              <a:gd name="connsiteY10" fmla="*/ 88792 h 117821"/>
              <a:gd name="connsiteX11" fmla="*/ 218499 w 291071"/>
              <a:gd name="connsiteY11" fmla="*/ 59764 h 117821"/>
              <a:gd name="connsiteX12" fmla="*/ 174957 w 291071"/>
              <a:gd name="connsiteY12" fmla="*/ 30735 h 117821"/>
              <a:gd name="connsiteX13" fmla="*/ 73357 w 291071"/>
              <a:gd name="connsiteY13" fmla="*/ 59764 h 1178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291071" h="117821">
                <a:moveTo>
                  <a:pt x="73357" y="59764"/>
                </a:moveTo>
                <a:cubicBezTo>
                  <a:pt x="46747" y="67021"/>
                  <a:pt x="35247" y="74278"/>
                  <a:pt x="15299" y="74278"/>
                </a:cubicBezTo>
                <a:cubicBezTo>
                  <a:pt x="0" y="74278"/>
                  <a:pt x="43605" y="58379"/>
                  <a:pt x="58842" y="59764"/>
                </a:cubicBezTo>
                <a:cubicBezTo>
                  <a:pt x="58862" y="59766"/>
                  <a:pt x="203976" y="96047"/>
                  <a:pt x="233014" y="103307"/>
                </a:cubicBezTo>
                <a:lnTo>
                  <a:pt x="291071" y="117821"/>
                </a:lnTo>
                <a:cubicBezTo>
                  <a:pt x="276557" y="108145"/>
                  <a:pt x="259863" y="101127"/>
                  <a:pt x="247528" y="88792"/>
                </a:cubicBezTo>
                <a:cubicBezTo>
                  <a:pt x="235193" y="76457"/>
                  <a:pt x="232120" y="56147"/>
                  <a:pt x="218499" y="45250"/>
                </a:cubicBezTo>
                <a:cubicBezTo>
                  <a:pt x="206552" y="35693"/>
                  <a:pt x="189471" y="35573"/>
                  <a:pt x="174957" y="30735"/>
                </a:cubicBezTo>
                <a:cubicBezTo>
                  <a:pt x="29640" y="48900"/>
                  <a:pt x="20367" y="51663"/>
                  <a:pt x="145928" y="30735"/>
                </a:cubicBezTo>
                <a:cubicBezTo>
                  <a:pt x="255382" y="67221"/>
                  <a:pt x="120460" y="18002"/>
                  <a:pt x="233014" y="74278"/>
                </a:cubicBezTo>
                <a:cubicBezTo>
                  <a:pt x="246698" y="81120"/>
                  <a:pt x="262043" y="83954"/>
                  <a:pt x="276557" y="88792"/>
                </a:cubicBezTo>
                <a:cubicBezTo>
                  <a:pt x="246958" y="0"/>
                  <a:pt x="286802" y="71149"/>
                  <a:pt x="218499" y="59764"/>
                </a:cubicBezTo>
                <a:cubicBezTo>
                  <a:pt x="201293" y="56896"/>
                  <a:pt x="189471" y="40411"/>
                  <a:pt x="174957" y="30735"/>
                </a:cubicBezTo>
                <a:cubicBezTo>
                  <a:pt x="83099" y="46045"/>
                  <a:pt x="99967" y="52507"/>
                  <a:pt x="73357" y="59764"/>
                </a:cubicBezTo>
                <a:close/>
              </a:path>
            </a:pathLst>
          </a:cu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5" name="Oval 44"/>
          <p:cNvSpPr/>
          <p:nvPr/>
        </p:nvSpPr>
        <p:spPr>
          <a:xfrm>
            <a:off x="5580013" y="836688"/>
            <a:ext cx="1235300" cy="1197245"/>
          </a:xfrm>
          <a:prstGeom prst="ellipse">
            <a:avLst/>
          </a:prstGeom>
          <a:solidFill>
            <a:srgbClr val="D6EDBD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6" name="Moon 45"/>
          <p:cNvSpPr/>
          <p:nvPr/>
        </p:nvSpPr>
        <p:spPr>
          <a:xfrm rot="16429734">
            <a:off x="5949444" y="1339474"/>
            <a:ext cx="45719" cy="205924"/>
          </a:xfrm>
          <a:prstGeom prst="moon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7" name="Moon 46"/>
          <p:cNvSpPr/>
          <p:nvPr/>
        </p:nvSpPr>
        <p:spPr>
          <a:xfrm rot="16429734">
            <a:off x="6381492" y="1339474"/>
            <a:ext cx="45719" cy="205924"/>
          </a:xfrm>
          <a:prstGeom prst="moon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48" name="Straight Connector 47"/>
          <p:cNvCxnSpPr/>
          <p:nvPr/>
        </p:nvCxnSpPr>
        <p:spPr>
          <a:xfrm flipV="1">
            <a:off x="5724029" y="1412752"/>
            <a:ext cx="216024" cy="72008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/>
          <p:cNvCxnSpPr/>
          <p:nvPr/>
        </p:nvCxnSpPr>
        <p:spPr>
          <a:xfrm>
            <a:off x="5724029" y="1412752"/>
            <a:ext cx="127248" cy="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/>
          <p:cNvCxnSpPr/>
          <p:nvPr/>
        </p:nvCxnSpPr>
        <p:spPr>
          <a:xfrm>
            <a:off x="6516117" y="1412752"/>
            <a:ext cx="72008" cy="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/>
          <p:cNvCxnSpPr>
            <a:stCxn id="47" idx="2"/>
          </p:cNvCxnSpPr>
          <p:nvPr/>
        </p:nvCxnSpPr>
        <p:spPr>
          <a:xfrm>
            <a:off x="6508610" y="1426503"/>
            <a:ext cx="151523" cy="58257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Moon 51"/>
          <p:cNvSpPr/>
          <p:nvPr/>
        </p:nvSpPr>
        <p:spPr>
          <a:xfrm rot="5400000">
            <a:off x="6202461" y="1583689"/>
            <a:ext cx="52543" cy="430751"/>
          </a:xfrm>
          <a:prstGeom prst="moon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3" name="Freeform 52"/>
          <p:cNvSpPr/>
          <p:nvPr/>
        </p:nvSpPr>
        <p:spPr>
          <a:xfrm>
            <a:off x="5793903" y="1231421"/>
            <a:ext cx="296183" cy="121188"/>
          </a:xfrm>
          <a:custGeom>
            <a:avLst/>
            <a:gdLst>
              <a:gd name="connsiteX0" fmla="*/ 0 w 296183"/>
              <a:gd name="connsiteY0" fmla="*/ 121188 h 121188"/>
              <a:gd name="connsiteX1" fmla="*/ 42203 w 296183"/>
              <a:gd name="connsiteY1" fmla="*/ 93052 h 121188"/>
              <a:gd name="connsiteX2" fmla="*/ 84406 w 296183"/>
              <a:gd name="connsiteY2" fmla="*/ 78985 h 121188"/>
              <a:gd name="connsiteX3" fmla="*/ 196948 w 296183"/>
              <a:gd name="connsiteY3" fmla="*/ 50849 h 121188"/>
              <a:gd name="connsiteX4" fmla="*/ 281354 w 296183"/>
              <a:gd name="connsiteY4" fmla="*/ 36781 h 121188"/>
              <a:gd name="connsiteX5" fmla="*/ 239151 w 296183"/>
              <a:gd name="connsiteY5" fmla="*/ 50849 h 121188"/>
              <a:gd name="connsiteX6" fmla="*/ 126609 w 296183"/>
              <a:gd name="connsiteY6" fmla="*/ 64917 h 121188"/>
              <a:gd name="connsiteX7" fmla="*/ 84406 w 296183"/>
              <a:gd name="connsiteY7" fmla="*/ 78985 h 121188"/>
              <a:gd name="connsiteX8" fmla="*/ 112541 w 296183"/>
              <a:gd name="connsiteY8" fmla="*/ 50849 h 121188"/>
              <a:gd name="connsiteX9" fmla="*/ 196948 w 296183"/>
              <a:gd name="connsiteY9" fmla="*/ 22714 h 121188"/>
              <a:gd name="connsiteX10" fmla="*/ 253218 w 296183"/>
              <a:gd name="connsiteY10" fmla="*/ 8646 h 121188"/>
              <a:gd name="connsiteX11" fmla="*/ 168812 w 296183"/>
              <a:gd name="connsiteY11" fmla="*/ 36781 h 121188"/>
              <a:gd name="connsiteX12" fmla="*/ 112541 w 296183"/>
              <a:gd name="connsiteY12" fmla="*/ 50849 h 1211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296183" h="121188">
                <a:moveTo>
                  <a:pt x="0" y="121188"/>
                </a:moveTo>
                <a:cubicBezTo>
                  <a:pt x="14068" y="111809"/>
                  <a:pt x="27081" y="100613"/>
                  <a:pt x="42203" y="93052"/>
                </a:cubicBezTo>
                <a:cubicBezTo>
                  <a:pt x="55466" y="86420"/>
                  <a:pt x="70100" y="82887"/>
                  <a:pt x="84406" y="78985"/>
                </a:cubicBezTo>
                <a:cubicBezTo>
                  <a:pt x="121712" y="68811"/>
                  <a:pt x="158806" y="57206"/>
                  <a:pt x="196948" y="50849"/>
                </a:cubicBezTo>
                <a:cubicBezTo>
                  <a:pt x="225083" y="46160"/>
                  <a:pt x="252831" y="36781"/>
                  <a:pt x="281354" y="36781"/>
                </a:cubicBezTo>
                <a:cubicBezTo>
                  <a:pt x="296183" y="36781"/>
                  <a:pt x="253740" y="48196"/>
                  <a:pt x="239151" y="50849"/>
                </a:cubicBezTo>
                <a:cubicBezTo>
                  <a:pt x="201955" y="57612"/>
                  <a:pt x="164123" y="60228"/>
                  <a:pt x="126609" y="64917"/>
                </a:cubicBezTo>
                <a:cubicBezTo>
                  <a:pt x="112541" y="69606"/>
                  <a:pt x="94891" y="89470"/>
                  <a:pt x="84406" y="78985"/>
                </a:cubicBezTo>
                <a:cubicBezTo>
                  <a:pt x="75027" y="69606"/>
                  <a:pt x="100678" y="56780"/>
                  <a:pt x="112541" y="50849"/>
                </a:cubicBezTo>
                <a:cubicBezTo>
                  <a:pt x="139067" y="37586"/>
                  <a:pt x="168176" y="29907"/>
                  <a:pt x="196948" y="22714"/>
                </a:cubicBezTo>
                <a:cubicBezTo>
                  <a:pt x="215705" y="18025"/>
                  <a:pt x="270511" y="0"/>
                  <a:pt x="253218" y="8646"/>
                </a:cubicBezTo>
                <a:cubicBezTo>
                  <a:pt x="226691" y="21908"/>
                  <a:pt x="196947" y="27403"/>
                  <a:pt x="168812" y="36781"/>
                </a:cubicBezTo>
                <a:cubicBezTo>
                  <a:pt x="122159" y="52332"/>
                  <a:pt x="141438" y="50849"/>
                  <a:pt x="112541" y="50849"/>
                </a:cubicBezTo>
              </a:path>
            </a:pathLst>
          </a:cu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4" name="Freeform 53"/>
          <p:cNvSpPr/>
          <p:nvPr/>
        </p:nvSpPr>
        <p:spPr>
          <a:xfrm>
            <a:off x="6260701" y="1201963"/>
            <a:ext cx="327424" cy="66773"/>
          </a:xfrm>
          <a:custGeom>
            <a:avLst/>
            <a:gdLst>
              <a:gd name="connsiteX0" fmla="*/ 73357 w 291071"/>
              <a:gd name="connsiteY0" fmla="*/ 59764 h 117821"/>
              <a:gd name="connsiteX1" fmla="*/ 15299 w 291071"/>
              <a:gd name="connsiteY1" fmla="*/ 74278 h 117821"/>
              <a:gd name="connsiteX2" fmla="*/ 58842 w 291071"/>
              <a:gd name="connsiteY2" fmla="*/ 59764 h 117821"/>
              <a:gd name="connsiteX3" fmla="*/ 233014 w 291071"/>
              <a:gd name="connsiteY3" fmla="*/ 103307 h 117821"/>
              <a:gd name="connsiteX4" fmla="*/ 291071 w 291071"/>
              <a:gd name="connsiteY4" fmla="*/ 117821 h 117821"/>
              <a:gd name="connsiteX5" fmla="*/ 247528 w 291071"/>
              <a:gd name="connsiteY5" fmla="*/ 88792 h 117821"/>
              <a:gd name="connsiteX6" fmla="*/ 218499 w 291071"/>
              <a:gd name="connsiteY6" fmla="*/ 45250 h 117821"/>
              <a:gd name="connsiteX7" fmla="*/ 174957 w 291071"/>
              <a:gd name="connsiteY7" fmla="*/ 30735 h 117821"/>
              <a:gd name="connsiteX8" fmla="*/ 145928 w 291071"/>
              <a:gd name="connsiteY8" fmla="*/ 30735 h 117821"/>
              <a:gd name="connsiteX9" fmla="*/ 233014 w 291071"/>
              <a:gd name="connsiteY9" fmla="*/ 74278 h 117821"/>
              <a:gd name="connsiteX10" fmla="*/ 276557 w 291071"/>
              <a:gd name="connsiteY10" fmla="*/ 88792 h 117821"/>
              <a:gd name="connsiteX11" fmla="*/ 218499 w 291071"/>
              <a:gd name="connsiteY11" fmla="*/ 59764 h 117821"/>
              <a:gd name="connsiteX12" fmla="*/ 174957 w 291071"/>
              <a:gd name="connsiteY12" fmla="*/ 30735 h 117821"/>
              <a:gd name="connsiteX13" fmla="*/ 73357 w 291071"/>
              <a:gd name="connsiteY13" fmla="*/ 59764 h 1178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291071" h="117821">
                <a:moveTo>
                  <a:pt x="73357" y="59764"/>
                </a:moveTo>
                <a:cubicBezTo>
                  <a:pt x="46747" y="67021"/>
                  <a:pt x="35247" y="74278"/>
                  <a:pt x="15299" y="74278"/>
                </a:cubicBezTo>
                <a:cubicBezTo>
                  <a:pt x="0" y="74278"/>
                  <a:pt x="43605" y="58379"/>
                  <a:pt x="58842" y="59764"/>
                </a:cubicBezTo>
                <a:cubicBezTo>
                  <a:pt x="58862" y="59766"/>
                  <a:pt x="203976" y="96047"/>
                  <a:pt x="233014" y="103307"/>
                </a:cubicBezTo>
                <a:lnTo>
                  <a:pt x="291071" y="117821"/>
                </a:lnTo>
                <a:cubicBezTo>
                  <a:pt x="276557" y="108145"/>
                  <a:pt x="259863" y="101127"/>
                  <a:pt x="247528" y="88792"/>
                </a:cubicBezTo>
                <a:cubicBezTo>
                  <a:pt x="235193" y="76457"/>
                  <a:pt x="232120" y="56147"/>
                  <a:pt x="218499" y="45250"/>
                </a:cubicBezTo>
                <a:cubicBezTo>
                  <a:pt x="206552" y="35693"/>
                  <a:pt x="189471" y="35573"/>
                  <a:pt x="174957" y="30735"/>
                </a:cubicBezTo>
                <a:cubicBezTo>
                  <a:pt x="29640" y="48900"/>
                  <a:pt x="20367" y="51663"/>
                  <a:pt x="145928" y="30735"/>
                </a:cubicBezTo>
                <a:cubicBezTo>
                  <a:pt x="255382" y="67221"/>
                  <a:pt x="120460" y="18002"/>
                  <a:pt x="233014" y="74278"/>
                </a:cubicBezTo>
                <a:cubicBezTo>
                  <a:pt x="246698" y="81120"/>
                  <a:pt x="262043" y="83954"/>
                  <a:pt x="276557" y="88792"/>
                </a:cubicBezTo>
                <a:cubicBezTo>
                  <a:pt x="246958" y="0"/>
                  <a:pt x="286802" y="71149"/>
                  <a:pt x="218499" y="59764"/>
                </a:cubicBezTo>
                <a:cubicBezTo>
                  <a:pt x="201293" y="56896"/>
                  <a:pt x="189471" y="40411"/>
                  <a:pt x="174957" y="30735"/>
                </a:cubicBezTo>
                <a:cubicBezTo>
                  <a:pt x="83099" y="46045"/>
                  <a:pt x="99967" y="52507"/>
                  <a:pt x="73357" y="59764"/>
                </a:cubicBezTo>
                <a:close/>
              </a:path>
            </a:pathLst>
          </a:cu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9" name="Freeform 58"/>
          <p:cNvSpPr/>
          <p:nvPr/>
        </p:nvSpPr>
        <p:spPr>
          <a:xfrm>
            <a:off x="3537075" y="663775"/>
            <a:ext cx="1466874" cy="937179"/>
          </a:xfrm>
          <a:custGeom>
            <a:avLst/>
            <a:gdLst>
              <a:gd name="connsiteX0" fmla="*/ 25122 w 1466874"/>
              <a:gd name="connsiteY0" fmla="*/ 438295 h 937179"/>
              <a:gd name="connsiteX1" fmla="*/ 25122 w 1466874"/>
              <a:gd name="connsiteY1" fmla="*/ 670523 h 937179"/>
              <a:gd name="connsiteX2" fmla="*/ 54150 w 1466874"/>
              <a:gd name="connsiteY2" fmla="*/ 757609 h 937179"/>
              <a:gd name="connsiteX3" fmla="*/ 68665 w 1466874"/>
              <a:gd name="connsiteY3" fmla="*/ 801152 h 937179"/>
              <a:gd name="connsiteX4" fmla="*/ 83179 w 1466874"/>
              <a:gd name="connsiteY4" fmla="*/ 917266 h 937179"/>
              <a:gd name="connsiteX5" fmla="*/ 170265 w 1466874"/>
              <a:gd name="connsiteY5" fmla="*/ 888238 h 937179"/>
              <a:gd name="connsiteX6" fmla="*/ 242836 w 1466874"/>
              <a:gd name="connsiteY6" fmla="*/ 670523 h 937179"/>
              <a:gd name="connsiteX7" fmla="*/ 271865 w 1466874"/>
              <a:gd name="connsiteY7" fmla="*/ 583438 h 937179"/>
              <a:gd name="connsiteX8" fmla="*/ 300893 w 1466874"/>
              <a:gd name="connsiteY8" fmla="*/ 539895 h 937179"/>
              <a:gd name="connsiteX9" fmla="*/ 315407 w 1466874"/>
              <a:gd name="connsiteY9" fmla="*/ 496352 h 937179"/>
              <a:gd name="connsiteX10" fmla="*/ 402493 w 1466874"/>
              <a:gd name="connsiteY10" fmla="*/ 467323 h 937179"/>
              <a:gd name="connsiteX11" fmla="*/ 504093 w 1466874"/>
              <a:gd name="connsiteY11" fmla="*/ 438295 h 937179"/>
              <a:gd name="connsiteX12" fmla="*/ 547636 w 1466874"/>
              <a:gd name="connsiteY12" fmla="*/ 423780 h 937179"/>
              <a:gd name="connsiteX13" fmla="*/ 736322 w 1466874"/>
              <a:gd name="connsiteY13" fmla="*/ 394752 h 937179"/>
              <a:gd name="connsiteX14" fmla="*/ 779865 w 1466874"/>
              <a:gd name="connsiteY14" fmla="*/ 409266 h 937179"/>
              <a:gd name="connsiteX15" fmla="*/ 823407 w 1466874"/>
              <a:gd name="connsiteY15" fmla="*/ 394752 h 937179"/>
              <a:gd name="connsiteX16" fmla="*/ 881465 w 1466874"/>
              <a:gd name="connsiteY16" fmla="*/ 380238 h 937179"/>
              <a:gd name="connsiteX17" fmla="*/ 925007 w 1466874"/>
              <a:gd name="connsiteY17" fmla="*/ 394752 h 937179"/>
              <a:gd name="connsiteX18" fmla="*/ 1171750 w 1466874"/>
              <a:gd name="connsiteY18" fmla="*/ 409266 h 937179"/>
              <a:gd name="connsiteX19" fmla="*/ 1258836 w 1466874"/>
              <a:gd name="connsiteY19" fmla="*/ 583438 h 937179"/>
              <a:gd name="connsiteX20" fmla="*/ 1273350 w 1466874"/>
              <a:gd name="connsiteY20" fmla="*/ 626980 h 937179"/>
              <a:gd name="connsiteX21" fmla="*/ 1316893 w 1466874"/>
              <a:gd name="connsiteY21" fmla="*/ 656009 h 937179"/>
              <a:gd name="connsiteX22" fmla="*/ 1447522 w 1466874"/>
              <a:gd name="connsiteY22" fmla="*/ 685038 h 937179"/>
              <a:gd name="connsiteX23" fmla="*/ 1462036 w 1466874"/>
              <a:gd name="connsiteY23" fmla="*/ 641495 h 937179"/>
              <a:gd name="connsiteX24" fmla="*/ 1360436 w 1466874"/>
              <a:gd name="connsiteY24" fmla="*/ 525380 h 937179"/>
              <a:gd name="connsiteX25" fmla="*/ 1331407 w 1466874"/>
              <a:gd name="connsiteY25" fmla="*/ 394752 h 937179"/>
              <a:gd name="connsiteX26" fmla="*/ 1316893 w 1466874"/>
              <a:gd name="connsiteY26" fmla="*/ 351209 h 937179"/>
              <a:gd name="connsiteX27" fmla="*/ 1287865 w 1466874"/>
              <a:gd name="connsiteY27" fmla="*/ 307666 h 937179"/>
              <a:gd name="connsiteX28" fmla="*/ 1244322 w 1466874"/>
              <a:gd name="connsiteY28" fmla="*/ 293152 h 937179"/>
              <a:gd name="connsiteX29" fmla="*/ 1186265 w 1466874"/>
              <a:gd name="connsiteY29" fmla="*/ 235095 h 937179"/>
              <a:gd name="connsiteX30" fmla="*/ 1113693 w 1466874"/>
              <a:gd name="connsiteY30" fmla="*/ 177038 h 937179"/>
              <a:gd name="connsiteX31" fmla="*/ 983065 w 1466874"/>
              <a:gd name="connsiteY31" fmla="*/ 104466 h 937179"/>
              <a:gd name="connsiteX32" fmla="*/ 910493 w 1466874"/>
              <a:gd name="connsiteY32" fmla="*/ 89952 h 937179"/>
              <a:gd name="connsiteX33" fmla="*/ 895979 w 1466874"/>
              <a:gd name="connsiteY33" fmla="*/ 31895 h 937179"/>
              <a:gd name="connsiteX34" fmla="*/ 794379 w 1466874"/>
              <a:gd name="connsiteY34" fmla="*/ 31895 h 937179"/>
              <a:gd name="connsiteX35" fmla="*/ 736322 w 1466874"/>
              <a:gd name="connsiteY35" fmla="*/ 60923 h 937179"/>
              <a:gd name="connsiteX36" fmla="*/ 692779 w 1466874"/>
              <a:gd name="connsiteY36" fmla="*/ 89952 h 937179"/>
              <a:gd name="connsiteX37" fmla="*/ 576665 w 1466874"/>
              <a:gd name="connsiteY37" fmla="*/ 104466 h 937179"/>
              <a:gd name="connsiteX38" fmla="*/ 489579 w 1466874"/>
              <a:gd name="connsiteY38" fmla="*/ 133495 h 937179"/>
              <a:gd name="connsiteX39" fmla="*/ 446036 w 1466874"/>
              <a:gd name="connsiteY39" fmla="*/ 118980 h 937179"/>
              <a:gd name="connsiteX40" fmla="*/ 417007 w 1466874"/>
              <a:gd name="connsiteY40" fmla="*/ 162523 h 937179"/>
              <a:gd name="connsiteX41" fmla="*/ 373465 w 1466874"/>
              <a:gd name="connsiteY41" fmla="*/ 177038 h 937179"/>
              <a:gd name="connsiteX42" fmla="*/ 286379 w 1466874"/>
              <a:gd name="connsiteY42" fmla="*/ 220580 h 937179"/>
              <a:gd name="connsiteX43" fmla="*/ 228322 w 1466874"/>
              <a:gd name="connsiteY43" fmla="*/ 351209 h 937179"/>
              <a:gd name="connsiteX44" fmla="*/ 199293 w 1466874"/>
              <a:gd name="connsiteY44" fmla="*/ 307666 h 937179"/>
              <a:gd name="connsiteX45" fmla="*/ 141236 w 1466874"/>
              <a:gd name="connsiteY45" fmla="*/ 394752 h 937179"/>
              <a:gd name="connsiteX46" fmla="*/ 97693 w 1466874"/>
              <a:gd name="connsiteY46" fmla="*/ 380238 h 937179"/>
              <a:gd name="connsiteX47" fmla="*/ 39636 w 1466874"/>
              <a:gd name="connsiteY47" fmla="*/ 452809 h 937179"/>
              <a:gd name="connsiteX48" fmla="*/ 54150 w 1466874"/>
              <a:gd name="connsiteY48" fmla="*/ 568923 h 937179"/>
              <a:gd name="connsiteX49" fmla="*/ 39636 w 1466874"/>
              <a:gd name="connsiteY49" fmla="*/ 656009 h 937179"/>
              <a:gd name="connsiteX50" fmla="*/ 39636 w 1466874"/>
              <a:gd name="connsiteY50" fmla="*/ 699552 h 9371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1466874" h="937179">
                <a:moveTo>
                  <a:pt x="25122" y="438295"/>
                </a:moveTo>
                <a:cubicBezTo>
                  <a:pt x="3992" y="543939"/>
                  <a:pt x="0" y="528164"/>
                  <a:pt x="25122" y="670523"/>
                </a:cubicBezTo>
                <a:cubicBezTo>
                  <a:pt x="30440" y="700656"/>
                  <a:pt x="44474" y="728580"/>
                  <a:pt x="54150" y="757609"/>
                </a:cubicBezTo>
                <a:lnTo>
                  <a:pt x="68665" y="801152"/>
                </a:lnTo>
                <a:cubicBezTo>
                  <a:pt x="73503" y="839857"/>
                  <a:pt x="53564" y="891881"/>
                  <a:pt x="83179" y="917266"/>
                </a:cubicBezTo>
                <a:cubicBezTo>
                  <a:pt x="106411" y="937179"/>
                  <a:pt x="170265" y="888238"/>
                  <a:pt x="170265" y="888238"/>
                </a:cubicBezTo>
                <a:lnTo>
                  <a:pt x="242836" y="670523"/>
                </a:lnTo>
                <a:cubicBezTo>
                  <a:pt x="242838" y="670518"/>
                  <a:pt x="271861" y="583443"/>
                  <a:pt x="271865" y="583438"/>
                </a:cubicBezTo>
                <a:cubicBezTo>
                  <a:pt x="281541" y="568924"/>
                  <a:pt x="293092" y="555497"/>
                  <a:pt x="300893" y="539895"/>
                </a:cubicBezTo>
                <a:cubicBezTo>
                  <a:pt x="307735" y="526211"/>
                  <a:pt x="302957" y="505245"/>
                  <a:pt x="315407" y="496352"/>
                </a:cubicBezTo>
                <a:cubicBezTo>
                  <a:pt x="340306" y="478567"/>
                  <a:pt x="373464" y="476999"/>
                  <a:pt x="402493" y="467323"/>
                </a:cubicBezTo>
                <a:cubicBezTo>
                  <a:pt x="506898" y="432521"/>
                  <a:pt x="376514" y="474747"/>
                  <a:pt x="504093" y="438295"/>
                </a:cubicBezTo>
                <a:cubicBezTo>
                  <a:pt x="518804" y="434092"/>
                  <a:pt x="532701" y="427099"/>
                  <a:pt x="547636" y="423780"/>
                </a:cubicBezTo>
                <a:cubicBezTo>
                  <a:pt x="583881" y="415725"/>
                  <a:pt x="703917" y="399381"/>
                  <a:pt x="736322" y="394752"/>
                </a:cubicBezTo>
                <a:cubicBezTo>
                  <a:pt x="750836" y="399590"/>
                  <a:pt x="764566" y="409266"/>
                  <a:pt x="779865" y="409266"/>
                </a:cubicBezTo>
                <a:cubicBezTo>
                  <a:pt x="795164" y="409266"/>
                  <a:pt x="808697" y="398955"/>
                  <a:pt x="823407" y="394752"/>
                </a:cubicBezTo>
                <a:cubicBezTo>
                  <a:pt x="842588" y="389272"/>
                  <a:pt x="862112" y="385076"/>
                  <a:pt x="881465" y="380238"/>
                </a:cubicBezTo>
                <a:cubicBezTo>
                  <a:pt x="895979" y="385076"/>
                  <a:pt x="909784" y="393230"/>
                  <a:pt x="925007" y="394752"/>
                </a:cubicBezTo>
                <a:cubicBezTo>
                  <a:pt x="1006988" y="402950"/>
                  <a:pt x="1093588" y="383212"/>
                  <a:pt x="1171750" y="409266"/>
                </a:cubicBezTo>
                <a:cubicBezTo>
                  <a:pt x="1213954" y="423334"/>
                  <a:pt x="1247565" y="549625"/>
                  <a:pt x="1258836" y="583438"/>
                </a:cubicBezTo>
                <a:cubicBezTo>
                  <a:pt x="1263674" y="597952"/>
                  <a:pt x="1260620" y="618494"/>
                  <a:pt x="1273350" y="626980"/>
                </a:cubicBezTo>
                <a:cubicBezTo>
                  <a:pt x="1287864" y="636656"/>
                  <a:pt x="1301291" y="648208"/>
                  <a:pt x="1316893" y="656009"/>
                </a:cubicBezTo>
                <a:cubicBezTo>
                  <a:pt x="1352622" y="673873"/>
                  <a:pt x="1414080" y="679464"/>
                  <a:pt x="1447522" y="685038"/>
                </a:cubicBezTo>
                <a:cubicBezTo>
                  <a:pt x="1452360" y="670524"/>
                  <a:pt x="1466874" y="656009"/>
                  <a:pt x="1462036" y="641495"/>
                </a:cubicBezTo>
                <a:cubicBezTo>
                  <a:pt x="1437845" y="568923"/>
                  <a:pt x="1411236" y="559247"/>
                  <a:pt x="1360436" y="525380"/>
                </a:cubicBezTo>
                <a:cubicBezTo>
                  <a:pt x="1350457" y="475483"/>
                  <a:pt x="1345075" y="442590"/>
                  <a:pt x="1331407" y="394752"/>
                </a:cubicBezTo>
                <a:cubicBezTo>
                  <a:pt x="1327204" y="380041"/>
                  <a:pt x="1323735" y="364893"/>
                  <a:pt x="1316893" y="351209"/>
                </a:cubicBezTo>
                <a:cubicBezTo>
                  <a:pt x="1309092" y="335607"/>
                  <a:pt x="1301486" y="318563"/>
                  <a:pt x="1287865" y="307666"/>
                </a:cubicBezTo>
                <a:cubicBezTo>
                  <a:pt x="1275918" y="298109"/>
                  <a:pt x="1258836" y="297990"/>
                  <a:pt x="1244322" y="293152"/>
                </a:cubicBezTo>
                <a:cubicBezTo>
                  <a:pt x="1212653" y="198148"/>
                  <a:pt x="1256637" y="291393"/>
                  <a:pt x="1186265" y="235095"/>
                </a:cubicBezTo>
                <a:cubicBezTo>
                  <a:pt x="1092479" y="160066"/>
                  <a:pt x="1223137" y="213519"/>
                  <a:pt x="1113693" y="177038"/>
                </a:cubicBezTo>
                <a:cubicBezTo>
                  <a:pt x="1048832" y="133797"/>
                  <a:pt x="1044377" y="119794"/>
                  <a:pt x="983065" y="104466"/>
                </a:cubicBezTo>
                <a:cubicBezTo>
                  <a:pt x="959132" y="98483"/>
                  <a:pt x="934684" y="94790"/>
                  <a:pt x="910493" y="89952"/>
                </a:cubicBezTo>
                <a:cubicBezTo>
                  <a:pt x="905655" y="70600"/>
                  <a:pt x="910084" y="46000"/>
                  <a:pt x="895979" y="31895"/>
                </a:cubicBezTo>
                <a:cubicBezTo>
                  <a:pt x="864085" y="0"/>
                  <a:pt x="825396" y="21555"/>
                  <a:pt x="794379" y="31895"/>
                </a:cubicBezTo>
                <a:cubicBezTo>
                  <a:pt x="764782" y="120689"/>
                  <a:pt x="804625" y="49539"/>
                  <a:pt x="736322" y="60923"/>
                </a:cubicBezTo>
                <a:cubicBezTo>
                  <a:pt x="719115" y="63791"/>
                  <a:pt x="707293" y="80276"/>
                  <a:pt x="692779" y="89952"/>
                </a:cubicBezTo>
                <a:cubicBezTo>
                  <a:pt x="635161" y="3526"/>
                  <a:pt x="696737" y="64442"/>
                  <a:pt x="576665" y="104466"/>
                </a:cubicBezTo>
                <a:lnTo>
                  <a:pt x="489579" y="133495"/>
                </a:lnTo>
                <a:cubicBezTo>
                  <a:pt x="475065" y="128657"/>
                  <a:pt x="460241" y="113298"/>
                  <a:pt x="446036" y="118980"/>
                </a:cubicBezTo>
                <a:cubicBezTo>
                  <a:pt x="429839" y="125458"/>
                  <a:pt x="430628" y="151626"/>
                  <a:pt x="417007" y="162523"/>
                </a:cubicBezTo>
                <a:cubicBezTo>
                  <a:pt x="405060" y="172080"/>
                  <a:pt x="387149" y="170196"/>
                  <a:pt x="373465" y="177038"/>
                </a:cubicBezTo>
                <a:cubicBezTo>
                  <a:pt x="260931" y="233306"/>
                  <a:pt x="395816" y="184102"/>
                  <a:pt x="286379" y="220580"/>
                </a:cubicBezTo>
                <a:cubicBezTo>
                  <a:pt x="251834" y="324215"/>
                  <a:pt x="274323" y="282206"/>
                  <a:pt x="228322" y="351209"/>
                </a:cubicBezTo>
                <a:cubicBezTo>
                  <a:pt x="218646" y="336695"/>
                  <a:pt x="214895" y="299865"/>
                  <a:pt x="199293" y="307666"/>
                </a:cubicBezTo>
                <a:cubicBezTo>
                  <a:pt x="168088" y="323268"/>
                  <a:pt x="141236" y="394752"/>
                  <a:pt x="141236" y="394752"/>
                </a:cubicBezTo>
                <a:cubicBezTo>
                  <a:pt x="126722" y="389914"/>
                  <a:pt x="112784" y="377723"/>
                  <a:pt x="97693" y="380238"/>
                </a:cubicBezTo>
                <a:cubicBezTo>
                  <a:pt x="51350" y="387962"/>
                  <a:pt x="50957" y="418846"/>
                  <a:pt x="39636" y="452809"/>
                </a:cubicBezTo>
                <a:cubicBezTo>
                  <a:pt x="44474" y="491514"/>
                  <a:pt x="54150" y="529917"/>
                  <a:pt x="54150" y="568923"/>
                </a:cubicBezTo>
                <a:cubicBezTo>
                  <a:pt x="54150" y="598352"/>
                  <a:pt x="42886" y="626760"/>
                  <a:pt x="39636" y="656009"/>
                </a:cubicBezTo>
                <a:cubicBezTo>
                  <a:pt x="38033" y="670435"/>
                  <a:pt x="39636" y="685038"/>
                  <a:pt x="39636" y="699552"/>
                </a:cubicBezTo>
              </a:path>
            </a:pathLst>
          </a:custGeom>
          <a:solidFill>
            <a:schemeClr val="bg2">
              <a:lumMod val="50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0" name="Freeform 59"/>
          <p:cNvSpPr/>
          <p:nvPr/>
        </p:nvSpPr>
        <p:spPr>
          <a:xfrm>
            <a:off x="5435997" y="620664"/>
            <a:ext cx="1466874" cy="937179"/>
          </a:xfrm>
          <a:custGeom>
            <a:avLst/>
            <a:gdLst>
              <a:gd name="connsiteX0" fmla="*/ 25122 w 1466874"/>
              <a:gd name="connsiteY0" fmla="*/ 438295 h 937179"/>
              <a:gd name="connsiteX1" fmla="*/ 25122 w 1466874"/>
              <a:gd name="connsiteY1" fmla="*/ 670523 h 937179"/>
              <a:gd name="connsiteX2" fmla="*/ 54150 w 1466874"/>
              <a:gd name="connsiteY2" fmla="*/ 757609 h 937179"/>
              <a:gd name="connsiteX3" fmla="*/ 68665 w 1466874"/>
              <a:gd name="connsiteY3" fmla="*/ 801152 h 937179"/>
              <a:gd name="connsiteX4" fmla="*/ 83179 w 1466874"/>
              <a:gd name="connsiteY4" fmla="*/ 917266 h 937179"/>
              <a:gd name="connsiteX5" fmla="*/ 170265 w 1466874"/>
              <a:gd name="connsiteY5" fmla="*/ 888238 h 937179"/>
              <a:gd name="connsiteX6" fmla="*/ 242836 w 1466874"/>
              <a:gd name="connsiteY6" fmla="*/ 670523 h 937179"/>
              <a:gd name="connsiteX7" fmla="*/ 271865 w 1466874"/>
              <a:gd name="connsiteY7" fmla="*/ 583438 h 937179"/>
              <a:gd name="connsiteX8" fmla="*/ 300893 w 1466874"/>
              <a:gd name="connsiteY8" fmla="*/ 539895 h 937179"/>
              <a:gd name="connsiteX9" fmla="*/ 315407 w 1466874"/>
              <a:gd name="connsiteY9" fmla="*/ 496352 h 937179"/>
              <a:gd name="connsiteX10" fmla="*/ 402493 w 1466874"/>
              <a:gd name="connsiteY10" fmla="*/ 467323 h 937179"/>
              <a:gd name="connsiteX11" fmla="*/ 504093 w 1466874"/>
              <a:gd name="connsiteY11" fmla="*/ 438295 h 937179"/>
              <a:gd name="connsiteX12" fmla="*/ 547636 w 1466874"/>
              <a:gd name="connsiteY12" fmla="*/ 423780 h 937179"/>
              <a:gd name="connsiteX13" fmla="*/ 736322 w 1466874"/>
              <a:gd name="connsiteY13" fmla="*/ 394752 h 937179"/>
              <a:gd name="connsiteX14" fmla="*/ 779865 w 1466874"/>
              <a:gd name="connsiteY14" fmla="*/ 409266 h 937179"/>
              <a:gd name="connsiteX15" fmla="*/ 823407 w 1466874"/>
              <a:gd name="connsiteY15" fmla="*/ 394752 h 937179"/>
              <a:gd name="connsiteX16" fmla="*/ 881465 w 1466874"/>
              <a:gd name="connsiteY16" fmla="*/ 380238 h 937179"/>
              <a:gd name="connsiteX17" fmla="*/ 925007 w 1466874"/>
              <a:gd name="connsiteY17" fmla="*/ 394752 h 937179"/>
              <a:gd name="connsiteX18" fmla="*/ 1171750 w 1466874"/>
              <a:gd name="connsiteY18" fmla="*/ 409266 h 937179"/>
              <a:gd name="connsiteX19" fmla="*/ 1258836 w 1466874"/>
              <a:gd name="connsiteY19" fmla="*/ 583438 h 937179"/>
              <a:gd name="connsiteX20" fmla="*/ 1273350 w 1466874"/>
              <a:gd name="connsiteY20" fmla="*/ 626980 h 937179"/>
              <a:gd name="connsiteX21" fmla="*/ 1316893 w 1466874"/>
              <a:gd name="connsiteY21" fmla="*/ 656009 h 937179"/>
              <a:gd name="connsiteX22" fmla="*/ 1447522 w 1466874"/>
              <a:gd name="connsiteY22" fmla="*/ 685038 h 937179"/>
              <a:gd name="connsiteX23" fmla="*/ 1462036 w 1466874"/>
              <a:gd name="connsiteY23" fmla="*/ 641495 h 937179"/>
              <a:gd name="connsiteX24" fmla="*/ 1360436 w 1466874"/>
              <a:gd name="connsiteY24" fmla="*/ 525380 h 937179"/>
              <a:gd name="connsiteX25" fmla="*/ 1331407 w 1466874"/>
              <a:gd name="connsiteY25" fmla="*/ 394752 h 937179"/>
              <a:gd name="connsiteX26" fmla="*/ 1316893 w 1466874"/>
              <a:gd name="connsiteY26" fmla="*/ 351209 h 937179"/>
              <a:gd name="connsiteX27" fmla="*/ 1287865 w 1466874"/>
              <a:gd name="connsiteY27" fmla="*/ 307666 h 937179"/>
              <a:gd name="connsiteX28" fmla="*/ 1244322 w 1466874"/>
              <a:gd name="connsiteY28" fmla="*/ 293152 h 937179"/>
              <a:gd name="connsiteX29" fmla="*/ 1186265 w 1466874"/>
              <a:gd name="connsiteY29" fmla="*/ 235095 h 937179"/>
              <a:gd name="connsiteX30" fmla="*/ 1113693 w 1466874"/>
              <a:gd name="connsiteY30" fmla="*/ 177038 h 937179"/>
              <a:gd name="connsiteX31" fmla="*/ 983065 w 1466874"/>
              <a:gd name="connsiteY31" fmla="*/ 104466 h 937179"/>
              <a:gd name="connsiteX32" fmla="*/ 910493 w 1466874"/>
              <a:gd name="connsiteY32" fmla="*/ 89952 h 937179"/>
              <a:gd name="connsiteX33" fmla="*/ 895979 w 1466874"/>
              <a:gd name="connsiteY33" fmla="*/ 31895 h 937179"/>
              <a:gd name="connsiteX34" fmla="*/ 794379 w 1466874"/>
              <a:gd name="connsiteY34" fmla="*/ 31895 h 937179"/>
              <a:gd name="connsiteX35" fmla="*/ 736322 w 1466874"/>
              <a:gd name="connsiteY35" fmla="*/ 60923 h 937179"/>
              <a:gd name="connsiteX36" fmla="*/ 692779 w 1466874"/>
              <a:gd name="connsiteY36" fmla="*/ 89952 h 937179"/>
              <a:gd name="connsiteX37" fmla="*/ 576665 w 1466874"/>
              <a:gd name="connsiteY37" fmla="*/ 104466 h 937179"/>
              <a:gd name="connsiteX38" fmla="*/ 489579 w 1466874"/>
              <a:gd name="connsiteY38" fmla="*/ 133495 h 937179"/>
              <a:gd name="connsiteX39" fmla="*/ 446036 w 1466874"/>
              <a:gd name="connsiteY39" fmla="*/ 118980 h 937179"/>
              <a:gd name="connsiteX40" fmla="*/ 417007 w 1466874"/>
              <a:gd name="connsiteY40" fmla="*/ 162523 h 937179"/>
              <a:gd name="connsiteX41" fmla="*/ 373465 w 1466874"/>
              <a:gd name="connsiteY41" fmla="*/ 177038 h 937179"/>
              <a:gd name="connsiteX42" fmla="*/ 286379 w 1466874"/>
              <a:gd name="connsiteY42" fmla="*/ 220580 h 937179"/>
              <a:gd name="connsiteX43" fmla="*/ 228322 w 1466874"/>
              <a:gd name="connsiteY43" fmla="*/ 351209 h 937179"/>
              <a:gd name="connsiteX44" fmla="*/ 199293 w 1466874"/>
              <a:gd name="connsiteY44" fmla="*/ 307666 h 937179"/>
              <a:gd name="connsiteX45" fmla="*/ 141236 w 1466874"/>
              <a:gd name="connsiteY45" fmla="*/ 394752 h 937179"/>
              <a:gd name="connsiteX46" fmla="*/ 97693 w 1466874"/>
              <a:gd name="connsiteY46" fmla="*/ 380238 h 937179"/>
              <a:gd name="connsiteX47" fmla="*/ 39636 w 1466874"/>
              <a:gd name="connsiteY47" fmla="*/ 452809 h 937179"/>
              <a:gd name="connsiteX48" fmla="*/ 54150 w 1466874"/>
              <a:gd name="connsiteY48" fmla="*/ 568923 h 937179"/>
              <a:gd name="connsiteX49" fmla="*/ 39636 w 1466874"/>
              <a:gd name="connsiteY49" fmla="*/ 656009 h 937179"/>
              <a:gd name="connsiteX50" fmla="*/ 39636 w 1466874"/>
              <a:gd name="connsiteY50" fmla="*/ 699552 h 9371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1466874" h="937179">
                <a:moveTo>
                  <a:pt x="25122" y="438295"/>
                </a:moveTo>
                <a:cubicBezTo>
                  <a:pt x="3992" y="543939"/>
                  <a:pt x="0" y="528164"/>
                  <a:pt x="25122" y="670523"/>
                </a:cubicBezTo>
                <a:cubicBezTo>
                  <a:pt x="30440" y="700656"/>
                  <a:pt x="44474" y="728580"/>
                  <a:pt x="54150" y="757609"/>
                </a:cubicBezTo>
                <a:lnTo>
                  <a:pt x="68665" y="801152"/>
                </a:lnTo>
                <a:cubicBezTo>
                  <a:pt x="73503" y="839857"/>
                  <a:pt x="53564" y="891881"/>
                  <a:pt x="83179" y="917266"/>
                </a:cubicBezTo>
                <a:cubicBezTo>
                  <a:pt x="106411" y="937179"/>
                  <a:pt x="170265" y="888238"/>
                  <a:pt x="170265" y="888238"/>
                </a:cubicBezTo>
                <a:lnTo>
                  <a:pt x="242836" y="670523"/>
                </a:lnTo>
                <a:cubicBezTo>
                  <a:pt x="242838" y="670518"/>
                  <a:pt x="271861" y="583443"/>
                  <a:pt x="271865" y="583438"/>
                </a:cubicBezTo>
                <a:cubicBezTo>
                  <a:pt x="281541" y="568924"/>
                  <a:pt x="293092" y="555497"/>
                  <a:pt x="300893" y="539895"/>
                </a:cubicBezTo>
                <a:cubicBezTo>
                  <a:pt x="307735" y="526211"/>
                  <a:pt x="302957" y="505245"/>
                  <a:pt x="315407" y="496352"/>
                </a:cubicBezTo>
                <a:cubicBezTo>
                  <a:pt x="340306" y="478567"/>
                  <a:pt x="373464" y="476999"/>
                  <a:pt x="402493" y="467323"/>
                </a:cubicBezTo>
                <a:cubicBezTo>
                  <a:pt x="506898" y="432521"/>
                  <a:pt x="376514" y="474747"/>
                  <a:pt x="504093" y="438295"/>
                </a:cubicBezTo>
                <a:cubicBezTo>
                  <a:pt x="518804" y="434092"/>
                  <a:pt x="532701" y="427099"/>
                  <a:pt x="547636" y="423780"/>
                </a:cubicBezTo>
                <a:cubicBezTo>
                  <a:pt x="583881" y="415725"/>
                  <a:pt x="703917" y="399381"/>
                  <a:pt x="736322" y="394752"/>
                </a:cubicBezTo>
                <a:cubicBezTo>
                  <a:pt x="750836" y="399590"/>
                  <a:pt x="764566" y="409266"/>
                  <a:pt x="779865" y="409266"/>
                </a:cubicBezTo>
                <a:cubicBezTo>
                  <a:pt x="795164" y="409266"/>
                  <a:pt x="808697" y="398955"/>
                  <a:pt x="823407" y="394752"/>
                </a:cubicBezTo>
                <a:cubicBezTo>
                  <a:pt x="842588" y="389272"/>
                  <a:pt x="862112" y="385076"/>
                  <a:pt x="881465" y="380238"/>
                </a:cubicBezTo>
                <a:cubicBezTo>
                  <a:pt x="895979" y="385076"/>
                  <a:pt x="909784" y="393230"/>
                  <a:pt x="925007" y="394752"/>
                </a:cubicBezTo>
                <a:cubicBezTo>
                  <a:pt x="1006988" y="402950"/>
                  <a:pt x="1093588" y="383212"/>
                  <a:pt x="1171750" y="409266"/>
                </a:cubicBezTo>
                <a:cubicBezTo>
                  <a:pt x="1213954" y="423334"/>
                  <a:pt x="1247565" y="549625"/>
                  <a:pt x="1258836" y="583438"/>
                </a:cubicBezTo>
                <a:cubicBezTo>
                  <a:pt x="1263674" y="597952"/>
                  <a:pt x="1260620" y="618494"/>
                  <a:pt x="1273350" y="626980"/>
                </a:cubicBezTo>
                <a:cubicBezTo>
                  <a:pt x="1287864" y="636656"/>
                  <a:pt x="1301291" y="648208"/>
                  <a:pt x="1316893" y="656009"/>
                </a:cubicBezTo>
                <a:cubicBezTo>
                  <a:pt x="1352622" y="673873"/>
                  <a:pt x="1414080" y="679464"/>
                  <a:pt x="1447522" y="685038"/>
                </a:cubicBezTo>
                <a:cubicBezTo>
                  <a:pt x="1452360" y="670524"/>
                  <a:pt x="1466874" y="656009"/>
                  <a:pt x="1462036" y="641495"/>
                </a:cubicBezTo>
                <a:cubicBezTo>
                  <a:pt x="1437845" y="568923"/>
                  <a:pt x="1411236" y="559247"/>
                  <a:pt x="1360436" y="525380"/>
                </a:cubicBezTo>
                <a:cubicBezTo>
                  <a:pt x="1350457" y="475483"/>
                  <a:pt x="1345075" y="442590"/>
                  <a:pt x="1331407" y="394752"/>
                </a:cubicBezTo>
                <a:cubicBezTo>
                  <a:pt x="1327204" y="380041"/>
                  <a:pt x="1323735" y="364893"/>
                  <a:pt x="1316893" y="351209"/>
                </a:cubicBezTo>
                <a:cubicBezTo>
                  <a:pt x="1309092" y="335607"/>
                  <a:pt x="1301486" y="318563"/>
                  <a:pt x="1287865" y="307666"/>
                </a:cubicBezTo>
                <a:cubicBezTo>
                  <a:pt x="1275918" y="298109"/>
                  <a:pt x="1258836" y="297990"/>
                  <a:pt x="1244322" y="293152"/>
                </a:cubicBezTo>
                <a:cubicBezTo>
                  <a:pt x="1212653" y="198148"/>
                  <a:pt x="1256637" y="291393"/>
                  <a:pt x="1186265" y="235095"/>
                </a:cubicBezTo>
                <a:cubicBezTo>
                  <a:pt x="1092479" y="160066"/>
                  <a:pt x="1223137" y="213519"/>
                  <a:pt x="1113693" y="177038"/>
                </a:cubicBezTo>
                <a:cubicBezTo>
                  <a:pt x="1048832" y="133797"/>
                  <a:pt x="1044377" y="119794"/>
                  <a:pt x="983065" y="104466"/>
                </a:cubicBezTo>
                <a:cubicBezTo>
                  <a:pt x="959132" y="98483"/>
                  <a:pt x="934684" y="94790"/>
                  <a:pt x="910493" y="89952"/>
                </a:cubicBezTo>
                <a:cubicBezTo>
                  <a:pt x="905655" y="70600"/>
                  <a:pt x="910084" y="46000"/>
                  <a:pt x="895979" y="31895"/>
                </a:cubicBezTo>
                <a:cubicBezTo>
                  <a:pt x="864085" y="0"/>
                  <a:pt x="825396" y="21555"/>
                  <a:pt x="794379" y="31895"/>
                </a:cubicBezTo>
                <a:cubicBezTo>
                  <a:pt x="764782" y="120689"/>
                  <a:pt x="804625" y="49539"/>
                  <a:pt x="736322" y="60923"/>
                </a:cubicBezTo>
                <a:cubicBezTo>
                  <a:pt x="719115" y="63791"/>
                  <a:pt x="707293" y="80276"/>
                  <a:pt x="692779" y="89952"/>
                </a:cubicBezTo>
                <a:cubicBezTo>
                  <a:pt x="635161" y="3526"/>
                  <a:pt x="696737" y="64442"/>
                  <a:pt x="576665" y="104466"/>
                </a:cubicBezTo>
                <a:lnTo>
                  <a:pt x="489579" y="133495"/>
                </a:lnTo>
                <a:cubicBezTo>
                  <a:pt x="475065" y="128657"/>
                  <a:pt x="460241" y="113298"/>
                  <a:pt x="446036" y="118980"/>
                </a:cubicBezTo>
                <a:cubicBezTo>
                  <a:pt x="429839" y="125458"/>
                  <a:pt x="430628" y="151626"/>
                  <a:pt x="417007" y="162523"/>
                </a:cubicBezTo>
                <a:cubicBezTo>
                  <a:pt x="405060" y="172080"/>
                  <a:pt x="387149" y="170196"/>
                  <a:pt x="373465" y="177038"/>
                </a:cubicBezTo>
                <a:cubicBezTo>
                  <a:pt x="260931" y="233306"/>
                  <a:pt x="395816" y="184102"/>
                  <a:pt x="286379" y="220580"/>
                </a:cubicBezTo>
                <a:cubicBezTo>
                  <a:pt x="251834" y="324215"/>
                  <a:pt x="274323" y="282206"/>
                  <a:pt x="228322" y="351209"/>
                </a:cubicBezTo>
                <a:cubicBezTo>
                  <a:pt x="218646" y="336695"/>
                  <a:pt x="214895" y="299865"/>
                  <a:pt x="199293" y="307666"/>
                </a:cubicBezTo>
                <a:cubicBezTo>
                  <a:pt x="168088" y="323268"/>
                  <a:pt x="141236" y="394752"/>
                  <a:pt x="141236" y="394752"/>
                </a:cubicBezTo>
                <a:cubicBezTo>
                  <a:pt x="126722" y="389914"/>
                  <a:pt x="112784" y="377723"/>
                  <a:pt x="97693" y="380238"/>
                </a:cubicBezTo>
                <a:cubicBezTo>
                  <a:pt x="51350" y="387962"/>
                  <a:pt x="50957" y="418846"/>
                  <a:pt x="39636" y="452809"/>
                </a:cubicBezTo>
                <a:cubicBezTo>
                  <a:pt x="44474" y="491514"/>
                  <a:pt x="54150" y="529917"/>
                  <a:pt x="54150" y="568923"/>
                </a:cubicBezTo>
                <a:cubicBezTo>
                  <a:pt x="54150" y="598352"/>
                  <a:pt x="42886" y="626760"/>
                  <a:pt x="39636" y="656009"/>
                </a:cubicBezTo>
                <a:cubicBezTo>
                  <a:pt x="38033" y="670435"/>
                  <a:pt x="39636" y="685038"/>
                  <a:pt x="39636" y="699552"/>
                </a:cubicBezTo>
              </a:path>
            </a:pathLst>
          </a:cu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aphicFrame>
        <p:nvGraphicFramePr>
          <p:cNvPr id="63" name="Table 62"/>
          <p:cNvGraphicFramePr>
            <a:graphicFrameLocks noGrp="1"/>
          </p:cNvGraphicFramePr>
          <p:nvPr/>
        </p:nvGraphicFramePr>
        <p:xfrm>
          <a:off x="971500" y="2564880"/>
          <a:ext cx="6048672" cy="230425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4827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7220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2819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768085">
                <a:tc>
                  <a:txBody>
                    <a:bodyPr/>
                    <a:lstStyle/>
                    <a:p>
                      <a:endParaRPr lang="en-GB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68085">
                <a:tc>
                  <a:txBody>
                    <a:bodyPr/>
                    <a:lstStyle/>
                    <a:p>
                      <a:r>
                        <a:rPr lang="en-GB" sz="2000" b="1" dirty="0">
                          <a:solidFill>
                            <a:schemeClr val="tx1"/>
                          </a:solidFill>
                        </a:rPr>
                        <a:t>Transplant the kidney into Alan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68085">
                <a:tc>
                  <a:txBody>
                    <a:bodyPr/>
                    <a:lstStyle/>
                    <a:p>
                      <a:r>
                        <a:rPr lang="en-GB" sz="2000" b="1" dirty="0">
                          <a:solidFill>
                            <a:schemeClr val="tx1"/>
                          </a:solidFill>
                        </a:rPr>
                        <a:t>Transplant</a:t>
                      </a:r>
                      <a:r>
                        <a:rPr lang="en-GB" sz="2000" b="1" baseline="0" dirty="0">
                          <a:solidFill>
                            <a:schemeClr val="tx1"/>
                          </a:solidFill>
                        </a:rPr>
                        <a:t> the kidney into Bob</a:t>
                      </a:r>
                      <a:endParaRPr lang="en-GB" sz="20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30" name="TextBox 29"/>
          <p:cNvSpPr txBox="1"/>
          <p:nvPr/>
        </p:nvSpPr>
        <p:spPr>
          <a:xfrm>
            <a:off x="3491781" y="2564880"/>
            <a:ext cx="187220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/>
              <a:t>Prospects for Alan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5291981" y="2564880"/>
            <a:ext cx="187220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/>
              <a:t>Prospects for Bob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5291981" y="3428976"/>
            <a:ext cx="187220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/>
              <a:t>0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3419773" y="3428976"/>
            <a:ext cx="187220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/>
              <a:t>0.9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5291981" y="4149056"/>
            <a:ext cx="187220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/>
              <a:t>0.8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3419773" y="4149056"/>
            <a:ext cx="187220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/>
              <a:t>0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3419840" y="2564880"/>
            <a:ext cx="180286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/>
              <a:t>Prospects for 1</a:t>
            </a:r>
            <a:r>
              <a:rPr lang="en-GB" sz="2000" b="1" baseline="30000" dirty="0"/>
              <a:t>st</a:t>
            </a:r>
            <a:r>
              <a:rPr lang="en-GB" sz="2000" b="1" dirty="0"/>
              <a:t> </a:t>
            </a:r>
            <a:r>
              <a:rPr lang="en-GB" sz="2000" b="1" dirty="0" err="1"/>
              <a:t>toother</a:t>
            </a:r>
            <a:endParaRPr lang="en-GB" sz="2000" b="1" dirty="0"/>
          </a:p>
        </p:txBody>
      </p:sp>
      <p:sp>
        <p:nvSpPr>
          <p:cNvPr id="39" name="TextBox 38"/>
          <p:cNvSpPr txBox="1"/>
          <p:nvPr/>
        </p:nvSpPr>
        <p:spPr>
          <a:xfrm>
            <a:off x="5222712" y="2564880"/>
            <a:ext cx="187231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/>
              <a:t>Prospects for 2</a:t>
            </a:r>
            <a:r>
              <a:rPr lang="en-GB" sz="2000" b="1" baseline="30000" dirty="0"/>
              <a:t>nd</a:t>
            </a:r>
            <a:r>
              <a:rPr lang="en-GB" sz="2000" b="1" dirty="0"/>
              <a:t> </a:t>
            </a:r>
            <a:r>
              <a:rPr lang="en-GB" sz="2000" b="1" dirty="0" err="1"/>
              <a:t>toother</a:t>
            </a:r>
            <a:endParaRPr lang="en-GB" sz="2000" b="1" dirty="0"/>
          </a:p>
        </p:txBody>
      </p:sp>
      <p:sp>
        <p:nvSpPr>
          <p:cNvPr id="40" name="TextBox 39"/>
          <p:cNvSpPr txBox="1"/>
          <p:nvPr/>
        </p:nvSpPr>
        <p:spPr>
          <a:xfrm>
            <a:off x="5291989" y="3429008"/>
            <a:ext cx="187220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/>
              <a:t>0.9 x 0.5 = 0.45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3419729" y="3429008"/>
            <a:ext cx="187220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/>
              <a:t>0.9 x 0.5 = 0.45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5291989" y="4149108"/>
            <a:ext cx="187220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/>
              <a:t>0.8 x 0.5 = 0.4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3419729" y="4149108"/>
            <a:ext cx="187220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/>
              <a:t>0.8 x 0.5 = 0.4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7164249" y="3284988"/>
            <a:ext cx="576130" cy="707886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GB" sz="4000" dirty="0">
                <a:solidFill>
                  <a:srgbClr val="00B050"/>
                </a:solidFill>
                <a:sym typeface="Wingdings"/>
              </a:rPr>
              <a:t></a:t>
            </a:r>
            <a:endParaRPr lang="en-GB" sz="20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7" grpId="0" animBg="1"/>
      <p:bldP spid="11" grpId="0" animBg="1"/>
      <p:bldP spid="27" grpId="0" animBg="1"/>
      <p:bldP spid="31" grpId="0" animBg="1"/>
      <p:bldP spid="37" grpId="0" animBg="1"/>
      <p:bldP spid="45" grpId="0" animBg="1"/>
      <p:bldP spid="46" grpId="0" animBg="1"/>
      <p:bldP spid="47" grpId="0" animBg="1"/>
      <p:bldP spid="52" grpId="0" animBg="1"/>
      <p:bldP spid="53" grpId="0" animBg="1"/>
      <p:bldP spid="54" grpId="0" animBg="1"/>
      <p:bldP spid="59" grpId="0" animBg="1"/>
      <p:bldP spid="60" grpId="0" animBg="1"/>
      <p:bldP spid="30" grpId="0"/>
      <p:bldP spid="32" grpId="0"/>
      <p:bldP spid="33" grpId="0"/>
      <p:bldP spid="34" grpId="0"/>
      <p:bldP spid="35" grpId="0"/>
      <p:bldP spid="38" grpId="0"/>
      <p:bldP spid="29" grpId="0"/>
      <p:bldP spid="39" grpId="0"/>
      <p:bldP spid="40" grpId="0"/>
      <p:bldP spid="41" grpId="0"/>
      <p:bldP spid="42" grpId="0"/>
      <p:bldP spid="43" grpId="0"/>
      <p:bldP spid="44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Freeform 35"/>
          <p:cNvSpPr/>
          <p:nvPr/>
        </p:nvSpPr>
        <p:spPr>
          <a:xfrm>
            <a:off x="-3362178" y="154745"/>
            <a:ext cx="0" cy="0"/>
          </a:xfrm>
          <a:custGeom>
            <a:avLst/>
            <a:gdLst>
              <a:gd name="connsiteX0" fmla="*/ 0 w 0"/>
              <a:gd name="connsiteY0" fmla="*/ 0 h 0"/>
              <a:gd name="connsiteX1" fmla="*/ 0 w 0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aphicFrame>
        <p:nvGraphicFramePr>
          <p:cNvPr id="63" name="Table 62"/>
          <p:cNvGraphicFramePr>
            <a:graphicFrameLocks noGrp="1"/>
          </p:cNvGraphicFramePr>
          <p:nvPr/>
        </p:nvGraphicFramePr>
        <p:xfrm>
          <a:off x="251401" y="692620"/>
          <a:ext cx="7200999" cy="34084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6698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3357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0022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0022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440200">
                <a:tc>
                  <a:txBody>
                    <a:bodyPr/>
                    <a:lstStyle/>
                    <a:p>
                      <a:endParaRPr lang="en-GB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84115">
                <a:tc>
                  <a:txBody>
                    <a:bodyPr/>
                    <a:lstStyle/>
                    <a:p>
                      <a:r>
                        <a:rPr lang="en-GB" sz="2000" b="1" dirty="0">
                          <a:solidFill>
                            <a:schemeClr val="tx1"/>
                          </a:solidFill>
                        </a:rPr>
                        <a:t>Chocolate</a:t>
                      </a:r>
                      <a:r>
                        <a:rPr lang="en-GB" sz="2000" b="1" baseline="0" dirty="0">
                          <a:solidFill>
                            <a:schemeClr val="tx1"/>
                          </a:solidFill>
                        </a:rPr>
                        <a:t> Lottery</a:t>
                      </a:r>
                      <a:endParaRPr lang="en-GB" sz="20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84115">
                <a:tc>
                  <a:txBody>
                    <a:bodyPr/>
                    <a:lstStyle/>
                    <a:p>
                      <a:r>
                        <a:rPr lang="en-GB" sz="2000" b="1" dirty="0">
                          <a:solidFill>
                            <a:schemeClr val="tx1"/>
                          </a:solidFill>
                        </a:rPr>
                        <a:t>Bash and Share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30" name="TextBox 29"/>
          <p:cNvSpPr txBox="1"/>
          <p:nvPr/>
        </p:nvSpPr>
        <p:spPr>
          <a:xfrm>
            <a:off x="2443680" y="1052670"/>
            <a:ext cx="172824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/>
              <a:t>Prospects for Dr Peacock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4171920" y="1052670"/>
            <a:ext cx="165623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/>
              <a:t>Prospects for Anna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2555720" y="2420860"/>
            <a:ext cx="17282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/>
              <a:t>1 x 0.99 = 0.99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4283960" y="3284980"/>
            <a:ext cx="165623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dirty="0"/>
              <a:t>0.5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2483710" y="3284980"/>
            <a:ext cx="187220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dirty="0"/>
              <a:t>0.5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4283960" y="2420860"/>
            <a:ext cx="17282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dirty="0"/>
              <a:t>0.99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5940190" y="2420860"/>
            <a:ext cx="17282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dirty="0"/>
              <a:t>0.99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5940190" y="3284980"/>
            <a:ext cx="165623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dirty="0"/>
              <a:t>0.5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5828150" y="1196690"/>
            <a:ext cx="165623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b="1" dirty="0"/>
              <a:t>...</a:t>
            </a:r>
          </a:p>
        </p:txBody>
      </p:sp>
      <p:graphicFrame>
        <p:nvGraphicFramePr>
          <p:cNvPr id="42" name="Table 41"/>
          <p:cNvGraphicFramePr>
            <a:graphicFrameLocks noGrp="1"/>
          </p:cNvGraphicFramePr>
          <p:nvPr/>
        </p:nvGraphicFramePr>
        <p:xfrm>
          <a:off x="7415760" y="692621"/>
          <a:ext cx="1616200" cy="338447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16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371269"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59889"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53312"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43" name="TextBox 42"/>
          <p:cNvSpPr txBox="1"/>
          <p:nvPr/>
        </p:nvSpPr>
        <p:spPr>
          <a:xfrm>
            <a:off x="7415760" y="829117"/>
            <a:ext cx="172824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/>
              <a:t>Prospects for person whose name is in the envelope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7415760" y="2420860"/>
            <a:ext cx="17282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dirty="0"/>
              <a:t>0</a:t>
            </a:r>
          </a:p>
        </p:txBody>
      </p:sp>
      <p:sp>
        <p:nvSpPr>
          <p:cNvPr id="55" name="TextBox 54"/>
          <p:cNvSpPr txBox="1"/>
          <p:nvPr/>
        </p:nvSpPr>
        <p:spPr>
          <a:xfrm>
            <a:off x="7487770" y="3284980"/>
            <a:ext cx="165623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dirty="0"/>
              <a:t>0.5</a:t>
            </a:r>
          </a:p>
        </p:txBody>
      </p:sp>
      <p:sp>
        <p:nvSpPr>
          <p:cNvPr id="56" name="TextBox 55"/>
          <p:cNvSpPr txBox="1"/>
          <p:nvPr/>
        </p:nvSpPr>
        <p:spPr>
          <a:xfrm>
            <a:off x="7596420" y="2348850"/>
            <a:ext cx="576130" cy="707886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GB" sz="4000" dirty="0">
                <a:solidFill>
                  <a:srgbClr val="00B050"/>
                </a:solidFill>
                <a:sym typeface="Wingdings"/>
              </a:rPr>
              <a:t></a:t>
            </a:r>
            <a:endParaRPr lang="en-GB" sz="2000" dirty="0"/>
          </a:p>
        </p:txBody>
      </p:sp>
      <p:sp>
        <p:nvSpPr>
          <p:cNvPr id="18" name="TextBox 17"/>
          <p:cNvSpPr txBox="1"/>
          <p:nvPr/>
        </p:nvSpPr>
        <p:spPr>
          <a:xfrm>
            <a:off x="251400" y="4365130"/>
            <a:ext cx="871321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/>
              <a:t>Question: What are the prospects for Dr Peacock under ‘Chocolate Lottery’, and under ‘Bash and Share’? Assume there are 100 of us, and only 99 chocolates. The value of a whole chocolate for him is 1, the value of a bashed up bit of chocolate is 0.5, and the value of no chocolate is 0.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/>
      <p:bldP spid="32" grpId="0"/>
      <p:bldP spid="34" grpId="0"/>
      <p:bldP spid="35" grpId="0"/>
      <p:bldP spid="38" grpId="0"/>
      <p:bldP spid="28" grpId="0"/>
      <p:bldP spid="29" grpId="0"/>
      <p:bldP spid="39" grpId="0"/>
      <p:bldP spid="40" grpId="0"/>
      <p:bldP spid="43" grpId="1"/>
      <p:bldP spid="44" grpId="0"/>
      <p:bldP spid="55" grpId="0"/>
      <p:bldP spid="56" grpId="0" animBg="1"/>
      <p:bldP spid="56" grpId="1" animBg="1"/>
      <p:bldP spid="1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3664495" y="836688"/>
            <a:ext cx="1235300" cy="1197245"/>
          </a:xfrm>
          <a:prstGeom prst="ellipse">
            <a:avLst/>
          </a:prstGeom>
          <a:solidFill>
            <a:srgbClr val="D6EDBD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srgbClr val="FFFF66"/>
              </a:solidFill>
            </a:endParaRPr>
          </a:p>
        </p:txBody>
      </p:sp>
      <p:sp>
        <p:nvSpPr>
          <p:cNvPr id="7" name="Moon 6"/>
          <p:cNvSpPr/>
          <p:nvPr/>
        </p:nvSpPr>
        <p:spPr>
          <a:xfrm rot="16429734">
            <a:off x="4033926" y="1339474"/>
            <a:ext cx="45719" cy="205924"/>
          </a:xfrm>
          <a:prstGeom prst="moon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Moon 10"/>
          <p:cNvSpPr/>
          <p:nvPr/>
        </p:nvSpPr>
        <p:spPr>
          <a:xfrm rot="16429734">
            <a:off x="4465974" y="1339474"/>
            <a:ext cx="45719" cy="205924"/>
          </a:xfrm>
          <a:prstGeom prst="moon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Moon 26"/>
          <p:cNvSpPr/>
          <p:nvPr/>
        </p:nvSpPr>
        <p:spPr>
          <a:xfrm rot="5400000">
            <a:off x="4250939" y="1547685"/>
            <a:ext cx="124551" cy="430751"/>
          </a:xfrm>
          <a:prstGeom prst="moon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1" name="Freeform 30"/>
          <p:cNvSpPr/>
          <p:nvPr/>
        </p:nvSpPr>
        <p:spPr>
          <a:xfrm>
            <a:off x="3878385" y="1231421"/>
            <a:ext cx="296183" cy="121188"/>
          </a:xfrm>
          <a:custGeom>
            <a:avLst/>
            <a:gdLst>
              <a:gd name="connsiteX0" fmla="*/ 0 w 296183"/>
              <a:gd name="connsiteY0" fmla="*/ 121188 h 121188"/>
              <a:gd name="connsiteX1" fmla="*/ 42203 w 296183"/>
              <a:gd name="connsiteY1" fmla="*/ 93052 h 121188"/>
              <a:gd name="connsiteX2" fmla="*/ 84406 w 296183"/>
              <a:gd name="connsiteY2" fmla="*/ 78985 h 121188"/>
              <a:gd name="connsiteX3" fmla="*/ 196948 w 296183"/>
              <a:gd name="connsiteY3" fmla="*/ 50849 h 121188"/>
              <a:gd name="connsiteX4" fmla="*/ 281354 w 296183"/>
              <a:gd name="connsiteY4" fmla="*/ 36781 h 121188"/>
              <a:gd name="connsiteX5" fmla="*/ 239151 w 296183"/>
              <a:gd name="connsiteY5" fmla="*/ 50849 h 121188"/>
              <a:gd name="connsiteX6" fmla="*/ 126609 w 296183"/>
              <a:gd name="connsiteY6" fmla="*/ 64917 h 121188"/>
              <a:gd name="connsiteX7" fmla="*/ 84406 w 296183"/>
              <a:gd name="connsiteY7" fmla="*/ 78985 h 121188"/>
              <a:gd name="connsiteX8" fmla="*/ 112541 w 296183"/>
              <a:gd name="connsiteY8" fmla="*/ 50849 h 121188"/>
              <a:gd name="connsiteX9" fmla="*/ 196948 w 296183"/>
              <a:gd name="connsiteY9" fmla="*/ 22714 h 121188"/>
              <a:gd name="connsiteX10" fmla="*/ 253218 w 296183"/>
              <a:gd name="connsiteY10" fmla="*/ 8646 h 121188"/>
              <a:gd name="connsiteX11" fmla="*/ 168812 w 296183"/>
              <a:gd name="connsiteY11" fmla="*/ 36781 h 121188"/>
              <a:gd name="connsiteX12" fmla="*/ 112541 w 296183"/>
              <a:gd name="connsiteY12" fmla="*/ 50849 h 1211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296183" h="121188">
                <a:moveTo>
                  <a:pt x="0" y="121188"/>
                </a:moveTo>
                <a:cubicBezTo>
                  <a:pt x="14068" y="111809"/>
                  <a:pt x="27081" y="100613"/>
                  <a:pt x="42203" y="93052"/>
                </a:cubicBezTo>
                <a:cubicBezTo>
                  <a:pt x="55466" y="86420"/>
                  <a:pt x="70100" y="82887"/>
                  <a:pt x="84406" y="78985"/>
                </a:cubicBezTo>
                <a:cubicBezTo>
                  <a:pt x="121712" y="68811"/>
                  <a:pt x="158806" y="57206"/>
                  <a:pt x="196948" y="50849"/>
                </a:cubicBezTo>
                <a:cubicBezTo>
                  <a:pt x="225083" y="46160"/>
                  <a:pt x="252831" y="36781"/>
                  <a:pt x="281354" y="36781"/>
                </a:cubicBezTo>
                <a:cubicBezTo>
                  <a:pt x="296183" y="36781"/>
                  <a:pt x="253740" y="48196"/>
                  <a:pt x="239151" y="50849"/>
                </a:cubicBezTo>
                <a:cubicBezTo>
                  <a:pt x="201955" y="57612"/>
                  <a:pt x="164123" y="60228"/>
                  <a:pt x="126609" y="64917"/>
                </a:cubicBezTo>
                <a:cubicBezTo>
                  <a:pt x="112541" y="69606"/>
                  <a:pt x="94891" y="89470"/>
                  <a:pt x="84406" y="78985"/>
                </a:cubicBezTo>
                <a:cubicBezTo>
                  <a:pt x="75027" y="69606"/>
                  <a:pt x="100678" y="56780"/>
                  <a:pt x="112541" y="50849"/>
                </a:cubicBezTo>
                <a:cubicBezTo>
                  <a:pt x="139067" y="37586"/>
                  <a:pt x="168176" y="29907"/>
                  <a:pt x="196948" y="22714"/>
                </a:cubicBezTo>
                <a:cubicBezTo>
                  <a:pt x="215705" y="18025"/>
                  <a:pt x="270511" y="0"/>
                  <a:pt x="253218" y="8646"/>
                </a:cubicBezTo>
                <a:cubicBezTo>
                  <a:pt x="226691" y="21908"/>
                  <a:pt x="196947" y="27403"/>
                  <a:pt x="168812" y="36781"/>
                </a:cubicBezTo>
                <a:cubicBezTo>
                  <a:pt x="122159" y="52332"/>
                  <a:pt x="141438" y="50849"/>
                  <a:pt x="112541" y="50849"/>
                </a:cubicBezTo>
              </a:path>
            </a:pathLst>
          </a:cu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6" name="Freeform 35"/>
          <p:cNvSpPr/>
          <p:nvPr/>
        </p:nvSpPr>
        <p:spPr>
          <a:xfrm>
            <a:off x="-3362178" y="154745"/>
            <a:ext cx="0" cy="0"/>
          </a:xfrm>
          <a:custGeom>
            <a:avLst/>
            <a:gdLst>
              <a:gd name="connsiteX0" fmla="*/ 0 w 0"/>
              <a:gd name="connsiteY0" fmla="*/ 0 h 0"/>
              <a:gd name="connsiteX1" fmla="*/ 0 w 0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7" name="Freeform 36"/>
          <p:cNvSpPr/>
          <p:nvPr/>
        </p:nvSpPr>
        <p:spPr>
          <a:xfrm>
            <a:off x="4345183" y="1201963"/>
            <a:ext cx="327424" cy="66773"/>
          </a:xfrm>
          <a:custGeom>
            <a:avLst/>
            <a:gdLst>
              <a:gd name="connsiteX0" fmla="*/ 73357 w 291071"/>
              <a:gd name="connsiteY0" fmla="*/ 59764 h 117821"/>
              <a:gd name="connsiteX1" fmla="*/ 15299 w 291071"/>
              <a:gd name="connsiteY1" fmla="*/ 74278 h 117821"/>
              <a:gd name="connsiteX2" fmla="*/ 58842 w 291071"/>
              <a:gd name="connsiteY2" fmla="*/ 59764 h 117821"/>
              <a:gd name="connsiteX3" fmla="*/ 233014 w 291071"/>
              <a:gd name="connsiteY3" fmla="*/ 103307 h 117821"/>
              <a:gd name="connsiteX4" fmla="*/ 291071 w 291071"/>
              <a:gd name="connsiteY4" fmla="*/ 117821 h 117821"/>
              <a:gd name="connsiteX5" fmla="*/ 247528 w 291071"/>
              <a:gd name="connsiteY5" fmla="*/ 88792 h 117821"/>
              <a:gd name="connsiteX6" fmla="*/ 218499 w 291071"/>
              <a:gd name="connsiteY6" fmla="*/ 45250 h 117821"/>
              <a:gd name="connsiteX7" fmla="*/ 174957 w 291071"/>
              <a:gd name="connsiteY7" fmla="*/ 30735 h 117821"/>
              <a:gd name="connsiteX8" fmla="*/ 145928 w 291071"/>
              <a:gd name="connsiteY8" fmla="*/ 30735 h 117821"/>
              <a:gd name="connsiteX9" fmla="*/ 233014 w 291071"/>
              <a:gd name="connsiteY9" fmla="*/ 74278 h 117821"/>
              <a:gd name="connsiteX10" fmla="*/ 276557 w 291071"/>
              <a:gd name="connsiteY10" fmla="*/ 88792 h 117821"/>
              <a:gd name="connsiteX11" fmla="*/ 218499 w 291071"/>
              <a:gd name="connsiteY11" fmla="*/ 59764 h 117821"/>
              <a:gd name="connsiteX12" fmla="*/ 174957 w 291071"/>
              <a:gd name="connsiteY12" fmla="*/ 30735 h 117821"/>
              <a:gd name="connsiteX13" fmla="*/ 73357 w 291071"/>
              <a:gd name="connsiteY13" fmla="*/ 59764 h 1178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291071" h="117821">
                <a:moveTo>
                  <a:pt x="73357" y="59764"/>
                </a:moveTo>
                <a:cubicBezTo>
                  <a:pt x="46747" y="67021"/>
                  <a:pt x="35247" y="74278"/>
                  <a:pt x="15299" y="74278"/>
                </a:cubicBezTo>
                <a:cubicBezTo>
                  <a:pt x="0" y="74278"/>
                  <a:pt x="43605" y="58379"/>
                  <a:pt x="58842" y="59764"/>
                </a:cubicBezTo>
                <a:cubicBezTo>
                  <a:pt x="58862" y="59766"/>
                  <a:pt x="203976" y="96047"/>
                  <a:pt x="233014" y="103307"/>
                </a:cubicBezTo>
                <a:lnTo>
                  <a:pt x="291071" y="117821"/>
                </a:lnTo>
                <a:cubicBezTo>
                  <a:pt x="276557" y="108145"/>
                  <a:pt x="259863" y="101127"/>
                  <a:pt x="247528" y="88792"/>
                </a:cubicBezTo>
                <a:cubicBezTo>
                  <a:pt x="235193" y="76457"/>
                  <a:pt x="232120" y="56147"/>
                  <a:pt x="218499" y="45250"/>
                </a:cubicBezTo>
                <a:cubicBezTo>
                  <a:pt x="206552" y="35693"/>
                  <a:pt x="189471" y="35573"/>
                  <a:pt x="174957" y="30735"/>
                </a:cubicBezTo>
                <a:cubicBezTo>
                  <a:pt x="29640" y="48900"/>
                  <a:pt x="20367" y="51663"/>
                  <a:pt x="145928" y="30735"/>
                </a:cubicBezTo>
                <a:cubicBezTo>
                  <a:pt x="255382" y="67221"/>
                  <a:pt x="120460" y="18002"/>
                  <a:pt x="233014" y="74278"/>
                </a:cubicBezTo>
                <a:cubicBezTo>
                  <a:pt x="246698" y="81120"/>
                  <a:pt x="262043" y="83954"/>
                  <a:pt x="276557" y="88792"/>
                </a:cubicBezTo>
                <a:cubicBezTo>
                  <a:pt x="246958" y="0"/>
                  <a:pt x="286802" y="71149"/>
                  <a:pt x="218499" y="59764"/>
                </a:cubicBezTo>
                <a:cubicBezTo>
                  <a:pt x="201293" y="56896"/>
                  <a:pt x="189471" y="40411"/>
                  <a:pt x="174957" y="30735"/>
                </a:cubicBezTo>
                <a:cubicBezTo>
                  <a:pt x="83099" y="46045"/>
                  <a:pt x="99967" y="52507"/>
                  <a:pt x="73357" y="59764"/>
                </a:cubicBezTo>
                <a:close/>
              </a:path>
            </a:pathLst>
          </a:cu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9" name="Freeform 58"/>
          <p:cNvSpPr/>
          <p:nvPr/>
        </p:nvSpPr>
        <p:spPr>
          <a:xfrm>
            <a:off x="3537075" y="663775"/>
            <a:ext cx="1466874" cy="937179"/>
          </a:xfrm>
          <a:custGeom>
            <a:avLst/>
            <a:gdLst>
              <a:gd name="connsiteX0" fmla="*/ 25122 w 1466874"/>
              <a:gd name="connsiteY0" fmla="*/ 438295 h 937179"/>
              <a:gd name="connsiteX1" fmla="*/ 25122 w 1466874"/>
              <a:gd name="connsiteY1" fmla="*/ 670523 h 937179"/>
              <a:gd name="connsiteX2" fmla="*/ 54150 w 1466874"/>
              <a:gd name="connsiteY2" fmla="*/ 757609 h 937179"/>
              <a:gd name="connsiteX3" fmla="*/ 68665 w 1466874"/>
              <a:gd name="connsiteY3" fmla="*/ 801152 h 937179"/>
              <a:gd name="connsiteX4" fmla="*/ 83179 w 1466874"/>
              <a:gd name="connsiteY4" fmla="*/ 917266 h 937179"/>
              <a:gd name="connsiteX5" fmla="*/ 170265 w 1466874"/>
              <a:gd name="connsiteY5" fmla="*/ 888238 h 937179"/>
              <a:gd name="connsiteX6" fmla="*/ 242836 w 1466874"/>
              <a:gd name="connsiteY6" fmla="*/ 670523 h 937179"/>
              <a:gd name="connsiteX7" fmla="*/ 271865 w 1466874"/>
              <a:gd name="connsiteY7" fmla="*/ 583438 h 937179"/>
              <a:gd name="connsiteX8" fmla="*/ 300893 w 1466874"/>
              <a:gd name="connsiteY8" fmla="*/ 539895 h 937179"/>
              <a:gd name="connsiteX9" fmla="*/ 315407 w 1466874"/>
              <a:gd name="connsiteY9" fmla="*/ 496352 h 937179"/>
              <a:gd name="connsiteX10" fmla="*/ 402493 w 1466874"/>
              <a:gd name="connsiteY10" fmla="*/ 467323 h 937179"/>
              <a:gd name="connsiteX11" fmla="*/ 504093 w 1466874"/>
              <a:gd name="connsiteY11" fmla="*/ 438295 h 937179"/>
              <a:gd name="connsiteX12" fmla="*/ 547636 w 1466874"/>
              <a:gd name="connsiteY12" fmla="*/ 423780 h 937179"/>
              <a:gd name="connsiteX13" fmla="*/ 736322 w 1466874"/>
              <a:gd name="connsiteY13" fmla="*/ 394752 h 937179"/>
              <a:gd name="connsiteX14" fmla="*/ 779865 w 1466874"/>
              <a:gd name="connsiteY14" fmla="*/ 409266 h 937179"/>
              <a:gd name="connsiteX15" fmla="*/ 823407 w 1466874"/>
              <a:gd name="connsiteY15" fmla="*/ 394752 h 937179"/>
              <a:gd name="connsiteX16" fmla="*/ 881465 w 1466874"/>
              <a:gd name="connsiteY16" fmla="*/ 380238 h 937179"/>
              <a:gd name="connsiteX17" fmla="*/ 925007 w 1466874"/>
              <a:gd name="connsiteY17" fmla="*/ 394752 h 937179"/>
              <a:gd name="connsiteX18" fmla="*/ 1171750 w 1466874"/>
              <a:gd name="connsiteY18" fmla="*/ 409266 h 937179"/>
              <a:gd name="connsiteX19" fmla="*/ 1258836 w 1466874"/>
              <a:gd name="connsiteY19" fmla="*/ 583438 h 937179"/>
              <a:gd name="connsiteX20" fmla="*/ 1273350 w 1466874"/>
              <a:gd name="connsiteY20" fmla="*/ 626980 h 937179"/>
              <a:gd name="connsiteX21" fmla="*/ 1316893 w 1466874"/>
              <a:gd name="connsiteY21" fmla="*/ 656009 h 937179"/>
              <a:gd name="connsiteX22" fmla="*/ 1447522 w 1466874"/>
              <a:gd name="connsiteY22" fmla="*/ 685038 h 937179"/>
              <a:gd name="connsiteX23" fmla="*/ 1462036 w 1466874"/>
              <a:gd name="connsiteY23" fmla="*/ 641495 h 937179"/>
              <a:gd name="connsiteX24" fmla="*/ 1360436 w 1466874"/>
              <a:gd name="connsiteY24" fmla="*/ 525380 h 937179"/>
              <a:gd name="connsiteX25" fmla="*/ 1331407 w 1466874"/>
              <a:gd name="connsiteY25" fmla="*/ 394752 h 937179"/>
              <a:gd name="connsiteX26" fmla="*/ 1316893 w 1466874"/>
              <a:gd name="connsiteY26" fmla="*/ 351209 h 937179"/>
              <a:gd name="connsiteX27" fmla="*/ 1287865 w 1466874"/>
              <a:gd name="connsiteY27" fmla="*/ 307666 h 937179"/>
              <a:gd name="connsiteX28" fmla="*/ 1244322 w 1466874"/>
              <a:gd name="connsiteY28" fmla="*/ 293152 h 937179"/>
              <a:gd name="connsiteX29" fmla="*/ 1186265 w 1466874"/>
              <a:gd name="connsiteY29" fmla="*/ 235095 h 937179"/>
              <a:gd name="connsiteX30" fmla="*/ 1113693 w 1466874"/>
              <a:gd name="connsiteY30" fmla="*/ 177038 h 937179"/>
              <a:gd name="connsiteX31" fmla="*/ 983065 w 1466874"/>
              <a:gd name="connsiteY31" fmla="*/ 104466 h 937179"/>
              <a:gd name="connsiteX32" fmla="*/ 910493 w 1466874"/>
              <a:gd name="connsiteY32" fmla="*/ 89952 h 937179"/>
              <a:gd name="connsiteX33" fmla="*/ 895979 w 1466874"/>
              <a:gd name="connsiteY33" fmla="*/ 31895 h 937179"/>
              <a:gd name="connsiteX34" fmla="*/ 794379 w 1466874"/>
              <a:gd name="connsiteY34" fmla="*/ 31895 h 937179"/>
              <a:gd name="connsiteX35" fmla="*/ 736322 w 1466874"/>
              <a:gd name="connsiteY35" fmla="*/ 60923 h 937179"/>
              <a:gd name="connsiteX36" fmla="*/ 692779 w 1466874"/>
              <a:gd name="connsiteY36" fmla="*/ 89952 h 937179"/>
              <a:gd name="connsiteX37" fmla="*/ 576665 w 1466874"/>
              <a:gd name="connsiteY37" fmla="*/ 104466 h 937179"/>
              <a:gd name="connsiteX38" fmla="*/ 489579 w 1466874"/>
              <a:gd name="connsiteY38" fmla="*/ 133495 h 937179"/>
              <a:gd name="connsiteX39" fmla="*/ 446036 w 1466874"/>
              <a:gd name="connsiteY39" fmla="*/ 118980 h 937179"/>
              <a:gd name="connsiteX40" fmla="*/ 417007 w 1466874"/>
              <a:gd name="connsiteY40" fmla="*/ 162523 h 937179"/>
              <a:gd name="connsiteX41" fmla="*/ 373465 w 1466874"/>
              <a:gd name="connsiteY41" fmla="*/ 177038 h 937179"/>
              <a:gd name="connsiteX42" fmla="*/ 286379 w 1466874"/>
              <a:gd name="connsiteY42" fmla="*/ 220580 h 937179"/>
              <a:gd name="connsiteX43" fmla="*/ 228322 w 1466874"/>
              <a:gd name="connsiteY43" fmla="*/ 351209 h 937179"/>
              <a:gd name="connsiteX44" fmla="*/ 199293 w 1466874"/>
              <a:gd name="connsiteY44" fmla="*/ 307666 h 937179"/>
              <a:gd name="connsiteX45" fmla="*/ 141236 w 1466874"/>
              <a:gd name="connsiteY45" fmla="*/ 394752 h 937179"/>
              <a:gd name="connsiteX46" fmla="*/ 97693 w 1466874"/>
              <a:gd name="connsiteY46" fmla="*/ 380238 h 937179"/>
              <a:gd name="connsiteX47" fmla="*/ 39636 w 1466874"/>
              <a:gd name="connsiteY47" fmla="*/ 452809 h 937179"/>
              <a:gd name="connsiteX48" fmla="*/ 54150 w 1466874"/>
              <a:gd name="connsiteY48" fmla="*/ 568923 h 937179"/>
              <a:gd name="connsiteX49" fmla="*/ 39636 w 1466874"/>
              <a:gd name="connsiteY49" fmla="*/ 656009 h 937179"/>
              <a:gd name="connsiteX50" fmla="*/ 39636 w 1466874"/>
              <a:gd name="connsiteY50" fmla="*/ 699552 h 9371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1466874" h="937179">
                <a:moveTo>
                  <a:pt x="25122" y="438295"/>
                </a:moveTo>
                <a:cubicBezTo>
                  <a:pt x="3992" y="543939"/>
                  <a:pt x="0" y="528164"/>
                  <a:pt x="25122" y="670523"/>
                </a:cubicBezTo>
                <a:cubicBezTo>
                  <a:pt x="30440" y="700656"/>
                  <a:pt x="44474" y="728580"/>
                  <a:pt x="54150" y="757609"/>
                </a:cubicBezTo>
                <a:lnTo>
                  <a:pt x="68665" y="801152"/>
                </a:lnTo>
                <a:cubicBezTo>
                  <a:pt x="73503" y="839857"/>
                  <a:pt x="53564" y="891881"/>
                  <a:pt x="83179" y="917266"/>
                </a:cubicBezTo>
                <a:cubicBezTo>
                  <a:pt x="106411" y="937179"/>
                  <a:pt x="170265" y="888238"/>
                  <a:pt x="170265" y="888238"/>
                </a:cubicBezTo>
                <a:lnTo>
                  <a:pt x="242836" y="670523"/>
                </a:lnTo>
                <a:cubicBezTo>
                  <a:pt x="242838" y="670518"/>
                  <a:pt x="271861" y="583443"/>
                  <a:pt x="271865" y="583438"/>
                </a:cubicBezTo>
                <a:cubicBezTo>
                  <a:pt x="281541" y="568924"/>
                  <a:pt x="293092" y="555497"/>
                  <a:pt x="300893" y="539895"/>
                </a:cubicBezTo>
                <a:cubicBezTo>
                  <a:pt x="307735" y="526211"/>
                  <a:pt x="302957" y="505245"/>
                  <a:pt x="315407" y="496352"/>
                </a:cubicBezTo>
                <a:cubicBezTo>
                  <a:pt x="340306" y="478567"/>
                  <a:pt x="373464" y="476999"/>
                  <a:pt x="402493" y="467323"/>
                </a:cubicBezTo>
                <a:cubicBezTo>
                  <a:pt x="506898" y="432521"/>
                  <a:pt x="376514" y="474747"/>
                  <a:pt x="504093" y="438295"/>
                </a:cubicBezTo>
                <a:cubicBezTo>
                  <a:pt x="518804" y="434092"/>
                  <a:pt x="532701" y="427099"/>
                  <a:pt x="547636" y="423780"/>
                </a:cubicBezTo>
                <a:cubicBezTo>
                  <a:pt x="583881" y="415725"/>
                  <a:pt x="703917" y="399381"/>
                  <a:pt x="736322" y="394752"/>
                </a:cubicBezTo>
                <a:cubicBezTo>
                  <a:pt x="750836" y="399590"/>
                  <a:pt x="764566" y="409266"/>
                  <a:pt x="779865" y="409266"/>
                </a:cubicBezTo>
                <a:cubicBezTo>
                  <a:pt x="795164" y="409266"/>
                  <a:pt x="808697" y="398955"/>
                  <a:pt x="823407" y="394752"/>
                </a:cubicBezTo>
                <a:cubicBezTo>
                  <a:pt x="842588" y="389272"/>
                  <a:pt x="862112" y="385076"/>
                  <a:pt x="881465" y="380238"/>
                </a:cubicBezTo>
                <a:cubicBezTo>
                  <a:pt x="895979" y="385076"/>
                  <a:pt x="909784" y="393230"/>
                  <a:pt x="925007" y="394752"/>
                </a:cubicBezTo>
                <a:cubicBezTo>
                  <a:pt x="1006988" y="402950"/>
                  <a:pt x="1093588" y="383212"/>
                  <a:pt x="1171750" y="409266"/>
                </a:cubicBezTo>
                <a:cubicBezTo>
                  <a:pt x="1213954" y="423334"/>
                  <a:pt x="1247565" y="549625"/>
                  <a:pt x="1258836" y="583438"/>
                </a:cubicBezTo>
                <a:cubicBezTo>
                  <a:pt x="1263674" y="597952"/>
                  <a:pt x="1260620" y="618494"/>
                  <a:pt x="1273350" y="626980"/>
                </a:cubicBezTo>
                <a:cubicBezTo>
                  <a:pt x="1287864" y="636656"/>
                  <a:pt x="1301291" y="648208"/>
                  <a:pt x="1316893" y="656009"/>
                </a:cubicBezTo>
                <a:cubicBezTo>
                  <a:pt x="1352622" y="673873"/>
                  <a:pt x="1414080" y="679464"/>
                  <a:pt x="1447522" y="685038"/>
                </a:cubicBezTo>
                <a:cubicBezTo>
                  <a:pt x="1452360" y="670524"/>
                  <a:pt x="1466874" y="656009"/>
                  <a:pt x="1462036" y="641495"/>
                </a:cubicBezTo>
                <a:cubicBezTo>
                  <a:pt x="1437845" y="568923"/>
                  <a:pt x="1411236" y="559247"/>
                  <a:pt x="1360436" y="525380"/>
                </a:cubicBezTo>
                <a:cubicBezTo>
                  <a:pt x="1350457" y="475483"/>
                  <a:pt x="1345075" y="442590"/>
                  <a:pt x="1331407" y="394752"/>
                </a:cubicBezTo>
                <a:cubicBezTo>
                  <a:pt x="1327204" y="380041"/>
                  <a:pt x="1323735" y="364893"/>
                  <a:pt x="1316893" y="351209"/>
                </a:cubicBezTo>
                <a:cubicBezTo>
                  <a:pt x="1309092" y="335607"/>
                  <a:pt x="1301486" y="318563"/>
                  <a:pt x="1287865" y="307666"/>
                </a:cubicBezTo>
                <a:cubicBezTo>
                  <a:pt x="1275918" y="298109"/>
                  <a:pt x="1258836" y="297990"/>
                  <a:pt x="1244322" y="293152"/>
                </a:cubicBezTo>
                <a:cubicBezTo>
                  <a:pt x="1212653" y="198148"/>
                  <a:pt x="1256637" y="291393"/>
                  <a:pt x="1186265" y="235095"/>
                </a:cubicBezTo>
                <a:cubicBezTo>
                  <a:pt x="1092479" y="160066"/>
                  <a:pt x="1223137" y="213519"/>
                  <a:pt x="1113693" y="177038"/>
                </a:cubicBezTo>
                <a:cubicBezTo>
                  <a:pt x="1048832" y="133797"/>
                  <a:pt x="1044377" y="119794"/>
                  <a:pt x="983065" y="104466"/>
                </a:cubicBezTo>
                <a:cubicBezTo>
                  <a:pt x="959132" y="98483"/>
                  <a:pt x="934684" y="94790"/>
                  <a:pt x="910493" y="89952"/>
                </a:cubicBezTo>
                <a:cubicBezTo>
                  <a:pt x="905655" y="70600"/>
                  <a:pt x="910084" y="46000"/>
                  <a:pt x="895979" y="31895"/>
                </a:cubicBezTo>
                <a:cubicBezTo>
                  <a:pt x="864085" y="0"/>
                  <a:pt x="825396" y="21555"/>
                  <a:pt x="794379" y="31895"/>
                </a:cubicBezTo>
                <a:cubicBezTo>
                  <a:pt x="764782" y="120689"/>
                  <a:pt x="804625" y="49539"/>
                  <a:pt x="736322" y="60923"/>
                </a:cubicBezTo>
                <a:cubicBezTo>
                  <a:pt x="719115" y="63791"/>
                  <a:pt x="707293" y="80276"/>
                  <a:pt x="692779" y="89952"/>
                </a:cubicBezTo>
                <a:cubicBezTo>
                  <a:pt x="635161" y="3526"/>
                  <a:pt x="696737" y="64442"/>
                  <a:pt x="576665" y="104466"/>
                </a:cubicBezTo>
                <a:lnTo>
                  <a:pt x="489579" y="133495"/>
                </a:lnTo>
                <a:cubicBezTo>
                  <a:pt x="475065" y="128657"/>
                  <a:pt x="460241" y="113298"/>
                  <a:pt x="446036" y="118980"/>
                </a:cubicBezTo>
                <a:cubicBezTo>
                  <a:pt x="429839" y="125458"/>
                  <a:pt x="430628" y="151626"/>
                  <a:pt x="417007" y="162523"/>
                </a:cubicBezTo>
                <a:cubicBezTo>
                  <a:pt x="405060" y="172080"/>
                  <a:pt x="387149" y="170196"/>
                  <a:pt x="373465" y="177038"/>
                </a:cubicBezTo>
                <a:cubicBezTo>
                  <a:pt x="260931" y="233306"/>
                  <a:pt x="395816" y="184102"/>
                  <a:pt x="286379" y="220580"/>
                </a:cubicBezTo>
                <a:cubicBezTo>
                  <a:pt x="251834" y="324215"/>
                  <a:pt x="274323" y="282206"/>
                  <a:pt x="228322" y="351209"/>
                </a:cubicBezTo>
                <a:cubicBezTo>
                  <a:pt x="218646" y="336695"/>
                  <a:pt x="214895" y="299865"/>
                  <a:pt x="199293" y="307666"/>
                </a:cubicBezTo>
                <a:cubicBezTo>
                  <a:pt x="168088" y="323268"/>
                  <a:pt x="141236" y="394752"/>
                  <a:pt x="141236" y="394752"/>
                </a:cubicBezTo>
                <a:cubicBezTo>
                  <a:pt x="126722" y="389914"/>
                  <a:pt x="112784" y="377723"/>
                  <a:pt x="97693" y="380238"/>
                </a:cubicBezTo>
                <a:cubicBezTo>
                  <a:pt x="51350" y="387962"/>
                  <a:pt x="50957" y="418846"/>
                  <a:pt x="39636" y="452809"/>
                </a:cubicBezTo>
                <a:cubicBezTo>
                  <a:pt x="44474" y="491514"/>
                  <a:pt x="54150" y="529917"/>
                  <a:pt x="54150" y="568923"/>
                </a:cubicBezTo>
                <a:cubicBezTo>
                  <a:pt x="54150" y="598352"/>
                  <a:pt x="42886" y="626760"/>
                  <a:pt x="39636" y="656009"/>
                </a:cubicBezTo>
                <a:cubicBezTo>
                  <a:pt x="38033" y="670435"/>
                  <a:pt x="39636" y="685038"/>
                  <a:pt x="39636" y="699552"/>
                </a:cubicBezTo>
              </a:path>
            </a:pathLst>
          </a:custGeom>
          <a:solidFill>
            <a:schemeClr val="bg2">
              <a:lumMod val="50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aphicFrame>
        <p:nvGraphicFramePr>
          <p:cNvPr id="63" name="Table 62"/>
          <p:cNvGraphicFramePr>
            <a:graphicFrameLocks noGrp="1"/>
          </p:cNvGraphicFramePr>
          <p:nvPr/>
        </p:nvGraphicFramePr>
        <p:xfrm>
          <a:off x="971500" y="2564880"/>
          <a:ext cx="6048672" cy="230425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4827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7220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2819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768085">
                <a:tc>
                  <a:txBody>
                    <a:bodyPr/>
                    <a:lstStyle/>
                    <a:p>
                      <a:endParaRPr lang="en-GB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68085">
                <a:tc>
                  <a:txBody>
                    <a:bodyPr/>
                    <a:lstStyle/>
                    <a:p>
                      <a:r>
                        <a:rPr lang="en-GB" sz="2000" b="1" dirty="0">
                          <a:solidFill>
                            <a:schemeClr val="tx1"/>
                          </a:solidFill>
                        </a:rPr>
                        <a:t>Transplant the kidney into Alan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68085">
                <a:tc>
                  <a:txBody>
                    <a:bodyPr/>
                    <a:lstStyle/>
                    <a:p>
                      <a:r>
                        <a:rPr lang="en-GB" sz="2000" b="1" dirty="0">
                          <a:solidFill>
                            <a:schemeClr val="tx1"/>
                          </a:solidFill>
                        </a:rPr>
                        <a:t>Transplant</a:t>
                      </a:r>
                      <a:r>
                        <a:rPr lang="en-GB" sz="2000" b="1" baseline="0" dirty="0">
                          <a:solidFill>
                            <a:schemeClr val="tx1"/>
                          </a:solidFill>
                        </a:rPr>
                        <a:t> the kidney into Bob</a:t>
                      </a:r>
                      <a:endParaRPr lang="en-GB" sz="20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30" name="TextBox 29"/>
          <p:cNvSpPr txBox="1"/>
          <p:nvPr/>
        </p:nvSpPr>
        <p:spPr>
          <a:xfrm>
            <a:off x="3491781" y="2564880"/>
            <a:ext cx="187220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/>
              <a:t>Outcome for Alan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5291981" y="2564880"/>
            <a:ext cx="187220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/>
              <a:t>Outcome for Bob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5291981" y="3428976"/>
            <a:ext cx="187220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dirty="0"/>
              <a:t>0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3419773" y="3428976"/>
            <a:ext cx="187220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dirty="0"/>
              <a:t>0.9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5291981" y="4149056"/>
            <a:ext cx="187220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dirty="0"/>
              <a:t>0.6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3419773" y="4149056"/>
            <a:ext cx="187220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dirty="0"/>
              <a:t>0.25</a:t>
            </a:r>
          </a:p>
        </p:txBody>
      </p:sp>
      <p:sp>
        <p:nvSpPr>
          <p:cNvPr id="57" name="Oval 56"/>
          <p:cNvSpPr/>
          <p:nvPr/>
        </p:nvSpPr>
        <p:spPr>
          <a:xfrm>
            <a:off x="5580013" y="836688"/>
            <a:ext cx="1235300" cy="1197245"/>
          </a:xfrm>
          <a:prstGeom prst="ellipse">
            <a:avLst/>
          </a:prstGeom>
          <a:solidFill>
            <a:srgbClr val="ADDB7B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8" name="Moon 57"/>
          <p:cNvSpPr/>
          <p:nvPr/>
        </p:nvSpPr>
        <p:spPr>
          <a:xfrm rot="16429734">
            <a:off x="5949444" y="1339474"/>
            <a:ext cx="45719" cy="205924"/>
          </a:xfrm>
          <a:prstGeom prst="moon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1" name="Moon 60"/>
          <p:cNvSpPr/>
          <p:nvPr/>
        </p:nvSpPr>
        <p:spPr>
          <a:xfrm rot="16429734">
            <a:off x="6381492" y="1339474"/>
            <a:ext cx="45719" cy="205924"/>
          </a:xfrm>
          <a:prstGeom prst="moon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62" name="Straight Connector 61"/>
          <p:cNvCxnSpPr/>
          <p:nvPr/>
        </p:nvCxnSpPr>
        <p:spPr>
          <a:xfrm flipV="1">
            <a:off x="5724029" y="1412752"/>
            <a:ext cx="216024" cy="72008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Connector 63"/>
          <p:cNvCxnSpPr/>
          <p:nvPr/>
        </p:nvCxnSpPr>
        <p:spPr>
          <a:xfrm>
            <a:off x="5724029" y="1412752"/>
            <a:ext cx="127248" cy="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Connector 64"/>
          <p:cNvCxnSpPr/>
          <p:nvPr/>
        </p:nvCxnSpPr>
        <p:spPr>
          <a:xfrm>
            <a:off x="6516117" y="1412752"/>
            <a:ext cx="72008" cy="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Connector 65"/>
          <p:cNvCxnSpPr>
            <a:stCxn id="61" idx="2"/>
          </p:cNvCxnSpPr>
          <p:nvPr/>
        </p:nvCxnSpPr>
        <p:spPr>
          <a:xfrm>
            <a:off x="6508610" y="1426503"/>
            <a:ext cx="151523" cy="58257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Moon 66"/>
          <p:cNvSpPr/>
          <p:nvPr/>
        </p:nvSpPr>
        <p:spPr>
          <a:xfrm rot="5400000">
            <a:off x="6202461" y="1583689"/>
            <a:ext cx="52543" cy="430751"/>
          </a:xfrm>
          <a:prstGeom prst="moon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8" name="Freeform 67"/>
          <p:cNvSpPr/>
          <p:nvPr/>
        </p:nvSpPr>
        <p:spPr>
          <a:xfrm>
            <a:off x="5793903" y="1231421"/>
            <a:ext cx="296183" cy="121188"/>
          </a:xfrm>
          <a:custGeom>
            <a:avLst/>
            <a:gdLst>
              <a:gd name="connsiteX0" fmla="*/ 0 w 296183"/>
              <a:gd name="connsiteY0" fmla="*/ 121188 h 121188"/>
              <a:gd name="connsiteX1" fmla="*/ 42203 w 296183"/>
              <a:gd name="connsiteY1" fmla="*/ 93052 h 121188"/>
              <a:gd name="connsiteX2" fmla="*/ 84406 w 296183"/>
              <a:gd name="connsiteY2" fmla="*/ 78985 h 121188"/>
              <a:gd name="connsiteX3" fmla="*/ 196948 w 296183"/>
              <a:gd name="connsiteY3" fmla="*/ 50849 h 121188"/>
              <a:gd name="connsiteX4" fmla="*/ 281354 w 296183"/>
              <a:gd name="connsiteY4" fmla="*/ 36781 h 121188"/>
              <a:gd name="connsiteX5" fmla="*/ 239151 w 296183"/>
              <a:gd name="connsiteY5" fmla="*/ 50849 h 121188"/>
              <a:gd name="connsiteX6" fmla="*/ 126609 w 296183"/>
              <a:gd name="connsiteY6" fmla="*/ 64917 h 121188"/>
              <a:gd name="connsiteX7" fmla="*/ 84406 w 296183"/>
              <a:gd name="connsiteY7" fmla="*/ 78985 h 121188"/>
              <a:gd name="connsiteX8" fmla="*/ 112541 w 296183"/>
              <a:gd name="connsiteY8" fmla="*/ 50849 h 121188"/>
              <a:gd name="connsiteX9" fmla="*/ 196948 w 296183"/>
              <a:gd name="connsiteY9" fmla="*/ 22714 h 121188"/>
              <a:gd name="connsiteX10" fmla="*/ 253218 w 296183"/>
              <a:gd name="connsiteY10" fmla="*/ 8646 h 121188"/>
              <a:gd name="connsiteX11" fmla="*/ 168812 w 296183"/>
              <a:gd name="connsiteY11" fmla="*/ 36781 h 121188"/>
              <a:gd name="connsiteX12" fmla="*/ 112541 w 296183"/>
              <a:gd name="connsiteY12" fmla="*/ 50849 h 1211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296183" h="121188">
                <a:moveTo>
                  <a:pt x="0" y="121188"/>
                </a:moveTo>
                <a:cubicBezTo>
                  <a:pt x="14068" y="111809"/>
                  <a:pt x="27081" y="100613"/>
                  <a:pt x="42203" y="93052"/>
                </a:cubicBezTo>
                <a:cubicBezTo>
                  <a:pt x="55466" y="86420"/>
                  <a:pt x="70100" y="82887"/>
                  <a:pt x="84406" y="78985"/>
                </a:cubicBezTo>
                <a:cubicBezTo>
                  <a:pt x="121712" y="68811"/>
                  <a:pt x="158806" y="57206"/>
                  <a:pt x="196948" y="50849"/>
                </a:cubicBezTo>
                <a:cubicBezTo>
                  <a:pt x="225083" y="46160"/>
                  <a:pt x="252831" y="36781"/>
                  <a:pt x="281354" y="36781"/>
                </a:cubicBezTo>
                <a:cubicBezTo>
                  <a:pt x="296183" y="36781"/>
                  <a:pt x="253740" y="48196"/>
                  <a:pt x="239151" y="50849"/>
                </a:cubicBezTo>
                <a:cubicBezTo>
                  <a:pt x="201955" y="57612"/>
                  <a:pt x="164123" y="60228"/>
                  <a:pt x="126609" y="64917"/>
                </a:cubicBezTo>
                <a:cubicBezTo>
                  <a:pt x="112541" y="69606"/>
                  <a:pt x="94891" y="89470"/>
                  <a:pt x="84406" y="78985"/>
                </a:cubicBezTo>
                <a:cubicBezTo>
                  <a:pt x="75027" y="69606"/>
                  <a:pt x="100678" y="56780"/>
                  <a:pt x="112541" y="50849"/>
                </a:cubicBezTo>
                <a:cubicBezTo>
                  <a:pt x="139067" y="37586"/>
                  <a:pt x="168176" y="29907"/>
                  <a:pt x="196948" y="22714"/>
                </a:cubicBezTo>
                <a:cubicBezTo>
                  <a:pt x="215705" y="18025"/>
                  <a:pt x="270511" y="0"/>
                  <a:pt x="253218" y="8646"/>
                </a:cubicBezTo>
                <a:cubicBezTo>
                  <a:pt x="226691" y="21908"/>
                  <a:pt x="196947" y="27403"/>
                  <a:pt x="168812" y="36781"/>
                </a:cubicBezTo>
                <a:cubicBezTo>
                  <a:pt x="122159" y="52332"/>
                  <a:pt x="141438" y="50849"/>
                  <a:pt x="112541" y="50849"/>
                </a:cubicBezTo>
              </a:path>
            </a:pathLst>
          </a:cu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9" name="Freeform 68"/>
          <p:cNvSpPr/>
          <p:nvPr/>
        </p:nvSpPr>
        <p:spPr>
          <a:xfrm>
            <a:off x="6260701" y="1201963"/>
            <a:ext cx="327424" cy="66773"/>
          </a:xfrm>
          <a:custGeom>
            <a:avLst/>
            <a:gdLst>
              <a:gd name="connsiteX0" fmla="*/ 73357 w 291071"/>
              <a:gd name="connsiteY0" fmla="*/ 59764 h 117821"/>
              <a:gd name="connsiteX1" fmla="*/ 15299 w 291071"/>
              <a:gd name="connsiteY1" fmla="*/ 74278 h 117821"/>
              <a:gd name="connsiteX2" fmla="*/ 58842 w 291071"/>
              <a:gd name="connsiteY2" fmla="*/ 59764 h 117821"/>
              <a:gd name="connsiteX3" fmla="*/ 233014 w 291071"/>
              <a:gd name="connsiteY3" fmla="*/ 103307 h 117821"/>
              <a:gd name="connsiteX4" fmla="*/ 291071 w 291071"/>
              <a:gd name="connsiteY4" fmla="*/ 117821 h 117821"/>
              <a:gd name="connsiteX5" fmla="*/ 247528 w 291071"/>
              <a:gd name="connsiteY5" fmla="*/ 88792 h 117821"/>
              <a:gd name="connsiteX6" fmla="*/ 218499 w 291071"/>
              <a:gd name="connsiteY6" fmla="*/ 45250 h 117821"/>
              <a:gd name="connsiteX7" fmla="*/ 174957 w 291071"/>
              <a:gd name="connsiteY7" fmla="*/ 30735 h 117821"/>
              <a:gd name="connsiteX8" fmla="*/ 145928 w 291071"/>
              <a:gd name="connsiteY8" fmla="*/ 30735 h 117821"/>
              <a:gd name="connsiteX9" fmla="*/ 233014 w 291071"/>
              <a:gd name="connsiteY9" fmla="*/ 74278 h 117821"/>
              <a:gd name="connsiteX10" fmla="*/ 276557 w 291071"/>
              <a:gd name="connsiteY10" fmla="*/ 88792 h 117821"/>
              <a:gd name="connsiteX11" fmla="*/ 218499 w 291071"/>
              <a:gd name="connsiteY11" fmla="*/ 59764 h 117821"/>
              <a:gd name="connsiteX12" fmla="*/ 174957 w 291071"/>
              <a:gd name="connsiteY12" fmla="*/ 30735 h 117821"/>
              <a:gd name="connsiteX13" fmla="*/ 73357 w 291071"/>
              <a:gd name="connsiteY13" fmla="*/ 59764 h 1178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291071" h="117821">
                <a:moveTo>
                  <a:pt x="73357" y="59764"/>
                </a:moveTo>
                <a:cubicBezTo>
                  <a:pt x="46747" y="67021"/>
                  <a:pt x="35247" y="74278"/>
                  <a:pt x="15299" y="74278"/>
                </a:cubicBezTo>
                <a:cubicBezTo>
                  <a:pt x="0" y="74278"/>
                  <a:pt x="43605" y="58379"/>
                  <a:pt x="58842" y="59764"/>
                </a:cubicBezTo>
                <a:cubicBezTo>
                  <a:pt x="58862" y="59766"/>
                  <a:pt x="203976" y="96047"/>
                  <a:pt x="233014" y="103307"/>
                </a:cubicBezTo>
                <a:lnTo>
                  <a:pt x="291071" y="117821"/>
                </a:lnTo>
                <a:cubicBezTo>
                  <a:pt x="276557" y="108145"/>
                  <a:pt x="259863" y="101127"/>
                  <a:pt x="247528" y="88792"/>
                </a:cubicBezTo>
                <a:cubicBezTo>
                  <a:pt x="235193" y="76457"/>
                  <a:pt x="232120" y="56147"/>
                  <a:pt x="218499" y="45250"/>
                </a:cubicBezTo>
                <a:cubicBezTo>
                  <a:pt x="206552" y="35693"/>
                  <a:pt x="189471" y="35573"/>
                  <a:pt x="174957" y="30735"/>
                </a:cubicBezTo>
                <a:cubicBezTo>
                  <a:pt x="29640" y="48900"/>
                  <a:pt x="20367" y="51663"/>
                  <a:pt x="145928" y="30735"/>
                </a:cubicBezTo>
                <a:cubicBezTo>
                  <a:pt x="255382" y="67221"/>
                  <a:pt x="120460" y="18002"/>
                  <a:pt x="233014" y="74278"/>
                </a:cubicBezTo>
                <a:cubicBezTo>
                  <a:pt x="246698" y="81120"/>
                  <a:pt x="262043" y="83954"/>
                  <a:pt x="276557" y="88792"/>
                </a:cubicBezTo>
                <a:cubicBezTo>
                  <a:pt x="246958" y="0"/>
                  <a:pt x="286802" y="71149"/>
                  <a:pt x="218499" y="59764"/>
                </a:cubicBezTo>
                <a:cubicBezTo>
                  <a:pt x="201293" y="56896"/>
                  <a:pt x="189471" y="40411"/>
                  <a:pt x="174957" y="30735"/>
                </a:cubicBezTo>
                <a:cubicBezTo>
                  <a:pt x="83099" y="46045"/>
                  <a:pt x="99967" y="52507"/>
                  <a:pt x="73357" y="59764"/>
                </a:cubicBezTo>
                <a:close/>
              </a:path>
            </a:pathLst>
          </a:cu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0" name="Freeform 69"/>
          <p:cNvSpPr/>
          <p:nvPr/>
        </p:nvSpPr>
        <p:spPr>
          <a:xfrm>
            <a:off x="5435997" y="620664"/>
            <a:ext cx="1466874" cy="937179"/>
          </a:xfrm>
          <a:custGeom>
            <a:avLst/>
            <a:gdLst>
              <a:gd name="connsiteX0" fmla="*/ 25122 w 1466874"/>
              <a:gd name="connsiteY0" fmla="*/ 438295 h 937179"/>
              <a:gd name="connsiteX1" fmla="*/ 25122 w 1466874"/>
              <a:gd name="connsiteY1" fmla="*/ 670523 h 937179"/>
              <a:gd name="connsiteX2" fmla="*/ 54150 w 1466874"/>
              <a:gd name="connsiteY2" fmla="*/ 757609 h 937179"/>
              <a:gd name="connsiteX3" fmla="*/ 68665 w 1466874"/>
              <a:gd name="connsiteY3" fmla="*/ 801152 h 937179"/>
              <a:gd name="connsiteX4" fmla="*/ 83179 w 1466874"/>
              <a:gd name="connsiteY4" fmla="*/ 917266 h 937179"/>
              <a:gd name="connsiteX5" fmla="*/ 170265 w 1466874"/>
              <a:gd name="connsiteY5" fmla="*/ 888238 h 937179"/>
              <a:gd name="connsiteX6" fmla="*/ 242836 w 1466874"/>
              <a:gd name="connsiteY6" fmla="*/ 670523 h 937179"/>
              <a:gd name="connsiteX7" fmla="*/ 271865 w 1466874"/>
              <a:gd name="connsiteY7" fmla="*/ 583438 h 937179"/>
              <a:gd name="connsiteX8" fmla="*/ 300893 w 1466874"/>
              <a:gd name="connsiteY8" fmla="*/ 539895 h 937179"/>
              <a:gd name="connsiteX9" fmla="*/ 315407 w 1466874"/>
              <a:gd name="connsiteY9" fmla="*/ 496352 h 937179"/>
              <a:gd name="connsiteX10" fmla="*/ 402493 w 1466874"/>
              <a:gd name="connsiteY10" fmla="*/ 467323 h 937179"/>
              <a:gd name="connsiteX11" fmla="*/ 504093 w 1466874"/>
              <a:gd name="connsiteY11" fmla="*/ 438295 h 937179"/>
              <a:gd name="connsiteX12" fmla="*/ 547636 w 1466874"/>
              <a:gd name="connsiteY12" fmla="*/ 423780 h 937179"/>
              <a:gd name="connsiteX13" fmla="*/ 736322 w 1466874"/>
              <a:gd name="connsiteY13" fmla="*/ 394752 h 937179"/>
              <a:gd name="connsiteX14" fmla="*/ 779865 w 1466874"/>
              <a:gd name="connsiteY14" fmla="*/ 409266 h 937179"/>
              <a:gd name="connsiteX15" fmla="*/ 823407 w 1466874"/>
              <a:gd name="connsiteY15" fmla="*/ 394752 h 937179"/>
              <a:gd name="connsiteX16" fmla="*/ 881465 w 1466874"/>
              <a:gd name="connsiteY16" fmla="*/ 380238 h 937179"/>
              <a:gd name="connsiteX17" fmla="*/ 925007 w 1466874"/>
              <a:gd name="connsiteY17" fmla="*/ 394752 h 937179"/>
              <a:gd name="connsiteX18" fmla="*/ 1171750 w 1466874"/>
              <a:gd name="connsiteY18" fmla="*/ 409266 h 937179"/>
              <a:gd name="connsiteX19" fmla="*/ 1258836 w 1466874"/>
              <a:gd name="connsiteY19" fmla="*/ 583438 h 937179"/>
              <a:gd name="connsiteX20" fmla="*/ 1273350 w 1466874"/>
              <a:gd name="connsiteY20" fmla="*/ 626980 h 937179"/>
              <a:gd name="connsiteX21" fmla="*/ 1316893 w 1466874"/>
              <a:gd name="connsiteY21" fmla="*/ 656009 h 937179"/>
              <a:gd name="connsiteX22" fmla="*/ 1447522 w 1466874"/>
              <a:gd name="connsiteY22" fmla="*/ 685038 h 937179"/>
              <a:gd name="connsiteX23" fmla="*/ 1462036 w 1466874"/>
              <a:gd name="connsiteY23" fmla="*/ 641495 h 937179"/>
              <a:gd name="connsiteX24" fmla="*/ 1360436 w 1466874"/>
              <a:gd name="connsiteY24" fmla="*/ 525380 h 937179"/>
              <a:gd name="connsiteX25" fmla="*/ 1331407 w 1466874"/>
              <a:gd name="connsiteY25" fmla="*/ 394752 h 937179"/>
              <a:gd name="connsiteX26" fmla="*/ 1316893 w 1466874"/>
              <a:gd name="connsiteY26" fmla="*/ 351209 h 937179"/>
              <a:gd name="connsiteX27" fmla="*/ 1287865 w 1466874"/>
              <a:gd name="connsiteY27" fmla="*/ 307666 h 937179"/>
              <a:gd name="connsiteX28" fmla="*/ 1244322 w 1466874"/>
              <a:gd name="connsiteY28" fmla="*/ 293152 h 937179"/>
              <a:gd name="connsiteX29" fmla="*/ 1186265 w 1466874"/>
              <a:gd name="connsiteY29" fmla="*/ 235095 h 937179"/>
              <a:gd name="connsiteX30" fmla="*/ 1113693 w 1466874"/>
              <a:gd name="connsiteY30" fmla="*/ 177038 h 937179"/>
              <a:gd name="connsiteX31" fmla="*/ 983065 w 1466874"/>
              <a:gd name="connsiteY31" fmla="*/ 104466 h 937179"/>
              <a:gd name="connsiteX32" fmla="*/ 910493 w 1466874"/>
              <a:gd name="connsiteY32" fmla="*/ 89952 h 937179"/>
              <a:gd name="connsiteX33" fmla="*/ 895979 w 1466874"/>
              <a:gd name="connsiteY33" fmla="*/ 31895 h 937179"/>
              <a:gd name="connsiteX34" fmla="*/ 794379 w 1466874"/>
              <a:gd name="connsiteY34" fmla="*/ 31895 h 937179"/>
              <a:gd name="connsiteX35" fmla="*/ 736322 w 1466874"/>
              <a:gd name="connsiteY35" fmla="*/ 60923 h 937179"/>
              <a:gd name="connsiteX36" fmla="*/ 692779 w 1466874"/>
              <a:gd name="connsiteY36" fmla="*/ 89952 h 937179"/>
              <a:gd name="connsiteX37" fmla="*/ 576665 w 1466874"/>
              <a:gd name="connsiteY37" fmla="*/ 104466 h 937179"/>
              <a:gd name="connsiteX38" fmla="*/ 489579 w 1466874"/>
              <a:gd name="connsiteY38" fmla="*/ 133495 h 937179"/>
              <a:gd name="connsiteX39" fmla="*/ 446036 w 1466874"/>
              <a:gd name="connsiteY39" fmla="*/ 118980 h 937179"/>
              <a:gd name="connsiteX40" fmla="*/ 417007 w 1466874"/>
              <a:gd name="connsiteY40" fmla="*/ 162523 h 937179"/>
              <a:gd name="connsiteX41" fmla="*/ 373465 w 1466874"/>
              <a:gd name="connsiteY41" fmla="*/ 177038 h 937179"/>
              <a:gd name="connsiteX42" fmla="*/ 286379 w 1466874"/>
              <a:gd name="connsiteY42" fmla="*/ 220580 h 937179"/>
              <a:gd name="connsiteX43" fmla="*/ 228322 w 1466874"/>
              <a:gd name="connsiteY43" fmla="*/ 351209 h 937179"/>
              <a:gd name="connsiteX44" fmla="*/ 199293 w 1466874"/>
              <a:gd name="connsiteY44" fmla="*/ 307666 h 937179"/>
              <a:gd name="connsiteX45" fmla="*/ 141236 w 1466874"/>
              <a:gd name="connsiteY45" fmla="*/ 394752 h 937179"/>
              <a:gd name="connsiteX46" fmla="*/ 97693 w 1466874"/>
              <a:gd name="connsiteY46" fmla="*/ 380238 h 937179"/>
              <a:gd name="connsiteX47" fmla="*/ 39636 w 1466874"/>
              <a:gd name="connsiteY47" fmla="*/ 452809 h 937179"/>
              <a:gd name="connsiteX48" fmla="*/ 54150 w 1466874"/>
              <a:gd name="connsiteY48" fmla="*/ 568923 h 937179"/>
              <a:gd name="connsiteX49" fmla="*/ 39636 w 1466874"/>
              <a:gd name="connsiteY49" fmla="*/ 656009 h 937179"/>
              <a:gd name="connsiteX50" fmla="*/ 39636 w 1466874"/>
              <a:gd name="connsiteY50" fmla="*/ 699552 h 9371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1466874" h="937179">
                <a:moveTo>
                  <a:pt x="25122" y="438295"/>
                </a:moveTo>
                <a:cubicBezTo>
                  <a:pt x="3992" y="543939"/>
                  <a:pt x="0" y="528164"/>
                  <a:pt x="25122" y="670523"/>
                </a:cubicBezTo>
                <a:cubicBezTo>
                  <a:pt x="30440" y="700656"/>
                  <a:pt x="44474" y="728580"/>
                  <a:pt x="54150" y="757609"/>
                </a:cubicBezTo>
                <a:lnTo>
                  <a:pt x="68665" y="801152"/>
                </a:lnTo>
                <a:cubicBezTo>
                  <a:pt x="73503" y="839857"/>
                  <a:pt x="53564" y="891881"/>
                  <a:pt x="83179" y="917266"/>
                </a:cubicBezTo>
                <a:cubicBezTo>
                  <a:pt x="106411" y="937179"/>
                  <a:pt x="170265" y="888238"/>
                  <a:pt x="170265" y="888238"/>
                </a:cubicBezTo>
                <a:lnTo>
                  <a:pt x="242836" y="670523"/>
                </a:lnTo>
                <a:cubicBezTo>
                  <a:pt x="242838" y="670518"/>
                  <a:pt x="271861" y="583443"/>
                  <a:pt x="271865" y="583438"/>
                </a:cubicBezTo>
                <a:cubicBezTo>
                  <a:pt x="281541" y="568924"/>
                  <a:pt x="293092" y="555497"/>
                  <a:pt x="300893" y="539895"/>
                </a:cubicBezTo>
                <a:cubicBezTo>
                  <a:pt x="307735" y="526211"/>
                  <a:pt x="302957" y="505245"/>
                  <a:pt x="315407" y="496352"/>
                </a:cubicBezTo>
                <a:cubicBezTo>
                  <a:pt x="340306" y="478567"/>
                  <a:pt x="373464" y="476999"/>
                  <a:pt x="402493" y="467323"/>
                </a:cubicBezTo>
                <a:cubicBezTo>
                  <a:pt x="506898" y="432521"/>
                  <a:pt x="376514" y="474747"/>
                  <a:pt x="504093" y="438295"/>
                </a:cubicBezTo>
                <a:cubicBezTo>
                  <a:pt x="518804" y="434092"/>
                  <a:pt x="532701" y="427099"/>
                  <a:pt x="547636" y="423780"/>
                </a:cubicBezTo>
                <a:cubicBezTo>
                  <a:pt x="583881" y="415725"/>
                  <a:pt x="703917" y="399381"/>
                  <a:pt x="736322" y="394752"/>
                </a:cubicBezTo>
                <a:cubicBezTo>
                  <a:pt x="750836" y="399590"/>
                  <a:pt x="764566" y="409266"/>
                  <a:pt x="779865" y="409266"/>
                </a:cubicBezTo>
                <a:cubicBezTo>
                  <a:pt x="795164" y="409266"/>
                  <a:pt x="808697" y="398955"/>
                  <a:pt x="823407" y="394752"/>
                </a:cubicBezTo>
                <a:cubicBezTo>
                  <a:pt x="842588" y="389272"/>
                  <a:pt x="862112" y="385076"/>
                  <a:pt x="881465" y="380238"/>
                </a:cubicBezTo>
                <a:cubicBezTo>
                  <a:pt x="895979" y="385076"/>
                  <a:pt x="909784" y="393230"/>
                  <a:pt x="925007" y="394752"/>
                </a:cubicBezTo>
                <a:cubicBezTo>
                  <a:pt x="1006988" y="402950"/>
                  <a:pt x="1093588" y="383212"/>
                  <a:pt x="1171750" y="409266"/>
                </a:cubicBezTo>
                <a:cubicBezTo>
                  <a:pt x="1213954" y="423334"/>
                  <a:pt x="1247565" y="549625"/>
                  <a:pt x="1258836" y="583438"/>
                </a:cubicBezTo>
                <a:cubicBezTo>
                  <a:pt x="1263674" y="597952"/>
                  <a:pt x="1260620" y="618494"/>
                  <a:pt x="1273350" y="626980"/>
                </a:cubicBezTo>
                <a:cubicBezTo>
                  <a:pt x="1287864" y="636656"/>
                  <a:pt x="1301291" y="648208"/>
                  <a:pt x="1316893" y="656009"/>
                </a:cubicBezTo>
                <a:cubicBezTo>
                  <a:pt x="1352622" y="673873"/>
                  <a:pt x="1414080" y="679464"/>
                  <a:pt x="1447522" y="685038"/>
                </a:cubicBezTo>
                <a:cubicBezTo>
                  <a:pt x="1452360" y="670524"/>
                  <a:pt x="1466874" y="656009"/>
                  <a:pt x="1462036" y="641495"/>
                </a:cubicBezTo>
                <a:cubicBezTo>
                  <a:pt x="1437845" y="568923"/>
                  <a:pt x="1411236" y="559247"/>
                  <a:pt x="1360436" y="525380"/>
                </a:cubicBezTo>
                <a:cubicBezTo>
                  <a:pt x="1350457" y="475483"/>
                  <a:pt x="1345075" y="442590"/>
                  <a:pt x="1331407" y="394752"/>
                </a:cubicBezTo>
                <a:cubicBezTo>
                  <a:pt x="1327204" y="380041"/>
                  <a:pt x="1323735" y="364893"/>
                  <a:pt x="1316893" y="351209"/>
                </a:cubicBezTo>
                <a:cubicBezTo>
                  <a:pt x="1309092" y="335607"/>
                  <a:pt x="1301486" y="318563"/>
                  <a:pt x="1287865" y="307666"/>
                </a:cubicBezTo>
                <a:cubicBezTo>
                  <a:pt x="1275918" y="298109"/>
                  <a:pt x="1258836" y="297990"/>
                  <a:pt x="1244322" y="293152"/>
                </a:cubicBezTo>
                <a:cubicBezTo>
                  <a:pt x="1212653" y="198148"/>
                  <a:pt x="1256637" y="291393"/>
                  <a:pt x="1186265" y="235095"/>
                </a:cubicBezTo>
                <a:cubicBezTo>
                  <a:pt x="1092479" y="160066"/>
                  <a:pt x="1223137" y="213519"/>
                  <a:pt x="1113693" y="177038"/>
                </a:cubicBezTo>
                <a:cubicBezTo>
                  <a:pt x="1048832" y="133797"/>
                  <a:pt x="1044377" y="119794"/>
                  <a:pt x="983065" y="104466"/>
                </a:cubicBezTo>
                <a:cubicBezTo>
                  <a:pt x="959132" y="98483"/>
                  <a:pt x="934684" y="94790"/>
                  <a:pt x="910493" y="89952"/>
                </a:cubicBezTo>
                <a:cubicBezTo>
                  <a:pt x="905655" y="70600"/>
                  <a:pt x="910084" y="46000"/>
                  <a:pt x="895979" y="31895"/>
                </a:cubicBezTo>
                <a:cubicBezTo>
                  <a:pt x="864085" y="0"/>
                  <a:pt x="825396" y="21555"/>
                  <a:pt x="794379" y="31895"/>
                </a:cubicBezTo>
                <a:cubicBezTo>
                  <a:pt x="764782" y="120689"/>
                  <a:pt x="804625" y="49539"/>
                  <a:pt x="736322" y="60923"/>
                </a:cubicBezTo>
                <a:cubicBezTo>
                  <a:pt x="719115" y="63791"/>
                  <a:pt x="707293" y="80276"/>
                  <a:pt x="692779" y="89952"/>
                </a:cubicBezTo>
                <a:cubicBezTo>
                  <a:pt x="635161" y="3526"/>
                  <a:pt x="696737" y="64442"/>
                  <a:pt x="576665" y="104466"/>
                </a:cubicBezTo>
                <a:lnTo>
                  <a:pt x="489579" y="133495"/>
                </a:lnTo>
                <a:cubicBezTo>
                  <a:pt x="475065" y="128657"/>
                  <a:pt x="460241" y="113298"/>
                  <a:pt x="446036" y="118980"/>
                </a:cubicBezTo>
                <a:cubicBezTo>
                  <a:pt x="429839" y="125458"/>
                  <a:pt x="430628" y="151626"/>
                  <a:pt x="417007" y="162523"/>
                </a:cubicBezTo>
                <a:cubicBezTo>
                  <a:pt x="405060" y="172080"/>
                  <a:pt x="387149" y="170196"/>
                  <a:pt x="373465" y="177038"/>
                </a:cubicBezTo>
                <a:cubicBezTo>
                  <a:pt x="260931" y="233306"/>
                  <a:pt x="395816" y="184102"/>
                  <a:pt x="286379" y="220580"/>
                </a:cubicBezTo>
                <a:cubicBezTo>
                  <a:pt x="251834" y="324215"/>
                  <a:pt x="274323" y="282206"/>
                  <a:pt x="228322" y="351209"/>
                </a:cubicBezTo>
                <a:cubicBezTo>
                  <a:pt x="218646" y="336695"/>
                  <a:pt x="214895" y="299865"/>
                  <a:pt x="199293" y="307666"/>
                </a:cubicBezTo>
                <a:cubicBezTo>
                  <a:pt x="168088" y="323268"/>
                  <a:pt x="141236" y="394752"/>
                  <a:pt x="141236" y="394752"/>
                </a:cubicBezTo>
                <a:cubicBezTo>
                  <a:pt x="126722" y="389914"/>
                  <a:pt x="112784" y="377723"/>
                  <a:pt x="97693" y="380238"/>
                </a:cubicBezTo>
                <a:cubicBezTo>
                  <a:pt x="51350" y="387962"/>
                  <a:pt x="50957" y="418846"/>
                  <a:pt x="39636" y="452809"/>
                </a:cubicBezTo>
                <a:cubicBezTo>
                  <a:pt x="44474" y="491514"/>
                  <a:pt x="54150" y="529917"/>
                  <a:pt x="54150" y="568923"/>
                </a:cubicBezTo>
                <a:cubicBezTo>
                  <a:pt x="54150" y="598352"/>
                  <a:pt x="42886" y="626760"/>
                  <a:pt x="39636" y="656009"/>
                </a:cubicBezTo>
                <a:cubicBezTo>
                  <a:pt x="38033" y="670435"/>
                  <a:pt x="39636" y="685038"/>
                  <a:pt x="39636" y="699552"/>
                </a:cubicBezTo>
              </a:path>
            </a:pathLst>
          </a:custGeom>
          <a:solidFill>
            <a:schemeClr val="accent6">
              <a:lumMod val="75000"/>
            </a:schemeClr>
          </a:solidFill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1" name="TextBox 70"/>
          <p:cNvSpPr txBox="1"/>
          <p:nvPr/>
        </p:nvSpPr>
        <p:spPr>
          <a:xfrm>
            <a:off x="827480" y="5157240"/>
            <a:ext cx="727301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/>
              <a:t>Question: Which action would you perform?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/>
      <p:bldP spid="32" grpId="0"/>
      <p:bldP spid="33" grpId="0"/>
      <p:bldP spid="34" grpId="0"/>
      <p:bldP spid="35" grpId="0"/>
      <p:bldP spid="38" grpId="0"/>
      <p:bldP spid="7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3664495" y="836688"/>
            <a:ext cx="1235300" cy="1197245"/>
          </a:xfrm>
          <a:prstGeom prst="ellipse">
            <a:avLst/>
          </a:prstGeom>
          <a:solidFill>
            <a:srgbClr val="D6EDBD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srgbClr val="FFFF66"/>
              </a:solidFill>
            </a:endParaRPr>
          </a:p>
        </p:txBody>
      </p:sp>
      <p:sp>
        <p:nvSpPr>
          <p:cNvPr id="7" name="Moon 6"/>
          <p:cNvSpPr/>
          <p:nvPr/>
        </p:nvSpPr>
        <p:spPr>
          <a:xfrm rot="16429734">
            <a:off x="4033926" y="1339474"/>
            <a:ext cx="45719" cy="205924"/>
          </a:xfrm>
          <a:prstGeom prst="moon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Moon 10"/>
          <p:cNvSpPr/>
          <p:nvPr/>
        </p:nvSpPr>
        <p:spPr>
          <a:xfrm rot="16429734">
            <a:off x="4465974" y="1339474"/>
            <a:ext cx="45719" cy="205924"/>
          </a:xfrm>
          <a:prstGeom prst="moon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Moon 26"/>
          <p:cNvSpPr/>
          <p:nvPr/>
        </p:nvSpPr>
        <p:spPr>
          <a:xfrm rot="5400000">
            <a:off x="4250939" y="1547685"/>
            <a:ext cx="124551" cy="430751"/>
          </a:xfrm>
          <a:prstGeom prst="moon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1" name="Freeform 30"/>
          <p:cNvSpPr/>
          <p:nvPr/>
        </p:nvSpPr>
        <p:spPr>
          <a:xfrm>
            <a:off x="3878385" y="1231421"/>
            <a:ext cx="296183" cy="121188"/>
          </a:xfrm>
          <a:custGeom>
            <a:avLst/>
            <a:gdLst>
              <a:gd name="connsiteX0" fmla="*/ 0 w 296183"/>
              <a:gd name="connsiteY0" fmla="*/ 121188 h 121188"/>
              <a:gd name="connsiteX1" fmla="*/ 42203 w 296183"/>
              <a:gd name="connsiteY1" fmla="*/ 93052 h 121188"/>
              <a:gd name="connsiteX2" fmla="*/ 84406 w 296183"/>
              <a:gd name="connsiteY2" fmla="*/ 78985 h 121188"/>
              <a:gd name="connsiteX3" fmla="*/ 196948 w 296183"/>
              <a:gd name="connsiteY3" fmla="*/ 50849 h 121188"/>
              <a:gd name="connsiteX4" fmla="*/ 281354 w 296183"/>
              <a:gd name="connsiteY4" fmla="*/ 36781 h 121188"/>
              <a:gd name="connsiteX5" fmla="*/ 239151 w 296183"/>
              <a:gd name="connsiteY5" fmla="*/ 50849 h 121188"/>
              <a:gd name="connsiteX6" fmla="*/ 126609 w 296183"/>
              <a:gd name="connsiteY6" fmla="*/ 64917 h 121188"/>
              <a:gd name="connsiteX7" fmla="*/ 84406 w 296183"/>
              <a:gd name="connsiteY7" fmla="*/ 78985 h 121188"/>
              <a:gd name="connsiteX8" fmla="*/ 112541 w 296183"/>
              <a:gd name="connsiteY8" fmla="*/ 50849 h 121188"/>
              <a:gd name="connsiteX9" fmla="*/ 196948 w 296183"/>
              <a:gd name="connsiteY9" fmla="*/ 22714 h 121188"/>
              <a:gd name="connsiteX10" fmla="*/ 253218 w 296183"/>
              <a:gd name="connsiteY10" fmla="*/ 8646 h 121188"/>
              <a:gd name="connsiteX11" fmla="*/ 168812 w 296183"/>
              <a:gd name="connsiteY11" fmla="*/ 36781 h 121188"/>
              <a:gd name="connsiteX12" fmla="*/ 112541 w 296183"/>
              <a:gd name="connsiteY12" fmla="*/ 50849 h 1211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296183" h="121188">
                <a:moveTo>
                  <a:pt x="0" y="121188"/>
                </a:moveTo>
                <a:cubicBezTo>
                  <a:pt x="14068" y="111809"/>
                  <a:pt x="27081" y="100613"/>
                  <a:pt x="42203" y="93052"/>
                </a:cubicBezTo>
                <a:cubicBezTo>
                  <a:pt x="55466" y="86420"/>
                  <a:pt x="70100" y="82887"/>
                  <a:pt x="84406" y="78985"/>
                </a:cubicBezTo>
                <a:cubicBezTo>
                  <a:pt x="121712" y="68811"/>
                  <a:pt x="158806" y="57206"/>
                  <a:pt x="196948" y="50849"/>
                </a:cubicBezTo>
                <a:cubicBezTo>
                  <a:pt x="225083" y="46160"/>
                  <a:pt x="252831" y="36781"/>
                  <a:pt x="281354" y="36781"/>
                </a:cubicBezTo>
                <a:cubicBezTo>
                  <a:pt x="296183" y="36781"/>
                  <a:pt x="253740" y="48196"/>
                  <a:pt x="239151" y="50849"/>
                </a:cubicBezTo>
                <a:cubicBezTo>
                  <a:pt x="201955" y="57612"/>
                  <a:pt x="164123" y="60228"/>
                  <a:pt x="126609" y="64917"/>
                </a:cubicBezTo>
                <a:cubicBezTo>
                  <a:pt x="112541" y="69606"/>
                  <a:pt x="94891" y="89470"/>
                  <a:pt x="84406" y="78985"/>
                </a:cubicBezTo>
                <a:cubicBezTo>
                  <a:pt x="75027" y="69606"/>
                  <a:pt x="100678" y="56780"/>
                  <a:pt x="112541" y="50849"/>
                </a:cubicBezTo>
                <a:cubicBezTo>
                  <a:pt x="139067" y="37586"/>
                  <a:pt x="168176" y="29907"/>
                  <a:pt x="196948" y="22714"/>
                </a:cubicBezTo>
                <a:cubicBezTo>
                  <a:pt x="215705" y="18025"/>
                  <a:pt x="270511" y="0"/>
                  <a:pt x="253218" y="8646"/>
                </a:cubicBezTo>
                <a:cubicBezTo>
                  <a:pt x="226691" y="21908"/>
                  <a:pt x="196947" y="27403"/>
                  <a:pt x="168812" y="36781"/>
                </a:cubicBezTo>
                <a:cubicBezTo>
                  <a:pt x="122159" y="52332"/>
                  <a:pt x="141438" y="50849"/>
                  <a:pt x="112541" y="50849"/>
                </a:cubicBezTo>
              </a:path>
            </a:pathLst>
          </a:cu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6" name="Freeform 35"/>
          <p:cNvSpPr/>
          <p:nvPr/>
        </p:nvSpPr>
        <p:spPr>
          <a:xfrm>
            <a:off x="-3362178" y="154745"/>
            <a:ext cx="0" cy="0"/>
          </a:xfrm>
          <a:custGeom>
            <a:avLst/>
            <a:gdLst>
              <a:gd name="connsiteX0" fmla="*/ 0 w 0"/>
              <a:gd name="connsiteY0" fmla="*/ 0 h 0"/>
              <a:gd name="connsiteX1" fmla="*/ 0 w 0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7" name="Freeform 36"/>
          <p:cNvSpPr/>
          <p:nvPr/>
        </p:nvSpPr>
        <p:spPr>
          <a:xfrm>
            <a:off x="4345183" y="1201963"/>
            <a:ext cx="327424" cy="66773"/>
          </a:xfrm>
          <a:custGeom>
            <a:avLst/>
            <a:gdLst>
              <a:gd name="connsiteX0" fmla="*/ 73357 w 291071"/>
              <a:gd name="connsiteY0" fmla="*/ 59764 h 117821"/>
              <a:gd name="connsiteX1" fmla="*/ 15299 w 291071"/>
              <a:gd name="connsiteY1" fmla="*/ 74278 h 117821"/>
              <a:gd name="connsiteX2" fmla="*/ 58842 w 291071"/>
              <a:gd name="connsiteY2" fmla="*/ 59764 h 117821"/>
              <a:gd name="connsiteX3" fmla="*/ 233014 w 291071"/>
              <a:gd name="connsiteY3" fmla="*/ 103307 h 117821"/>
              <a:gd name="connsiteX4" fmla="*/ 291071 w 291071"/>
              <a:gd name="connsiteY4" fmla="*/ 117821 h 117821"/>
              <a:gd name="connsiteX5" fmla="*/ 247528 w 291071"/>
              <a:gd name="connsiteY5" fmla="*/ 88792 h 117821"/>
              <a:gd name="connsiteX6" fmla="*/ 218499 w 291071"/>
              <a:gd name="connsiteY6" fmla="*/ 45250 h 117821"/>
              <a:gd name="connsiteX7" fmla="*/ 174957 w 291071"/>
              <a:gd name="connsiteY7" fmla="*/ 30735 h 117821"/>
              <a:gd name="connsiteX8" fmla="*/ 145928 w 291071"/>
              <a:gd name="connsiteY8" fmla="*/ 30735 h 117821"/>
              <a:gd name="connsiteX9" fmla="*/ 233014 w 291071"/>
              <a:gd name="connsiteY9" fmla="*/ 74278 h 117821"/>
              <a:gd name="connsiteX10" fmla="*/ 276557 w 291071"/>
              <a:gd name="connsiteY10" fmla="*/ 88792 h 117821"/>
              <a:gd name="connsiteX11" fmla="*/ 218499 w 291071"/>
              <a:gd name="connsiteY11" fmla="*/ 59764 h 117821"/>
              <a:gd name="connsiteX12" fmla="*/ 174957 w 291071"/>
              <a:gd name="connsiteY12" fmla="*/ 30735 h 117821"/>
              <a:gd name="connsiteX13" fmla="*/ 73357 w 291071"/>
              <a:gd name="connsiteY13" fmla="*/ 59764 h 1178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291071" h="117821">
                <a:moveTo>
                  <a:pt x="73357" y="59764"/>
                </a:moveTo>
                <a:cubicBezTo>
                  <a:pt x="46747" y="67021"/>
                  <a:pt x="35247" y="74278"/>
                  <a:pt x="15299" y="74278"/>
                </a:cubicBezTo>
                <a:cubicBezTo>
                  <a:pt x="0" y="74278"/>
                  <a:pt x="43605" y="58379"/>
                  <a:pt x="58842" y="59764"/>
                </a:cubicBezTo>
                <a:cubicBezTo>
                  <a:pt x="58862" y="59766"/>
                  <a:pt x="203976" y="96047"/>
                  <a:pt x="233014" y="103307"/>
                </a:cubicBezTo>
                <a:lnTo>
                  <a:pt x="291071" y="117821"/>
                </a:lnTo>
                <a:cubicBezTo>
                  <a:pt x="276557" y="108145"/>
                  <a:pt x="259863" y="101127"/>
                  <a:pt x="247528" y="88792"/>
                </a:cubicBezTo>
                <a:cubicBezTo>
                  <a:pt x="235193" y="76457"/>
                  <a:pt x="232120" y="56147"/>
                  <a:pt x="218499" y="45250"/>
                </a:cubicBezTo>
                <a:cubicBezTo>
                  <a:pt x="206552" y="35693"/>
                  <a:pt x="189471" y="35573"/>
                  <a:pt x="174957" y="30735"/>
                </a:cubicBezTo>
                <a:cubicBezTo>
                  <a:pt x="29640" y="48900"/>
                  <a:pt x="20367" y="51663"/>
                  <a:pt x="145928" y="30735"/>
                </a:cubicBezTo>
                <a:cubicBezTo>
                  <a:pt x="255382" y="67221"/>
                  <a:pt x="120460" y="18002"/>
                  <a:pt x="233014" y="74278"/>
                </a:cubicBezTo>
                <a:cubicBezTo>
                  <a:pt x="246698" y="81120"/>
                  <a:pt x="262043" y="83954"/>
                  <a:pt x="276557" y="88792"/>
                </a:cubicBezTo>
                <a:cubicBezTo>
                  <a:pt x="246958" y="0"/>
                  <a:pt x="286802" y="71149"/>
                  <a:pt x="218499" y="59764"/>
                </a:cubicBezTo>
                <a:cubicBezTo>
                  <a:pt x="201293" y="56896"/>
                  <a:pt x="189471" y="40411"/>
                  <a:pt x="174957" y="30735"/>
                </a:cubicBezTo>
                <a:cubicBezTo>
                  <a:pt x="83099" y="46045"/>
                  <a:pt x="99967" y="52507"/>
                  <a:pt x="73357" y="59764"/>
                </a:cubicBezTo>
                <a:close/>
              </a:path>
            </a:pathLst>
          </a:cu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9" name="Freeform 58"/>
          <p:cNvSpPr/>
          <p:nvPr/>
        </p:nvSpPr>
        <p:spPr>
          <a:xfrm>
            <a:off x="3537075" y="663775"/>
            <a:ext cx="1466874" cy="937179"/>
          </a:xfrm>
          <a:custGeom>
            <a:avLst/>
            <a:gdLst>
              <a:gd name="connsiteX0" fmla="*/ 25122 w 1466874"/>
              <a:gd name="connsiteY0" fmla="*/ 438295 h 937179"/>
              <a:gd name="connsiteX1" fmla="*/ 25122 w 1466874"/>
              <a:gd name="connsiteY1" fmla="*/ 670523 h 937179"/>
              <a:gd name="connsiteX2" fmla="*/ 54150 w 1466874"/>
              <a:gd name="connsiteY2" fmla="*/ 757609 h 937179"/>
              <a:gd name="connsiteX3" fmla="*/ 68665 w 1466874"/>
              <a:gd name="connsiteY3" fmla="*/ 801152 h 937179"/>
              <a:gd name="connsiteX4" fmla="*/ 83179 w 1466874"/>
              <a:gd name="connsiteY4" fmla="*/ 917266 h 937179"/>
              <a:gd name="connsiteX5" fmla="*/ 170265 w 1466874"/>
              <a:gd name="connsiteY5" fmla="*/ 888238 h 937179"/>
              <a:gd name="connsiteX6" fmla="*/ 242836 w 1466874"/>
              <a:gd name="connsiteY6" fmla="*/ 670523 h 937179"/>
              <a:gd name="connsiteX7" fmla="*/ 271865 w 1466874"/>
              <a:gd name="connsiteY7" fmla="*/ 583438 h 937179"/>
              <a:gd name="connsiteX8" fmla="*/ 300893 w 1466874"/>
              <a:gd name="connsiteY8" fmla="*/ 539895 h 937179"/>
              <a:gd name="connsiteX9" fmla="*/ 315407 w 1466874"/>
              <a:gd name="connsiteY9" fmla="*/ 496352 h 937179"/>
              <a:gd name="connsiteX10" fmla="*/ 402493 w 1466874"/>
              <a:gd name="connsiteY10" fmla="*/ 467323 h 937179"/>
              <a:gd name="connsiteX11" fmla="*/ 504093 w 1466874"/>
              <a:gd name="connsiteY11" fmla="*/ 438295 h 937179"/>
              <a:gd name="connsiteX12" fmla="*/ 547636 w 1466874"/>
              <a:gd name="connsiteY12" fmla="*/ 423780 h 937179"/>
              <a:gd name="connsiteX13" fmla="*/ 736322 w 1466874"/>
              <a:gd name="connsiteY13" fmla="*/ 394752 h 937179"/>
              <a:gd name="connsiteX14" fmla="*/ 779865 w 1466874"/>
              <a:gd name="connsiteY14" fmla="*/ 409266 h 937179"/>
              <a:gd name="connsiteX15" fmla="*/ 823407 w 1466874"/>
              <a:gd name="connsiteY15" fmla="*/ 394752 h 937179"/>
              <a:gd name="connsiteX16" fmla="*/ 881465 w 1466874"/>
              <a:gd name="connsiteY16" fmla="*/ 380238 h 937179"/>
              <a:gd name="connsiteX17" fmla="*/ 925007 w 1466874"/>
              <a:gd name="connsiteY17" fmla="*/ 394752 h 937179"/>
              <a:gd name="connsiteX18" fmla="*/ 1171750 w 1466874"/>
              <a:gd name="connsiteY18" fmla="*/ 409266 h 937179"/>
              <a:gd name="connsiteX19" fmla="*/ 1258836 w 1466874"/>
              <a:gd name="connsiteY19" fmla="*/ 583438 h 937179"/>
              <a:gd name="connsiteX20" fmla="*/ 1273350 w 1466874"/>
              <a:gd name="connsiteY20" fmla="*/ 626980 h 937179"/>
              <a:gd name="connsiteX21" fmla="*/ 1316893 w 1466874"/>
              <a:gd name="connsiteY21" fmla="*/ 656009 h 937179"/>
              <a:gd name="connsiteX22" fmla="*/ 1447522 w 1466874"/>
              <a:gd name="connsiteY22" fmla="*/ 685038 h 937179"/>
              <a:gd name="connsiteX23" fmla="*/ 1462036 w 1466874"/>
              <a:gd name="connsiteY23" fmla="*/ 641495 h 937179"/>
              <a:gd name="connsiteX24" fmla="*/ 1360436 w 1466874"/>
              <a:gd name="connsiteY24" fmla="*/ 525380 h 937179"/>
              <a:gd name="connsiteX25" fmla="*/ 1331407 w 1466874"/>
              <a:gd name="connsiteY25" fmla="*/ 394752 h 937179"/>
              <a:gd name="connsiteX26" fmla="*/ 1316893 w 1466874"/>
              <a:gd name="connsiteY26" fmla="*/ 351209 h 937179"/>
              <a:gd name="connsiteX27" fmla="*/ 1287865 w 1466874"/>
              <a:gd name="connsiteY27" fmla="*/ 307666 h 937179"/>
              <a:gd name="connsiteX28" fmla="*/ 1244322 w 1466874"/>
              <a:gd name="connsiteY28" fmla="*/ 293152 h 937179"/>
              <a:gd name="connsiteX29" fmla="*/ 1186265 w 1466874"/>
              <a:gd name="connsiteY29" fmla="*/ 235095 h 937179"/>
              <a:gd name="connsiteX30" fmla="*/ 1113693 w 1466874"/>
              <a:gd name="connsiteY30" fmla="*/ 177038 h 937179"/>
              <a:gd name="connsiteX31" fmla="*/ 983065 w 1466874"/>
              <a:gd name="connsiteY31" fmla="*/ 104466 h 937179"/>
              <a:gd name="connsiteX32" fmla="*/ 910493 w 1466874"/>
              <a:gd name="connsiteY32" fmla="*/ 89952 h 937179"/>
              <a:gd name="connsiteX33" fmla="*/ 895979 w 1466874"/>
              <a:gd name="connsiteY33" fmla="*/ 31895 h 937179"/>
              <a:gd name="connsiteX34" fmla="*/ 794379 w 1466874"/>
              <a:gd name="connsiteY34" fmla="*/ 31895 h 937179"/>
              <a:gd name="connsiteX35" fmla="*/ 736322 w 1466874"/>
              <a:gd name="connsiteY35" fmla="*/ 60923 h 937179"/>
              <a:gd name="connsiteX36" fmla="*/ 692779 w 1466874"/>
              <a:gd name="connsiteY36" fmla="*/ 89952 h 937179"/>
              <a:gd name="connsiteX37" fmla="*/ 576665 w 1466874"/>
              <a:gd name="connsiteY37" fmla="*/ 104466 h 937179"/>
              <a:gd name="connsiteX38" fmla="*/ 489579 w 1466874"/>
              <a:gd name="connsiteY38" fmla="*/ 133495 h 937179"/>
              <a:gd name="connsiteX39" fmla="*/ 446036 w 1466874"/>
              <a:gd name="connsiteY39" fmla="*/ 118980 h 937179"/>
              <a:gd name="connsiteX40" fmla="*/ 417007 w 1466874"/>
              <a:gd name="connsiteY40" fmla="*/ 162523 h 937179"/>
              <a:gd name="connsiteX41" fmla="*/ 373465 w 1466874"/>
              <a:gd name="connsiteY41" fmla="*/ 177038 h 937179"/>
              <a:gd name="connsiteX42" fmla="*/ 286379 w 1466874"/>
              <a:gd name="connsiteY42" fmla="*/ 220580 h 937179"/>
              <a:gd name="connsiteX43" fmla="*/ 228322 w 1466874"/>
              <a:gd name="connsiteY43" fmla="*/ 351209 h 937179"/>
              <a:gd name="connsiteX44" fmla="*/ 199293 w 1466874"/>
              <a:gd name="connsiteY44" fmla="*/ 307666 h 937179"/>
              <a:gd name="connsiteX45" fmla="*/ 141236 w 1466874"/>
              <a:gd name="connsiteY45" fmla="*/ 394752 h 937179"/>
              <a:gd name="connsiteX46" fmla="*/ 97693 w 1466874"/>
              <a:gd name="connsiteY46" fmla="*/ 380238 h 937179"/>
              <a:gd name="connsiteX47" fmla="*/ 39636 w 1466874"/>
              <a:gd name="connsiteY47" fmla="*/ 452809 h 937179"/>
              <a:gd name="connsiteX48" fmla="*/ 54150 w 1466874"/>
              <a:gd name="connsiteY48" fmla="*/ 568923 h 937179"/>
              <a:gd name="connsiteX49" fmla="*/ 39636 w 1466874"/>
              <a:gd name="connsiteY49" fmla="*/ 656009 h 937179"/>
              <a:gd name="connsiteX50" fmla="*/ 39636 w 1466874"/>
              <a:gd name="connsiteY50" fmla="*/ 699552 h 9371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1466874" h="937179">
                <a:moveTo>
                  <a:pt x="25122" y="438295"/>
                </a:moveTo>
                <a:cubicBezTo>
                  <a:pt x="3992" y="543939"/>
                  <a:pt x="0" y="528164"/>
                  <a:pt x="25122" y="670523"/>
                </a:cubicBezTo>
                <a:cubicBezTo>
                  <a:pt x="30440" y="700656"/>
                  <a:pt x="44474" y="728580"/>
                  <a:pt x="54150" y="757609"/>
                </a:cubicBezTo>
                <a:lnTo>
                  <a:pt x="68665" y="801152"/>
                </a:lnTo>
                <a:cubicBezTo>
                  <a:pt x="73503" y="839857"/>
                  <a:pt x="53564" y="891881"/>
                  <a:pt x="83179" y="917266"/>
                </a:cubicBezTo>
                <a:cubicBezTo>
                  <a:pt x="106411" y="937179"/>
                  <a:pt x="170265" y="888238"/>
                  <a:pt x="170265" y="888238"/>
                </a:cubicBezTo>
                <a:lnTo>
                  <a:pt x="242836" y="670523"/>
                </a:lnTo>
                <a:cubicBezTo>
                  <a:pt x="242838" y="670518"/>
                  <a:pt x="271861" y="583443"/>
                  <a:pt x="271865" y="583438"/>
                </a:cubicBezTo>
                <a:cubicBezTo>
                  <a:pt x="281541" y="568924"/>
                  <a:pt x="293092" y="555497"/>
                  <a:pt x="300893" y="539895"/>
                </a:cubicBezTo>
                <a:cubicBezTo>
                  <a:pt x="307735" y="526211"/>
                  <a:pt x="302957" y="505245"/>
                  <a:pt x="315407" y="496352"/>
                </a:cubicBezTo>
                <a:cubicBezTo>
                  <a:pt x="340306" y="478567"/>
                  <a:pt x="373464" y="476999"/>
                  <a:pt x="402493" y="467323"/>
                </a:cubicBezTo>
                <a:cubicBezTo>
                  <a:pt x="506898" y="432521"/>
                  <a:pt x="376514" y="474747"/>
                  <a:pt x="504093" y="438295"/>
                </a:cubicBezTo>
                <a:cubicBezTo>
                  <a:pt x="518804" y="434092"/>
                  <a:pt x="532701" y="427099"/>
                  <a:pt x="547636" y="423780"/>
                </a:cubicBezTo>
                <a:cubicBezTo>
                  <a:pt x="583881" y="415725"/>
                  <a:pt x="703917" y="399381"/>
                  <a:pt x="736322" y="394752"/>
                </a:cubicBezTo>
                <a:cubicBezTo>
                  <a:pt x="750836" y="399590"/>
                  <a:pt x="764566" y="409266"/>
                  <a:pt x="779865" y="409266"/>
                </a:cubicBezTo>
                <a:cubicBezTo>
                  <a:pt x="795164" y="409266"/>
                  <a:pt x="808697" y="398955"/>
                  <a:pt x="823407" y="394752"/>
                </a:cubicBezTo>
                <a:cubicBezTo>
                  <a:pt x="842588" y="389272"/>
                  <a:pt x="862112" y="385076"/>
                  <a:pt x="881465" y="380238"/>
                </a:cubicBezTo>
                <a:cubicBezTo>
                  <a:pt x="895979" y="385076"/>
                  <a:pt x="909784" y="393230"/>
                  <a:pt x="925007" y="394752"/>
                </a:cubicBezTo>
                <a:cubicBezTo>
                  <a:pt x="1006988" y="402950"/>
                  <a:pt x="1093588" y="383212"/>
                  <a:pt x="1171750" y="409266"/>
                </a:cubicBezTo>
                <a:cubicBezTo>
                  <a:pt x="1213954" y="423334"/>
                  <a:pt x="1247565" y="549625"/>
                  <a:pt x="1258836" y="583438"/>
                </a:cubicBezTo>
                <a:cubicBezTo>
                  <a:pt x="1263674" y="597952"/>
                  <a:pt x="1260620" y="618494"/>
                  <a:pt x="1273350" y="626980"/>
                </a:cubicBezTo>
                <a:cubicBezTo>
                  <a:pt x="1287864" y="636656"/>
                  <a:pt x="1301291" y="648208"/>
                  <a:pt x="1316893" y="656009"/>
                </a:cubicBezTo>
                <a:cubicBezTo>
                  <a:pt x="1352622" y="673873"/>
                  <a:pt x="1414080" y="679464"/>
                  <a:pt x="1447522" y="685038"/>
                </a:cubicBezTo>
                <a:cubicBezTo>
                  <a:pt x="1452360" y="670524"/>
                  <a:pt x="1466874" y="656009"/>
                  <a:pt x="1462036" y="641495"/>
                </a:cubicBezTo>
                <a:cubicBezTo>
                  <a:pt x="1437845" y="568923"/>
                  <a:pt x="1411236" y="559247"/>
                  <a:pt x="1360436" y="525380"/>
                </a:cubicBezTo>
                <a:cubicBezTo>
                  <a:pt x="1350457" y="475483"/>
                  <a:pt x="1345075" y="442590"/>
                  <a:pt x="1331407" y="394752"/>
                </a:cubicBezTo>
                <a:cubicBezTo>
                  <a:pt x="1327204" y="380041"/>
                  <a:pt x="1323735" y="364893"/>
                  <a:pt x="1316893" y="351209"/>
                </a:cubicBezTo>
                <a:cubicBezTo>
                  <a:pt x="1309092" y="335607"/>
                  <a:pt x="1301486" y="318563"/>
                  <a:pt x="1287865" y="307666"/>
                </a:cubicBezTo>
                <a:cubicBezTo>
                  <a:pt x="1275918" y="298109"/>
                  <a:pt x="1258836" y="297990"/>
                  <a:pt x="1244322" y="293152"/>
                </a:cubicBezTo>
                <a:cubicBezTo>
                  <a:pt x="1212653" y="198148"/>
                  <a:pt x="1256637" y="291393"/>
                  <a:pt x="1186265" y="235095"/>
                </a:cubicBezTo>
                <a:cubicBezTo>
                  <a:pt x="1092479" y="160066"/>
                  <a:pt x="1223137" y="213519"/>
                  <a:pt x="1113693" y="177038"/>
                </a:cubicBezTo>
                <a:cubicBezTo>
                  <a:pt x="1048832" y="133797"/>
                  <a:pt x="1044377" y="119794"/>
                  <a:pt x="983065" y="104466"/>
                </a:cubicBezTo>
                <a:cubicBezTo>
                  <a:pt x="959132" y="98483"/>
                  <a:pt x="934684" y="94790"/>
                  <a:pt x="910493" y="89952"/>
                </a:cubicBezTo>
                <a:cubicBezTo>
                  <a:pt x="905655" y="70600"/>
                  <a:pt x="910084" y="46000"/>
                  <a:pt x="895979" y="31895"/>
                </a:cubicBezTo>
                <a:cubicBezTo>
                  <a:pt x="864085" y="0"/>
                  <a:pt x="825396" y="21555"/>
                  <a:pt x="794379" y="31895"/>
                </a:cubicBezTo>
                <a:cubicBezTo>
                  <a:pt x="764782" y="120689"/>
                  <a:pt x="804625" y="49539"/>
                  <a:pt x="736322" y="60923"/>
                </a:cubicBezTo>
                <a:cubicBezTo>
                  <a:pt x="719115" y="63791"/>
                  <a:pt x="707293" y="80276"/>
                  <a:pt x="692779" y="89952"/>
                </a:cubicBezTo>
                <a:cubicBezTo>
                  <a:pt x="635161" y="3526"/>
                  <a:pt x="696737" y="64442"/>
                  <a:pt x="576665" y="104466"/>
                </a:cubicBezTo>
                <a:lnTo>
                  <a:pt x="489579" y="133495"/>
                </a:lnTo>
                <a:cubicBezTo>
                  <a:pt x="475065" y="128657"/>
                  <a:pt x="460241" y="113298"/>
                  <a:pt x="446036" y="118980"/>
                </a:cubicBezTo>
                <a:cubicBezTo>
                  <a:pt x="429839" y="125458"/>
                  <a:pt x="430628" y="151626"/>
                  <a:pt x="417007" y="162523"/>
                </a:cubicBezTo>
                <a:cubicBezTo>
                  <a:pt x="405060" y="172080"/>
                  <a:pt x="387149" y="170196"/>
                  <a:pt x="373465" y="177038"/>
                </a:cubicBezTo>
                <a:cubicBezTo>
                  <a:pt x="260931" y="233306"/>
                  <a:pt x="395816" y="184102"/>
                  <a:pt x="286379" y="220580"/>
                </a:cubicBezTo>
                <a:cubicBezTo>
                  <a:pt x="251834" y="324215"/>
                  <a:pt x="274323" y="282206"/>
                  <a:pt x="228322" y="351209"/>
                </a:cubicBezTo>
                <a:cubicBezTo>
                  <a:pt x="218646" y="336695"/>
                  <a:pt x="214895" y="299865"/>
                  <a:pt x="199293" y="307666"/>
                </a:cubicBezTo>
                <a:cubicBezTo>
                  <a:pt x="168088" y="323268"/>
                  <a:pt x="141236" y="394752"/>
                  <a:pt x="141236" y="394752"/>
                </a:cubicBezTo>
                <a:cubicBezTo>
                  <a:pt x="126722" y="389914"/>
                  <a:pt x="112784" y="377723"/>
                  <a:pt x="97693" y="380238"/>
                </a:cubicBezTo>
                <a:cubicBezTo>
                  <a:pt x="51350" y="387962"/>
                  <a:pt x="50957" y="418846"/>
                  <a:pt x="39636" y="452809"/>
                </a:cubicBezTo>
                <a:cubicBezTo>
                  <a:pt x="44474" y="491514"/>
                  <a:pt x="54150" y="529917"/>
                  <a:pt x="54150" y="568923"/>
                </a:cubicBezTo>
                <a:cubicBezTo>
                  <a:pt x="54150" y="598352"/>
                  <a:pt x="42886" y="626760"/>
                  <a:pt x="39636" y="656009"/>
                </a:cubicBezTo>
                <a:cubicBezTo>
                  <a:pt x="38033" y="670435"/>
                  <a:pt x="39636" y="685038"/>
                  <a:pt x="39636" y="699552"/>
                </a:cubicBezTo>
              </a:path>
            </a:pathLst>
          </a:custGeom>
          <a:solidFill>
            <a:schemeClr val="bg2">
              <a:lumMod val="50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aphicFrame>
        <p:nvGraphicFramePr>
          <p:cNvPr id="63" name="Table 62"/>
          <p:cNvGraphicFramePr>
            <a:graphicFrameLocks noGrp="1"/>
          </p:cNvGraphicFramePr>
          <p:nvPr/>
        </p:nvGraphicFramePr>
        <p:xfrm>
          <a:off x="971500" y="2564881"/>
          <a:ext cx="6048672" cy="237632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4827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7220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2819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71347">
                <a:tc>
                  <a:txBody>
                    <a:bodyPr/>
                    <a:lstStyle/>
                    <a:p>
                      <a:endParaRPr lang="en-GB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52491">
                <a:tc>
                  <a:txBody>
                    <a:bodyPr/>
                    <a:lstStyle/>
                    <a:p>
                      <a:r>
                        <a:rPr lang="en-GB" sz="2000" b="1" dirty="0">
                          <a:solidFill>
                            <a:schemeClr val="tx1"/>
                          </a:solidFill>
                        </a:rPr>
                        <a:t>Transplant the kidney into Alan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52491">
                <a:tc>
                  <a:txBody>
                    <a:bodyPr/>
                    <a:lstStyle/>
                    <a:p>
                      <a:r>
                        <a:rPr lang="en-GB" sz="2000" b="1" dirty="0">
                          <a:solidFill>
                            <a:schemeClr val="tx1"/>
                          </a:solidFill>
                        </a:rPr>
                        <a:t>Transplant</a:t>
                      </a:r>
                      <a:r>
                        <a:rPr lang="en-GB" sz="2000" b="1" baseline="0" dirty="0">
                          <a:solidFill>
                            <a:schemeClr val="tx1"/>
                          </a:solidFill>
                        </a:rPr>
                        <a:t> the kidney into Carol</a:t>
                      </a:r>
                      <a:endParaRPr lang="en-GB" sz="20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30" name="TextBox 29"/>
          <p:cNvSpPr txBox="1"/>
          <p:nvPr/>
        </p:nvSpPr>
        <p:spPr>
          <a:xfrm>
            <a:off x="3491781" y="2564880"/>
            <a:ext cx="187220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/>
              <a:t>Outcome for Alan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5291981" y="2564880"/>
            <a:ext cx="187220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/>
              <a:t>Outcome for Carol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5291981" y="3428976"/>
            <a:ext cx="187220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dirty="0"/>
              <a:t>1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3419773" y="3428976"/>
            <a:ext cx="187220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dirty="0"/>
              <a:t>0.9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5291981" y="4149056"/>
            <a:ext cx="187220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dirty="0"/>
              <a:t>0.9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3419773" y="4149056"/>
            <a:ext cx="187220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dirty="0"/>
              <a:t>0.25</a:t>
            </a:r>
          </a:p>
        </p:txBody>
      </p:sp>
      <p:sp>
        <p:nvSpPr>
          <p:cNvPr id="28" name="Oval 27"/>
          <p:cNvSpPr/>
          <p:nvPr/>
        </p:nvSpPr>
        <p:spPr>
          <a:xfrm>
            <a:off x="5580013" y="548656"/>
            <a:ext cx="1235300" cy="1368152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9" name="Freeform 28"/>
          <p:cNvSpPr/>
          <p:nvPr/>
        </p:nvSpPr>
        <p:spPr>
          <a:xfrm>
            <a:off x="5436120" y="404580"/>
            <a:ext cx="1517006" cy="2108855"/>
          </a:xfrm>
          <a:custGeom>
            <a:avLst/>
            <a:gdLst>
              <a:gd name="connsiteX0" fmla="*/ 25122 w 1466874"/>
              <a:gd name="connsiteY0" fmla="*/ 438295 h 937179"/>
              <a:gd name="connsiteX1" fmla="*/ 25122 w 1466874"/>
              <a:gd name="connsiteY1" fmla="*/ 670523 h 937179"/>
              <a:gd name="connsiteX2" fmla="*/ 54150 w 1466874"/>
              <a:gd name="connsiteY2" fmla="*/ 757609 h 937179"/>
              <a:gd name="connsiteX3" fmla="*/ 68665 w 1466874"/>
              <a:gd name="connsiteY3" fmla="*/ 801152 h 937179"/>
              <a:gd name="connsiteX4" fmla="*/ 83179 w 1466874"/>
              <a:gd name="connsiteY4" fmla="*/ 917266 h 937179"/>
              <a:gd name="connsiteX5" fmla="*/ 170265 w 1466874"/>
              <a:gd name="connsiteY5" fmla="*/ 888238 h 937179"/>
              <a:gd name="connsiteX6" fmla="*/ 242836 w 1466874"/>
              <a:gd name="connsiteY6" fmla="*/ 670523 h 937179"/>
              <a:gd name="connsiteX7" fmla="*/ 271865 w 1466874"/>
              <a:gd name="connsiteY7" fmla="*/ 583438 h 937179"/>
              <a:gd name="connsiteX8" fmla="*/ 300893 w 1466874"/>
              <a:gd name="connsiteY8" fmla="*/ 539895 h 937179"/>
              <a:gd name="connsiteX9" fmla="*/ 315407 w 1466874"/>
              <a:gd name="connsiteY9" fmla="*/ 496352 h 937179"/>
              <a:gd name="connsiteX10" fmla="*/ 402493 w 1466874"/>
              <a:gd name="connsiteY10" fmla="*/ 467323 h 937179"/>
              <a:gd name="connsiteX11" fmla="*/ 504093 w 1466874"/>
              <a:gd name="connsiteY11" fmla="*/ 438295 h 937179"/>
              <a:gd name="connsiteX12" fmla="*/ 547636 w 1466874"/>
              <a:gd name="connsiteY12" fmla="*/ 423780 h 937179"/>
              <a:gd name="connsiteX13" fmla="*/ 736322 w 1466874"/>
              <a:gd name="connsiteY13" fmla="*/ 394752 h 937179"/>
              <a:gd name="connsiteX14" fmla="*/ 779865 w 1466874"/>
              <a:gd name="connsiteY14" fmla="*/ 409266 h 937179"/>
              <a:gd name="connsiteX15" fmla="*/ 823407 w 1466874"/>
              <a:gd name="connsiteY15" fmla="*/ 394752 h 937179"/>
              <a:gd name="connsiteX16" fmla="*/ 881465 w 1466874"/>
              <a:gd name="connsiteY16" fmla="*/ 380238 h 937179"/>
              <a:gd name="connsiteX17" fmla="*/ 925007 w 1466874"/>
              <a:gd name="connsiteY17" fmla="*/ 394752 h 937179"/>
              <a:gd name="connsiteX18" fmla="*/ 1171750 w 1466874"/>
              <a:gd name="connsiteY18" fmla="*/ 409266 h 937179"/>
              <a:gd name="connsiteX19" fmla="*/ 1258836 w 1466874"/>
              <a:gd name="connsiteY19" fmla="*/ 583438 h 937179"/>
              <a:gd name="connsiteX20" fmla="*/ 1273350 w 1466874"/>
              <a:gd name="connsiteY20" fmla="*/ 626980 h 937179"/>
              <a:gd name="connsiteX21" fmla="*/ 1316893 w 1466874"/>
              <a:gd name="connsiteY21" fmla="*/ 656009 h 937179"/>
              <a:gd name="connsiteX22" fmla="*/ 1447522 w 1466874"/>
              <a:gd name="connsiteY22" fmla="*/ 685038 h 937179"/>
              <a:gd name="connsiteX23" fmla="*/ 1462036 w 1466874"/>
              <a:gd name="connsiteY23" fmla="*/ 641495 h 937179"/>
              <a:gd name="connsiteX24" fmla="*/ 1360436 w 1466874"/>
              <a:gd name="connsiteY24" fmla="*/ 525380 h 937179"/>
              <a:gd name="connsiteX25" fmla="*/ 1331407 w 1466874"/>
              <a:gd name="connsiteY25" fmla="*/ 394752 h 937179"/>
              <a:gd name="connsiteX26" fmla="*/ 1316893 w 1466874"/>
              <a:gd name="connsiteY26" fmla="*/ 351209 h 937179"/>
              <a:gd name="connsiteX27" fmla="*/ 1287865 w 1466874"/>
              <a:gd name="connsiteY27" fmla="*/ 307666 h 937179"/>
              <a:gd name="connsiteX28" fmla="*/ 1244322 w 1466874"/>
              <a:gd name="connsiteY28" fmla="*/ 293152 h 937179"/>
              <a:gd name="connsiteX29" fmla="*/ 1186265 w 1466874"/>
              <a:gd name="connsiteY29" fmla="*/ 235095 h 937179"/>
              <a:gd name="connsiteX30" fmla="*/ 1113693 w 1466874"/>
              <a:gd name="connsiteY30" fmla="*/ 177038 h 937179"/>
              <a:gd name="connsiteX31" fmla="*/ 983065 w 1466874"/>
              <a:gd name="connsiteY31" fmla="*/ 104466 h 937179"/>
              <a:gd name="connsiteX32" fmla="*/ 910493 w 1466874"/>
              <a:gd name="connsiteY32" fmla="*/ 89952 h 937179"/>
              <a:gd name="connsiteX33" fmla="*/ 895979 w 1466874"/>
              <a:gd name="connsiteY33" fmla="*/ 31895 h 937179"/>
              <a:gd name="connsiteX34" fmla="*/ 794379 w 1466874"/>
              <a:gd name="connsiteY34" fmla="*/ 31895 h 937179"/>
              <a:gd name="connsiteX35" fmla="*/ 736322 w 1466874"/>
              <a:gd name="connsiteY35" fmla="*/ 60923 h 937179"/>
              <a:gd name="connsiteX36" fmla="*/ 692779 w 1466874"/>
              <a:gd name="connsiteY36" fmla="*/ 89952 h 937179"/>
              <a:gd name="connsiteX37" fmla="*/ 576665 w 1466874"/>
              <a:gd name="connsiteY37" fmla="*/ 104466 h 937179"/>
              <a:gd name="connsiteX38" fmla="*/ 489579 w 1466874"/>
              <a:gd name="connsiteY38" fmla="*/ 133495 h 937179"/>
              <a:gd name="connsiteX39" fmla="*/ 446036 w 1466874"/>
              <a:gd name="connsiteY39" fmla="*/ 118980 h 937179"/>
              <a:gd name="connsiteX40" fmla="*/ 417007 w 1466874"/>
              <a:gd name="connsiteY40" fmla="*/ 162523 h 937179"/>
              <a:gd name="connsiteX41" fmla="*/ 373465 w 1466874"/>
              <a:gd name="connsiteY41" fmla="*/ 177038 h 937179"/>
              <a:gd name="connsiteX42" fmla="*/ 286379 w 1466874"/>
              <a:gd name="connsiteY42" fmla="*/ 220580 h 937179"/>
              <a:gd name="connsiteX43" fmla="*/ 228322 w 1466874"/>
              <a:gd name="connsiteY43" fmla="*/ 351209 h 937179"/>
              <a:gd name="connsiteX44" fmla="*/ 199293 w 1466874"/>
              <a:gd name="connsiteY44" fmla="*/ 307666 h 937179"/>
              <a:gd name="connsiteX45" fmla="*/ 141236 w 1466874"/>
              <a:gd name="connsiteY45" fmla="*/ 394752 h 937179"/>
              <a:gd name="connsiteX46" fmla="*/ 97693 w 1466874"/>
              <a:gd name="connsiteY46" fmla="*/ 380238 h 937179"/>
              <a:gd name="connsiteX47" fmla="*/ 39636 w 1466874"/>
              <a:gd name="connsiteY47" fmla="*/ 452809 h 937179"/>
              <a:gd name="connsiteX48" fmla="*/ 54150 w 1466874"/>
              <a:gd name="connsiteY48" fmla="*/ 568923 h 937179"/>
              <a:gd name="connsiteX49" fmla="*/ 39636 w 1466874"/>
              <a:gd name="connsiteY49" fmla="*/ 656009 h 937179"/>
              <a:gd name="connsiteX50" fmla="*/ 39636 w 1466874"/>
              <a:gd name="connsiteY50" fmla="*/ 699552 h 937179"/>
              <a:gd name="connsiteX0" fmla="*/ 25122 w 1466874"/>
              <a:gd name="connsiteY0" fmla="*/ 438295 h 937179"/>
              <a:gd name="connsiteX1" fmla="*/ 25122 w 1466874"/>
              <a:gd name="connsiteY1" fmla="*/ 670523 h 937179"/>
              <a:gd name="connsiteX2" fmla="*/ 54150 w 1466874"/>
              <a:gd name="connsiteY2" fmla="*/ 757609 h 937179"/>
              <a:gd name="connsiteX3" fmla="*/ 68665 w 1466874"/>
              <a:gd name="connsiteY3" fmla="*/ 801152 h 937179"/>
              <a:gd name="connsiteX4" fmla="*/ 83179 w 1466874"/>
              <a:gd name="connsiteY4" fmla="*/ 917266 h 937179"/>
              <a:gd name="connsiteX5" fmla="*/ 170265 w 1466874"/>
              <a:gd name="connsiteY5" fmla="*/ 888238 h 937179"/>
              <a:gd name="connsiteX6" fmla="*/ 242836 w 1466874"/>
              <a:gd name="connsiteY6" fmla="*/ 670523 h 937179"/>
              <a:gd name="connsiteX7" fmla="*/ 271865 w 1466874"/>
              <a:gd name="connsiteY7" fmla="*/ 583438 h 937179"/>
              <a:gd name="connsiteX8" fmla="*/ 300893 w 1466874"/>
              <a:gd name="connsiteY8" fmla="*/ 539895 h 937179"/>
              <a:gd name="connsiteX9" fmla="*/ 315407 w 1466874"/>
              <a:gd name="connsiteY9" fmla="*/ 496352 h 937179"/>
              <a:gd name="connsiteX10" fmla="*/ 402493 w 1466874"/>
              <a:gd name="connsiteY10" fmla="*/ 467323 h 937179"/>
              <a:gd name="connsiteX11" fmla="*/ 504093 w 1466874"/>
              <a:gd name="connsiteY11" fmla="*/ 438295 h 937179"/>
              <a:gd name="connsiteX12" fmla="*/ 547636 w 1466874"/>
              <a:gd name="connsiteY12" fmla="*/ 423780 h 937179"/>
              <a:gd name="connsiteX13" fmla="*/ 736322 w 1466874"/>
              <a:gd name="connsiteY13" fmla="*/ 394752 h 937179"/>
              <a:gd name="connsiteX14" fmla="*/ 779865 w 1466874"/>
              <a:gd name="connsiteY14" fmla="*/ 409266 h 937179"/>
              <a:gd name="connsiteX15" fmla="*/ 823407 w 1466874"/>
              <a:gd name="connsiteY15" fmla="*/ 394752 h 937179"/>
              <a:gd name="connsiteX16" fmla="*/ 881465 w 1466874"/>
              <a:gd name="connsiteY16" fmla="*/ 380238 h 937179"/>
              <a:gd name="connsiteX17" fmla="*/ 925007 w 1466874"/>
              <a:gd name="connsiteY17" fmla="*/ 394752 h 937179"/>
              <a:gd name="connsiteX18" fmla="*/ 1171750 w 1466874"/>
              <a:gd name="connsiteY18" fmla="*/ 409266 h 937179"/>
              <a:gd name="connsiteX19" fmla="*/ 1258836 w 1466874"/>
              <a:gd name="connsiteY19" fmla="*/ 583438 h 937179"/>
              <a:gd name="connsiteX20" fmla="*/ 1273350 w 1466874"/>
              <a:gd name="connsiteY20" fmla="*/ 626980 h 937179"/>
              <a:gd name="connsiteX21" fmla="*/ 1316893 w 1466874"/>
              <a:gd name="connsiteY21" fmla="*/ 656009 h 937179"/>
              <a:gd name="connsiteX22" fmla="*/ 1447522 w 1466874"/>
              <a:gd name="connsiteY22" fmla="*/ 685038 h 937179"/>
              <a:gd name="connsiteX23" fmla="*/ 1462036 w 1466874"/>
              <a:gd name="connsiteY23" fmla="*/ 641495 h 937179"/>
              <a:gd name="connsiteX24" fmla="*/ 1360436 w 1466874"/>
              <a:gd name="connsiteY24" fmla="*/ 525380 h 937179"/>
              <a:gd name="connsiteX25" fmla="*/ 1331407 w 1466874"/>
              <a:gd name="connsiteY25" fmla="*/ 394752 h 937179"/>
              <a:gd name="connsiteX26" fmla="*/ 1316893 w 1466874"/>
              <a:gd name="connsiteY26" fmla="*/ 351209 h 937179"/>
              <a:gd name="connsiteX27" fmla="*/ 1287865 w 1466874"/>
              <a:gd name="connsiteY27" fmla="*/ 307666 h 937179"/>
              <a:gd name="connsiteX28" fmla="*/ 1244322 w 1466874"/>
              <a:gd name="connsiteY28" fmla="*/ 293152 h 937179"/>
              <a:gd name="connsiteX29" fmla="*/ 1186265 w 1466874"/>
              <a:gd name="connsiteY29" fmla="*/ 235095 h 937179"/>
              <a:gd name="connsiteX30" fmla="*/ 1113693 w 1466874"/>
              <a:gd name="connsiteY30" fmla="*/ 177038 h 937179"/>
              <a:gd name="connsiteX31" fmla="*/ 983065 w 1466874"/>
              <a:gd name="connsiteY31" fmla="*/ 104466 h 937179"/>
              <a:gd name="connsiteX32" fmla="*/ 910493 w 1466874"/>
              <a:gd name="connsiteY32" fmla="*/ 89952 h 937179"/>
              <a:gd name="connsiteX33" fmla="*/ 895979 w 1466874"/>
              <a:gd name="connsiteY33" fmla="*/ 31895 h 937179"/>
              <a:gd name="connsiteX34" fmla="*/ 720080 w 1466874"/>
              <a:gd name="connsiteY34" fmla="*/ 202633 h 937179"/>
              <a:gd name="connsiteX35" fmla="*/ 736322 w 1466874"/>
              <a:gd name="connsiteY35" fmla="*/ 60923 h 937179"/>
              <a:gd name="connsiteX36" fmla="*/ 692779 w 1466874"/>
              <a:gd name="connsiteY36" fmla="*/ 89952 h 937179"/>
              <a:gd name="connsiteX37" fmla="*/ 576665 w 1466874"/>
              <a:gd name="connsiteY37" fmla="*/ 104466 h 937179"/>
              <a:gd name="connsiteX38" fmla="*/ 489579 w 1466874"/>
              <a:gd name="connsiteY38" fmla="*/ 133495 h 937179"/>
              <a:gd name="connsiteX39" fmla="*/ 446036 w 1466874"/>
              <a:gd name="connsiteY39" fmla="*/ 118980 h 937179"/>
              <a:gd name="connsiteX40" fmla="*/ 417007 w 1466874"/>
              <a:gd name="connsiteY40" fmla="*/ 162523 h 937179"/>
              <a:gd name="connsiteX41" fmla="*/ 373465 w 1466874"/>
              <a:gd name="connsiteY41" fmla="*/ 177038 h 937179"/>
              <a:gd name="connsiteX42" fmla="*/ 286379 w 1466874"/>
              <a:gd name="connsiteY42" fmla="*/ 220580 h 937179"/>
              <a:gd name="connsiteX43" fmla="*/ 228322 w 1466874"/>
              <a:gd name="connsiteY43" fmla="*/ 351209 h 937179"/>
              <a:gd name="connsiteX44" fmla="*/ 199293 w 1466874"/>
              <a:gd name="connsiteY44" fmla="*/ 307666 h 937179"/>
              <a:gd name="connsiteX45" fmla="*/ 141236 w 1466874"/>
              <a:gd name="connsiteY45" fmla="*/ 394752 h 937179"/>
              <a:gd name="connsiteX46" fmla="*/ 97693 w 1466874"/>
              <a:gd name="connsiteY46" fmla="*/ 380238 h 937179"/>
              <a:gd name="connsiteX47" fmla="*/ 39636 w 1466874"/>
              <a:gd name="connsiteY47" fmla="*/ 452809 h 937179"/>
              <a:gd name="connsiteX48" fmla="*/ 54150 w 1466874"/>
              <a:gd name="connsiteY48" fmla="*/ 568923 h 937179"/>
              <a:gd name="connsiteX49" fmla="*/ 39636 w 1466874"/>
              <a:gd name="connsiteY49" fmla="*/ 656009 h 937179"/>
              <a:gd name="connsiteX50" fmla="*/ 39636 w 1466874"/>
              <a:gd name="connsiteY50" fmla="*/ 699552 h 937179"/>
              <a:gd name="connsiteX0" fmla="*/ 25122 w 1466874"/>
              <a:gd name="connsiteY0" fmla="*/ 434769 h 933653"/>
              <a:gd name="connsiteX1" fmla="*/ 25122 w 1466874"/>
              <a:gd name="connsiteY1" fmla="*/ 666997 h 933653"/>
              <a:gd name="connsiteX2" fmla="*/ 54150 w 1466874"/>
              <a:gd name="connsiteY2" fmla="*/ 754083 h 933653"/>
              <a:gd name="connsiteX3" fmla="*/ 68665 w 1466874"/>
              <a:gd name="connsiteY3" fmla="*/ 797626 h 933653"/>
              <a:gd name="connsiteX4" fmla="*/ 83179 w 1466874"/>
              <a:gd name="connsiteY4" fmla="*/ 913740 h 933653"/>
              <a:gd name="connsiteX5" fmla="*/ 170265 w 1466874"/>
              <a:gd name="connsiteY5" fmla="*/ 884712 h 933653"/>
              <a:gd name="connsiteX6" fmla="*/ 242836 w 1466874"/>
              <a:gd name="connsiteY6" fmla="*/ 666997 h 933653"/>
              <a:gd name="connsiteX7" fmla="*/ 271865 w 1466874"/>
              <a:gd name="connsiteY7" fmla="*/ 579912 h 933653"/>
              <a:gd name="connsiteX8" fmla="*/ 300893 w 1466874"/>
              <a:gd name="connsiteY8" fmla="*/ 536369 h 933653"/>
              <a:gd name="connsiteX9" fmla="*/ 315407 w 1466874"/>
              <a:gd name="connsiteY9" fmla="*/ 492826 h 933653"/>
              <a:gd name="connsiteX10" fmla="*/ 402493 w 1466874"/>
              <a:gd name="connsiteY10" fmla="*/ 463797 h 933653"/>
              <a:gd name="connsiteX11" fmla="*/ 504093 w 1466874"/>
              <a:gd name="connsiteY11" fmla="*/ 434769 h 933653"/>
              <a:gd name="connsiteX12" fmla="*/ 547636 w 1466874"/>
              <a:gd name="connsiteY12" fmla="*/ 420254 h 933653"/>
              <a:gd name="connsiteX13" fmla="*/ 736322 w 1466874"/>
              <a:gd name="connsiteY13" fmla="*/ 391226 h 933653"/>
              <a:gd name="connsiteX14" fmla="*/ 779865 w 1466874"/>
              <a:gd name="connsiteY14" fmla="*/ 405740 h 933653"/>
              <a:gd name="connsiteX15" fmla="*/ 823407 w 1466874"/>
              <a:gd name="connsiteY15" fmla="*/ 391226 h 933653"/>
              <a:gd name="connsiteX16" fmla="*/ 881465 w 1466874"/>
              <a:gd name="connsiteY16" fmla="*/ 376712 h 933653"/>
              <a:gd name="connsiteX17" fmla="*/ 925007 w 1466874"/>
              <a:gd name="connsiteY17" fmla="*/ 391226 h 933653"/>
              <a:gd name="connsiteX18" fmla="*/ 1171750 w 1466874"/>
              <a:gd name="connsiteY18" fmla="*/ 405740 h 933653"/>
              <a:gd name="connsiteX19" fmla="*/ 1258836 w 1466874"/>
              <a:gd name="connsiteY19" fmla="*/ 579912 h 933653"/>
              <a:gd name="connsiteX20" fmla="*/ 1273350 w 1466874"/>
              <a:gd name="connsiteY20" fmla="*/ 623454 h 933653"/>
              <a:gd name="connsiteX21" fmla="*/ 1316893 w 1466874"/>
              <a:gd name="connsiteY21" fmla="*/ 652483 h 933653"/>
              <a:gd name="connsiteX22" fmla="*/ 1447522 w 1466874"/>
              <a:gd name="connsiteY22" fmla="*/ 681512 h 933653"/>
              <a:gd name="connsiteX23" fmla="*/ 1462036 w 1466874"/>
              <a:gd name="connsiteY23" fmla="*/ 637969 h 933653"/>
              <a:gd name="connsiteX24" fmla="*/ 1360436 w 1466874"/>
              <a:gd name="connsiteY24" fmla="*/ 521854 h 933653"/>
              <a:gd name="connsiteX25" fmla="*/ 1331407 w 1466874"/>
              <a:gd name="connsiteY25" fmla="*/ 391226 h 933653"/>
              <a:gd name="connsiteX26" fmla="*/ 1316893 w 1466874"/>
              <a:gd name="connsiteY26" fmla="*/ 347683 h 933653"/>
              <a:gd name="connsiteX27" fmla="*/ 1287865 w 1466874"/>
              <a:gd name="connsiteY27" fmla="*/ 304140 h 933653"/>
              <a:gd name="connsiteX28" fmla="*/ 1244322 w 1466874"/>
              <a:gd name="connsiteY28" fmla="*/ 289626 h 933653"/>
              <a:gd name="connsiteX29" fmla="*/ 1186265 w 1466874"/>
              <a:gd name="connsiteY29" fmla="*/ 231569 h 933653"/>
              <a:gd name="connsiteX30" fmla="*/ 1113693 w 1466874"/>
              <a:gd name="connsiteY30" fmla="*/ 173512 h 933653"/>
              <a:gd name="connsiteX31" fmla="*/ 983065 w 1466874"/>
              <a:gd name="connsiteY31" fmla="*/ 100940 h 933653"/>
              <a:gd name="connsiteX32" fmla="*/ 910493 w 1466874"/>
              <a:gd name="connsiteY32" fmla="*/ 86426 h 933653"/>
              <a:gd name="connsiteX33" fmla="*/ 792088 w 1466874"/>
              <a:gd name="connsiteY33" fmla="*/ 199107 h 933653"/>
              <a:gd name="connsiteX34" fmla="*/ 720080 w 1466874"/>
              <a:gd name="connsiteY34" fmla="*/ 199107 h 933653"/>
              <a:gd name="connsiteX35" fmla="*/ 736322 w 1466874"/>
              <a:gd name="connsiteY35" fmla="*/ 57397 h 933653"/>
              <a:gd name="connsiteX36" fmla="*/ 692779 w 1466874"/>
              <a:gd name="connsiteY36" fmla="*/ 86426 h 933653"/>
              <a:gd name="connsiteX37" fmla="*/ 576665 w 1466874"/>
              <a:gd name="connsiteY37" fmla="*/ 100940 h 933653"/>
              <a:gd name="connsiteX38" fmla="*/ 489579 w 1466874"/>
              <a:gd name="connsiteY38" fmla="*/ 129969 h 933653"/>
              <a:gd name="connsiteX39" fmla="*/ 446036 w 1466874"/>
              <a:gd name="connsiteY39" fmla="*/ 115454 h 933653"/>
              <a:gd name="connsiteX40" fmla="*/ 417007 w 1466874"/>
              <a:gd name="connsiteY40" fmla="*/ 158997 h 933653"/>
              <a:gd name="connsiteX41" fmla="*/ 373465 w 1466874"/>
              <a:gd name="connsiteY41" fmla="*/ 173512 h 933653"/>
              <a:gd name="connsiteX42" fmla="*/ 286379 w 1466874"/>
              <a:gd name="connsiteY42" fmla="*/ 217054 h 933653"/>
              <a:gd name="connsiteX43" fmla="*/ 228322 w 1466874"/>
              <a:gd name="connsiteY43" fmla="*/ 347683 h 933653"/>
              <a:gd name="connsiteX44" fmla="*/ 199293 w 1466874"/>
              <a:gd name="connsiteY44" fmla="*/ 304140 h 933653"/>
              <a:gd name="connsiteX45" fmla="*/ 141236 w 1466874"/>
              <a:gd name="connsiteY45" fmla="*/ 391226 h 933653"/>
              <a:gd name="connsiteX46" fmla="*/ 97693 w 1466874"/>
              <a:gd name="connsiteY46" fmla="*/ 376712 h 933653"/>
              <a:gd name="connsiteX47" fmla="*/ 39636 w 1466874"/>
              <a:gd name="connsiteY47" fmla="*/ 449283 h 933653"/>
              <a:gd name="connsiteX48" fmla="*/ 54150 w 1466874"/>
              <a:gd name="connsiteY48" fmla="*/ 565397 h 933653"/>
              <a:gd name="connsiteX49" fmla="*/ 39636 w 1466874"/>
              <a:gd name="connsiteY49" fmla="*/ 652483 h 933653"/>
              <a:gd name="connsiteX50" fmla="*/ 39636 w 1466874"/>
              <a:gd name="connsiteY50" fmla="*/ 696026 h 933653"/>
              <a:gd name="connsiteX0" fmla="*/ 25122 w 1466874"/>
              <a:gd name="connsiteY0" fmla="*/ 434769 h 933653"/>
              <a:gd name="connsiteX1" fmla="*/ 25122 w 1466874"/>
              <a:gd name="connsiteY1" fmla="*/ 666997 h 933653"/>
              <a:gd name="connsiteX2" fmla="*/ 54150 w 1466874"/>
              <a:gd name="connsiteY2" fmla="*/ 754083 h 933653"/>
              <a:gd name="connsiteX3" fmla="*/ 68665 w 1466874"/>
              <a:gd name="connsiteY3" fmla="*/ 797626 h 933653"/>
              <a:gd name="connsiteX4" fmla="*/ 83179 w 1466874"/>
              <a:gd name="connsiteY4" fmla="*/ 913740 h 933653"/>
              <a:gd name="connsiteX5" fmla="*/ 170265 w 1466874"/>
              <a:gd name="connsiteY5" fmla="*/ 884712 h 933653"/>
              <a:gd name="connsiteX6" fmla="*/ 242836 w 1466874"/>
              <a:gd name="connsiteY6" fmla="*/ 666997 h 933653"/>
              <a:gd name="connsiteX7" fmla="*/ 271865 w 1466874"/>
              <a:gd name="connsiteY7" fmla="*/ 579912 h 933653"/>
              <a:gd name="connsiteX8" fmla="*/ 300893 w 1466874"/>
              <a:gd name="connsiteY8" fmla="*/ 536369 h 933653"/>
              <a:gd name="connsiteX9" fmla="*/ 315407 w 1466874"/>
              <a:gd name="connsiteY9" fmla="*/ 492826 h 933653"/>
              <a:gd name="connsiteX10" fmla="*/ 402493 w 1466874"/>
              <a:gd name="connsiteY10" fmla="*/ 463797 h 933653"/>
              <a:gd name="connsiteX11" fmla="*/ 504093 w 1466874"/>
              <a:gd name="connsiteY11" fmla="*/ 434769 h 933653"/>
              <a:gd name="connsiteX12" fmla="*/ 547636 w 1466874"/>
              <a:gd name="connsiteY12" fmla="*/ 420254 h 933653"/>
              <a:gd name="connsiteX13" fmla="*/ 736322 w 1466874"/>
              <a:gd name="connsiteY13" fmla="*/ 391226 h 933653"/>
              <a:gd name="connsiteX14" fmla="*/ 779865 w 1466874"/>
              <a:gd name="connsiteY14" fmla="*/ 405740 h 933653"/>
              <a:gd name="connsiteX15" fmla="*/ 823407 w 1466874"/>
              <a:gd name="connsiteY15" fmla="*/ 391226 h 933653"/>
              <a:gd name="connsiteX16" fmla="*/ 881465 w 1466874"/>
              <a:gd name="connsiteY16" fmla="*/ 376712 h 933653"/>
              <a:gd name="connsiteX17" fmla="*/ 925007 w 1466874"/>
              <a:gd name="connsiteY17" fmla="*/ 391226 h 933653"/>
              <a:gd name="connsiteX18" fmla="*/ 1171750 w 1466874"/>
              <a:gd name="connsiteY18" fmla="*/ 405740 h 933653"/>
              <a:gd name="connsiteX19" fmla="*/ 1258836 w 1466874"/>
              <a:gd name="connsiteY19" fmla="*/ 579912 h 933653"/>
              <a:gd name="connsiteX20" fmla="*/ 1273350 w 1466874"/>
              <a:gd name="connsiteY20" fmla="*/ 623454 h 933653"/>
              <a:gd name="connsiteX21" fmla="*/ 1316893 w 1466874"/>
              <a:gd name="connsiteY21" fmla="*/ 652483 h 933653"/>
              <a:gd name="connsiteX22" fmla="*/ 1447522 w 1466874"/>
              <a:gd name="connsiteY22" fmla="*/ 681512 h 933653"/>
              <a:gd name="connsiteX23" fmla="*/ 1462036 w 1466874"/>
              <a:gd name="connsiteY23" fmla="*/ 637969 h 933653"/>
              <a:gd name="connsiteX24" fmla="*/ 1360436 w 1466874"/>
              <a:gd name="connsiteY24" fmla="*/ 521854 h 933653"/>
              <a:gd name="connsiteX25" fmla="*/ 1331407 w 1466874"/>
              <a:gd name="connsiteY25" fmla="*/ 391226 h 933653"/>
              <a:gd name="connsiteX26" fmla="*/ 1316893 w 1466874"/>
              <a:gd name="connsiteY26" fmla="*/ 347683 h 933653"/>
              <a:gd name="connsiteX27" fmla="*/ 1287865 w 1466874"/>
              <a:gd name="connsiteY27" fmla="*/ 304140 h 933653"/>
              <a:gd name="connsiteX28" fmla="*/ 1244322 w 1466874"/>
              <a:gd name="connsiteY28" fmla="*/ 289626 h 933653"/>
              <a:gd name="connsiteX29" fmla="*/ 1186265 w 1466874"/>
              <a:gd name="connsiteY29" fmla="*/ 231569 h 933653"/>
              <a:gd name="connsiteX30" fmla="*/ 1113693 w 1466874"/>
              <a:gd name="connsiteY30" fmla="*/ 173512 h 933653"/>
              <a:gd name="connsiteX31" fmla="*/ 983065 w 1466874"/>
              <a:gd name="connsiteY31" fmla="*/ 100940 h 933653"/>
              <a:gd name="connsiteX32" fmla="*/ 910493 w 1466874"/>
              <a:gd name="connsiteY32" fmla="*/ 86426 h 933653"/>
              <a:gd name="connsiteX33" fmla="*/ 720080 w 1466874"/>
              <a:gd name="connsiteY33" fmla="*/ 199107 h 933653"/>
              <a:gd name="connsiteX34" fmla="*/ 736322 w 1466874"/>
              <a:gd name="connsiteY34" fmla="*/ 57397 h 933653"/>
              <a:gd name="connsiteX35" fmla="*/ 692779 w 1466874"/>
              <a:gd name="connsiteY35" fmla="*/ 86426 h 933653"/>
              <a:gd name="connsiteX36" fmla="*/ 576665 w 1466874"/>
              <a:gd name="connsiteY36" fmla="*/ 100940 h 933653"/>
              <a:gd name="connsiteX37" fmla="*/ 489579 w 1466874"/>
              <a:gd name="connsiteY37" fmla="*/ 129969 h 933653"/>
              <a:gd name="connsiteX38" fmla="*/ 446036 w 1466874"/>
              <a:gd name="connsiteY38" fmla="*/ 115454 h 933653"/>
              <a:gd name="connsiteX39" fmla="*/ 417007 w 1466874"/>
              <a:gd name="connsiteY39" fmla="*/ 158997 h 933653"/>
              <a:gd name="connsiteX40" fmla="*/ 373465 w 1466874"/>
              <a:gd name="connsiteY40" fmla="*/ 173512 h 933653"/>
              <a:gd name="connsiteX41" fmla="*/ 286379 w 1466874"/>
              <a:gd name="connsiteY41" fmla="*/ 217054 h 933653"/>
              <a:gd name="connsiteX42" fmla="*/ 228322 w 1466874"/>
              <a:gd name="connsiteY42" fmla="*/ 347683 h 933653"/>
              <a:gd name="connsiteX43" fmla="*/ 199293 w 1466874"/>
              <a:gd name="connsiteY43" fmla="*/ 304140 h 933653"/>
              <a:gd name="connsiteX44" fmla="*/ 141236 w 1466874"/>
              <a:gd name="connsiteY44" fmla="*/ 391226 h 933653"/>
              <a:gd name="connsiteX45" fmla="*/ 97693 w 1466874"/>
              <a:gd name="connsiteY45" fmla="*/ 376712 h 933653"/>
              <a:gd name="connsiteX46" fmla="*/ 39636 w 1466874"/>
              <a:gd name="connsiteY46" fmla="*/ 449283 h 933653"/>
              <a:gd name="connsiteX47" fmla="*/ 54150 w 1466874"/>
              <a:gd name="connsiteY47" fmla="*/ 565397 h 933653"/>
              <a:gd name="connsiteX48" fmla="*/ 39636 w 1466874"/>
              <a:gd name="connsiteY48" fmla="*/ 652483 h 933653"/>
              <a:gd name="connsiteX49" fmla="*/ 39636 w 1466874"/>
              <a:gd name="connsiteY49" fmla="*/ 696026 h 933653"/>
              <a:gd name="connsiteX0" fmla="*/ 25122 w 1466874"/>
              <a:gd name="connsiteY0" fmla="*/ 434769 h 933653"/>
              <a:gd name="connsiteX1" fmla="*/ 25122 w 1466874"/>
              <a:gd name="connsiteY1" fmla="*/ 666997 h 933653"/>
              <a:gd name="connsiteX2" fmla="*/ 54150 w 1466874"/>
              <a:gd name="connsiteY2" fmla="*/ 754083 h 933653"/>
              <a:gd name="connsiteX3" fmla="*/ 68665 w 1466874"/>
              <a:gd name="connsiteY3" fmla="*/ 797626 h 933653"/>
              <a:gd name="connsiteX4" fmla="*/ 83179 w 1466874"/>
              <a:gd name="connsiteY4" fmla="*/ 913740 h 933653"/>
              <a:gd name="connsiteX5" fmla="*/ 170265 w 1466874"/>
              <a:gd name="connsiteY5" fmla="*/ 884712 h 933653"/>
              <a:gd name="connsiteX6" fmla="*/ 242836 w 1466874"/>
              <a:gd name="connsiteY6" fmla="*/ 666997 h 933653"/>
              <a:gd name="connsiteX7" fmla="*/ 271865 w 1466874"/>
              <a:gd name="connsiteY7" fmla="*/ 579912 h 933653"/>
              <a:gd name="connsiteX8" fmla="*/ 300893 w 1466874"/>
              <a:gd name="connsiteY8" fmla="*/ 536369 h 933653"/>
              <a:gd name="connsiteX9" fmla="*/ 315407 w 1466874"/>
              <a:gd name="connsiteY9" fmla="*/ 492826 h 933653"/>
              <a:gd name="connsiteX10" fmla="*/ 402493 w 1466874"/>
              <a:gd name="connsiteY10" fmla="*/ 463797 h 933653"/>
              <a:gd name="connsiteX11" fmla="*/ 504093 w 1466874"/>
              <a:gd name="connsiteY11" fmla="*/ 434769 h 933653"/>
              <a:gd name="connsiteX12" fmla="*/ 547636 w 1466874"/>
              <a:gd name="connsiteY12" fmla="*/ 420254 h 933653"/>
              <a:gd name="connsiteX13" fmla="*/ 736322 w 1466874"/>
              <a:gd name="connsiteY13" fmla="*/ 391226 h 933653"/>
              <a:gd name="connsiteX14" fmla="*/ 779865 w 1466874"/>
              <a:gd name="connsiteY14" fmla="*/ 405740 h 933653"/>
              <a:gd name="connsiteX15" fmla="*/ 823407 w 1466874"/>
              <a:gd name="connsiteY15" fmla="*/ 391226 h 933653"/>
              <a:gd name="connsiteX16" fmla="*/ 881465 w 1466874"/>
              <a:gd name="connsiteY16" fmla="*/ 376712 h 933653"/>
              <a:gd name="connsiteX17" fmla="*/ 925007 w 1466874"/>
              <a:gd name="connsiteY17" fmla="*/ 391226 h 933653"/>
              <a:gd name="connsiteX18" fmla="*/ 1171750 w 1466874"/>
              <a:gd name="connsiteY18" fmla="*/ 405740 h 933653"/>
              <a:gd name="connsiteX19" fmla="*/ 1258836 w 1466874"/>
              <a:gd name="connsiteY19" fmla="*/ 579912 h 933653"/>
              <a:gd name="connsiteX20" fmla="*/ 1273350 w 1466874"/>
              <a:gd name="connsiteY20" fmla="*/ 623454 h 933653"/>
              <a:gd name="connsiteX21" fmla="*/ 1316893 w 1466874"/>
              <a:gd name="connsiteY21" fmla="*/ 652483 h 933653"/>
              <a:gd name="connsiteX22" fmla="*/ 1447522 w 1466874"/>
              <a:gd name="connsiteY22" fmla="*/ 681512 h 933653"/>
              <a:gd name="connsiteX23" fmla="*/ 1462036 w 1466874"/>
              <a:gd name="connsiteY23" fmla="*/ 637969 h 933653"/>
              <a:gd name="connsiteX24" fmla="*/ 1360436 w 1466874"/>
              <a:gd name="connsiteY24" fmla="*/ 521854 h 933653"/>
              <a:gd name="connsiteX25" fmla="*/ 1331407 w 1466874"/>
              <a:gd name="connsiteY25" fmla="*/ 391226 h 933653"/>
              <a:gd name="connsiteX26" fmla="*/ 1316893 w 1466874"/>
              <a:gd name="connsiteY26" fmla="*/ 347683 h 933653"/>
              <a:gd name="connsiteX27" fmla="*/ 1287865 w 1466874"/>
              <a:gd name="connsiteY27" fmla="*/ 304140 h 933653"/>
              <a:gd name="connsiteX28" fmla="*/ 1244322 w 1466874"/>
              <a:gd name="connsiteY28" fmla="*/ 289626 h 933653"/>
              <a:gd name="connsiteX29" fmla="*/ 1186265 w 1466874"/>
              <a:gd name="connsiteY29" fmla="*/ 231569 h 933653"/>
              <a:gd name="connsiteX30" fmla="*/ 1113693 w 1466874"/>
              <a:gd name="connsiteY30" fmla="*/ 173512 h 933653"/>
              <a:gd name="connsiteX31" fmla="*/ 983065 w 1466874"/>
              <a:gd name="connsiteY31" fmla="*/ 100940 h 933653"/>
              <a:gd name="connsiteX32" fmla="*/ 720080 w 1466874"/>
              <a:gd name="connsiteY32" fmla="*/ 199107 h 933653"/>
              <a:gd name="connsiteX33" fmla="*/ 736322 w 1466874"/>
              <a:gd name="connsiteY33" fmla="*/ 57397 h 933653"/>
              <a:gd name="connsiteX34" fmla="*/ 692779 w 1466874"/>
              <a:gd name="connsiteY34" fmla="*/ 86426 h 933653"/>
              <a:gd name="connsiteX35" fmla="*/ 576665 w 1466874"/>
              <a:gd name="connsiteY35" fmla="*/ 100940 h 933653"/>
              <a:gd name="connsiteX36" fmla="*/ 489579 w 1466874"/>
              <a:gd name="connsiteY36" fmla="*/ 129969 h 933653"/>
              <a:gd name="connsiteX37" fmla="*/ 446036 w 1466874"/>
              <a:gd name="connsiteY37" fmla="*/ 115454 h 933653"/>
              <a:gd name="connsiteX38" fmla="*/ 417007 w 1466874"/>
              <a:gd name="connsiteY38" fmla="*/ 158997 h 933653"/>
              <a:gd name="connsiteX39" fmla="*/ 373465 w 1466874"/>
              <a:gd name="connsiteY39" fmla="*/ 173512 h 933653"/>
              <a:gd name="connsiteX40" fmla="*/ 286379 w 1466874"/>
              <a:gd name="connsiteY40" fmla="*/ 217054 h 933653"/>
              <a:gd name="connsiteX41" fmla="*/ 228322 w 1466874"/>
              <a:gd name="connsiteY41" fmla="*/ 347683 h 933653"/>
              <a:gd name="connsiteX42" fmla="*/ 199293 w 1466874"/>
              <a:gd name="connsiteY42" fmla="*/ 304140 h 933653"/>
              <a:gd name="connsiteX43" fmla="*/ 141236 w 1466874"/>
              <a:gd name="connsiteY43" fmla="*/ 391226 h 933653"/>
              <a:gd name="connsiteX44" fmla="*/ 97693 w 1466874"/>
              <a:gd name="connsiteY44" fmla="*/ 376712 h 933653"/>
              <a:gd name="connsiteX45" fmla="*/ 39636 w 1466874"/>
              <a:gd name="connsiteY45" fmla="*/ 449283 h 933653"/>
              <a:gd name="connsiteX46" fmla="*/ 54150 w 1466874"/>
              <a:gd name="connsiteY46" fmla="*/ 565397 h 933653"/>
              <a:gd name="connsiteX47" fmla="*/ 39636 w 1466874"/>
              <a:gd name="connsiteY47" fmla="*/ 652483 h 933653"/>
              <a:gd name="connsiteX48" fmla="*/ 39636 w 1466874"/>
              <a:gd name="connsiteY48" fmla="*/ 696026 h 933653"/>
              <a:gd name="connsiteX0" fmla="*/ 25122 w 1466874"/>
              <a:gd name="connsiteY0" fmla="*/ 393733 h 892617"/>
              <a:gd name="connsiteX1" fmla="*/ 25122 w 1466874"/>
              <a:gd name="connsiteY1" fmla="*/ 625961 h 892617"/>
              <a:gd name="connsiteX2" fmla="*/ 54150 w 1466874"/>
              <a:gd name="connsiteY2" fmla="*/ 713047 h 892617"/>
              <a:gd name="connsiteX3" fmla="*/ 68665 w 1466874"/>
              <a:gd name="connsiteY3" fmla="*/ 756590 h 892617"/>
              <a:gd name="connsiteX4" fmla="*/ 83179 w 1466874"/>
              <a:gd name="connsiteY4" fmla="*/ 872704 h 892617"/>
              <a:gd name="connsiteX5" fmla="*/ 170265 w 1466874"/>
              <a:gd name="connsiteY5" fmla="*/ 843676 h 892617"/>
              <a:gd name="connsiteX6" fmla="*/ 242836 w 1466874"/>
              <a:gd name="connsiteY6" fmla="*/ 625961 h 892617"/>
              <a:gd name="connsiteX7" fmla="*/ 271865 w 1466874"/>
              <a:gd name="connsiteY7" fmla="*/ 538876 h 892617"/>
              <a:gd name="connsiteX8" fmla="*/ 300893 w 1466874"/>
              <a:gd name="connsiteY8" fmla="*/ 495333 h 892617"/>
              <a:gd name="connsiteX9" fmla="*/ 315407 w 1466874"/>
              <a:gd name="connsiteY9" fmla="*/ 451790 h 892617"/>
              <a:gd name="connsiteX10" fmla="*/ 402493 w 1466874"/>
              <a:gd name="connsiteY10" fmla="*/ 422761 h 892617"/>
              <a:gd name="connsiteX11" fmla="*/ 504093 w 1466874"/>
              <a:gd name="connsiteY11" fmla="*/ 393733 h 892617"/>
              <a:gd name="connsiteX12" fmla="*/ 547636 w 1466874"/>
              <a:gd name="connsiteY12" fmla="*/ 379218 h 892617"/>
              <a:gd name="connsiteX13" fmla="*/ 736322 w 1466874"/>
              <a:gd name="connsiteY13" fmla="*/ 350190 h 892617"/>
              <a:gd name="connsiteX14" fmla="*/ 779865 w 1466874"/>
              <a:gd name="connsiteY14" fmla="*/ 364704 h 892617"/>
              <a:gd name="connsiteX15" fmla="*/ 823407 w 1466874"/>
              <a:gd name="connsiteY15" fmla="*/ 350190 h 892617"/>
              <a:gd name="connsiteX16" fmla="*/ 881465 w 1466874"/>
              <a:gd name="connsiteY16" fmla="*/ 335676 h 892617"/>
              <a:gd name="connsiteX17" fmla="*/ 925007 w 1466874"/>
              <a:gd name="connsiteY17" fmla="*/ 350190 h 892617"/>
              <a:gd name="connsiteX18" fmla="*/ 1171750 w 1466874"/>
              <a:gd name="connsiteY18" fmla="*/ 364704 h 892617"/>
              <a:gd name="connsiteX19" fmla="*/ 1258836 w 1466874"/>
              <a:gd name="connsiteY19" fmla="*/ 538876 h 892617"/>
              <a:gd name="connsiteX20" fmla="*/ 1273350 w 1466874"/>
              <a:gd name="connsiteY20" fmla="*/ 582418 h 892617"/>
              <a:gd name="connsiteX21" fmla="*/ 1316893 w 1466874"/>
              <a:gd name="connsiteY21" fmla="*/ 611447 h 892617"/>
              <a:gd name="connsiteX22" fmla="*/ 1447522 w 1466874"/>
              <a:gd name="connsiteY22" fmla="*/ 640476 h 892617"/>
              <a:gd name="connsiteX23" fmla="*/ 1462036 w 1466874"/>
              <a:gd name="connsiteY23" fmla="*/ 596933 h 892617"/>
              <a:gd name="connsiteX24" fmla="*/ 1360436 w 1466874"/>
              <a:gd name="connsiteY24" fmla="*/ 480818 h 892617"/>
              <a:gd name="connsiteX25" fmla="*/ 1331407 w 1466874"/>
              <a:gd name="connsiteY25" fmla="*/ 350190 h 892617"/>
              <a:gd name="connsiteX26" fmla="*/ 1316893 w 1466874"/>
              <a:gd name="connsiteY26" fmla="*/ 306647 h 892617"/>
              <a:gd name="connsiteX27" fmla="*/ 1287865 w 1466874"/>
              <a:gd name="connsiteY27" fmla="*/ 263104 h 892617"/>
              <a:gd name="connsiteX28" fmla="*/ 1244322 w 1466874"/>
              <a:gd name="connsiteY28" fmla="*/ 248590 h 892617"/>
              <a:gd name="connsiteX29" fmla="*/ 1186265 w 1466874"/>
              <a:gd name="connsiteY29" fmla="*/ 190533 h 892617"/>
              <a:gd name="connsiteX30" fmla="*/ 1113693 w 1466874"/>
              <a:gd name="connsiteY30" fmla="*/ 132476 h 892617"/>
              <a:gd name="connsiteX31" fmla="*/ 983065 w 1466874"/>
              <a:gd name="connsiteY31" fmla="*/ 59904 h 892617"/>
              <a:gd name="connsiteX32" fmla="*/ 720080 w 1466874"/>
              <a:gd name="connsiteY32" fmla="*/ 158071 h 892617"/>
              <a:gd name="connsiteX33" fmla="*/ 736322 w 1466874"/>
              <a:gd name="connsiteY33" fmla="*/ 16361 h 892617"/>
              <a:gd name="connsiteX34" fmla="*/ 576665 w 1466874"/>
              <a:gd name="connsiteY34" fmla="*/ 59904 h 892617"/>
              <a:gd name="connsiteX35" fmla="*/ 489579 w 1466874"/>
              <a:gd name="connsiteY35" fmla="*/ 88933 h 892617"/>
              <a:gd name="connsiteX36" fmla="*/ 446036 w 1466874"/>
              <a:gd name="connsiteY36" fmla="*/ 74418 h 892617"/>
              <a:gd name="connsiteX37" fmla="*/ 417007 w 1466874"/>
              <a:gd name="connsiteY37" fmla="*/ 117961 h 892617"/>
              <a:gd name="connsiteX38" fmla="*/ 373465 w 1466874"/>
              <a:gd name="connsiteY38" fmla="*/ 132476 h 892617"/>
              <a:gd name="connsiteX39" fmla="*/ 286379 w 1466874"/>
              <a:gd name="connsiteY39" fmla="*/ 176018 h 892617"/>
              <a:gd name="connsiteX40" fmla="*/ 228322 w 1466874"/>
              <a:gd name="connsiteY40" fmla="*/ 306647 h 892617"/>
              <a:gd name="connsiteX41" fmla="*/ 199293 w 1466874"/>
              <a:gd name="connsiteY41" fmla="*/ 263104 h 892617"/>
              <a:gd name="connsiteX42" fmla="*/ 141236 w 1466874"/>
              <a:gd name="connsiteY42" fmla="*/ 350190 h 892617"/>
              <a:gd name="connsiteX43" fmla="*/ 97693 w 1466874"/>
              <a:gd name="connsiteY43" fmla="*/ 335676 h 892617"/>
              <a:gd name="connsiteX44" fmla="*/ 39636 w 1466874"/>
              <a:gd name="connsiteY44" fmla="*/ 408247 h 892617"/>
              <a:gd name="connsiteX45" fmla="*/ 54150 w 1466874"/>
              <a:gd name="connsiteY45" fmla="*/ 524361 h 892617"/>
              <a:gd name="connsiteX46" fmla="*/ 39636 w 1466874"/>
              <a:gd name="connsiteY46" fmla="*/ 611447 h 892617"/>
              <a:gd name="connsiteX47" fmla="*/ 39636 w 1466874"/>
              <a:gd name="connsiteY47" fmla="*/ 654990 h 892617"/>
              <a:gd name="connsiteX0" fmla="*/ 25122 w 1466874"/>
              <a:gd name="connsiteY0" fmla="*/ 333829 h 832713"/>
              <a:gd name="connsiteX1" fmla="*/ 25122 w 1466874"/>
              <a:gd name="connsiteY1" fmla="*/ 566057 h 832713"/>
              <a:gd name="connsiteX2" fmla="*/ 54150 w 1466874"/>
              <a:gd name="connsiteY2" fmla="*/ 653143 h 832713"/>
              <a:gd name="connsiteX3" fmla="*/ 68665 w 1466874"/>
              <a:gd name="connsiteY3" fmla="*/ 696686 h 832713"/>
              <a:gd name="connsiteX4" fmla="*/ 83179 w 1466874"/>
              <a:gd name="connsiteY4" fmla="*/ 812800 h 832713"/>
              <a:gd name="connsiteX5" fmla="*/ 170265 w 1466874"/>
              <a:gd name="connsiteY5" fmla="*/ 783772 h 832713"/>
              <a:gd name="connsiteX6" fmla="*/ 242836 w 1466874"/>
              <a:gd name="connsiteY6" fmla="*/ 566057 h 832713"/>
              <a:gd name="connsiteX7" fmla="*/ 271865 w 1466874"/>
              <a:gd name="connsiteY7" fmla="*/ 478972 h 832713"/>
              <a:gd name="connsiteX8" fmla="*/ 300893 w 1466874"/>
              <a:gd name="connsiteY8" fmla="*/ 435429 h 832713"/>
              <a:gd name="connsiteX9" fmla="*/ 315407 w 1466874"/>
              <a:gd name="connsiteY9" fmla="*/ 391886 h 832713"/>
              <a:gd name="connsiteX10" fmla="*/ 402493 w 1466874"/>
              <a:gd name="connsiteY10" fmla="*/ 362857 h 832713"/>
              <a:gd name="connsiteX11" fmla="*/ 504093 w 1466874"/>
              <a:gd name="connsiteY11" fmla="*/ 333829 h 832713"/>
              <a:gd name="connsiteX12" fmla="*/ 547636 w 1466874"/>
              <a:gd name="connsiteY12" fmla="*/ 319314 h 832713"/>
              <a:gd name="connsiteX13" fmla="*/ 736322 w 1466874"/>
              <a:gd name="connsiteY13" fmla="*/ 290286 h 832713"/>
              <a:gd name="connsiteX14" fmla="*/ 779865 w 1466874"/>
              <a:gd name="connsiteY14" fmla="*/ 304800 h 832713"/>
              <a:gd name="connsiteX15" fmla="*/ 823407 w 1466874"/>
              <a:gd name="connsiteY15" fmla="*/ 290286 h 832713"/>
              <a:gd name="connsiteX16" fmla="*/ 881465 w 1466874"/>
              <a:gd name="connsiteY16" fmla="*/ 275772 h 832713"/>
              <a:gd name="connsiteX17" fmla="*/ 925007 w 1466874"/>
              <a:gd name="connsiteY17" fmla="*/ 290286 h 832713"/>
              <a:gd name="connsiteX18" fmla="*/ 1171750 w 1466874"/>
              <a:gd name="connsiteY18" fmla="*/ 304800 h 832713"/>
              <a:gd name="connsiteX19" fmla="*/ 1258836 w 1466874"/>
              <a:gd name="connsiteY19" fmla="*/ 478972 h 832713"/>
              <a:gd name="connsiteX20" fmla="*/ 1273350 w 1466874"/>
              <a:gd name="connsiteY20" fmla="*/ 522514 h 832713"/>
              <a:gd name="connsiteX21" fmla="*/ 1316893 w 1466874"/>
              <a:gd name="connsiteY21" fmla="*/ 551543 h 832713"/>
              <a:gd name="connsiteX22" fmla="*/ 1447522 w 1466874"/>
              <a:gd name="connsiteY22" fmla="*/ 580572 h 832713"/>
              <a:gd name="connsiteX23" fmla="*/ 1462036 w 1466874"/>
              <a:gd name="connsiteY23" fmla="*/ 537029 h 832713"/>
              <a:gd name="connsiteX24" fmla="*/ 1360436 w 1466874"/>
              <a:gd name="connsiteY24" fmla="*/ 420914 h 832713"/>
              <a:gd name="connsiteX25" fmla="*/ 1331407 w 1466874"/>
              <a:gd name="connsiteY25" fmla="*/ 290286 h 832713"/>
              <a:gd name="connsiteX26" fmla="*/ 1316893 w 1466874"/>
              <a:gd name="connsiteY26" fmla="*/ 246743 h 832713"/>
              <a:gd name="connsiteX27" fmla="*/ 1287865 w 1466874"/>
              <a:gd name="connsiteY27" fmla="*/ 203200 h 832713"/>
              <a:gd name="connsiteX28" fmla="*/ 1244322 w 1466874"/>
              <a:gd name="connsiteY28" fmla="*/ 188686 h 832713"/>
              <a:gd name="connsiteX29" fmla="*/ 1186265 w 1466874"/>
              <a:gd name="connsiteY29" fmla="*/ 130629 h 832713"/>
              <a:gd name="connsiteX30" fmla="*/ 1113693 w 1466874"/>
              <a:gd name="connsiteY30" fmla="*/ 72572 h 832713"/>
              <a:gd name="connsiteX31" fmla="*/ 983065 w 1466874"/>
              <a:gd name="connsiteY31" fmla="*/ 0 h 832713"/>
              <a:gd name="connsiteX32" fmla="*/ 720080 w 1466874"/>
              <a:gd name="connsiteY32" fmla="*/ 98167 h 832713"/>
              <a:gd name="connsiteX33" fmla="*/ 576665 w 1466874"/>
              <a:gd name="connsiteY33" fmla="*/ 0 h 832713"/>
              <a:gd name="connsiteX34" fmla="*/ 489579 w 1466874"/>
              <a:gd name="connsiteY34" fmla="*/ 29029 h 832713"/>
              <a:gd name="connsiteX35" fmla="*/ 446036 w 1466874"/>
              <a:gd name="connsiteY35" fmla="*/ 14514 h 832713"/>
              <a:gd name="connsiteX36" fmla="*/ 417007 w 1466874"/>
              <a:gd name="connsiteY36" fmla="*/ 58057 h 832713"/>
              <a:gd name="connsiteX37" fmla="*/ 373465 w 1466874"/>
              <a:gd name="connsiteY37" fmla="*/ 72572 h 832713"/>
              <a:gd name="connsiteX38" fmla="*/ 286379 w 1466874"/>
              <a:gd name="connsiteY38" fmla="*/ 116114 h 832713"/>
              <a:gd name="connsiteX39" fmla="*/ 228322 w 1466874"/>
              <a:gd name="connsiteY39" fmla="*/ 246743 h 832713"/>
              <a:gd name="connsiteX40" fmla="*/ 199293 w 1466874"/>
              <a:gd name="connsiteY40" fmla="*/ 203200 h 832713"/>
              <a:gd name="connsiteX41" fmla="*/ 141236 w 1466874"/>
              <a:gd name="connsiteY41" fmla="*/ 290286 h 832713"/>
              <a:gd name="connsiteX42" fmla="*/ 97693 w 1466874"/>
              <a:gd name="connsiteY42" fmla="*/ 275772 h 832713"/>
              <a:gd name="connsiteX43" fmla="*/ 39636 w 1466874"/>
              <a:gd name="connsiteY43" fmla="*/ 348343 h 832713"/>
              <a:gd name="connsiteX44" fmla="*/ 54150 w 1466874"/>
              <a:gd name="connsiteY44" fmla="*/ 464457 h 832713"/>
              <a:gd name="connsiteX45" fmla="*/ 39636 w 1466874"/>
              <a:gd name="connsiteY45" fmla="*/ 551543 h 832713"/>
              <a:gd name="connsiteX46" fmla="*/ 39636 w 1466874"/>
              <a:gd name="connsiteY46" fmla="*/ 595086 h 832713"/>
              <a:gd name="connsiteX0" fmla="*/ 25122 w 1466874"/>
              <a:gd name="connsiteY0" fmla="*/ 333829 h 832713"/>
              <a:gd name="connsiteX1" fmla="*/ 25122 w 1466874"/>
              <a:gd name="connsiteY1" fmla="*/ 566057 h 832713"/>
              <a:gd name="connsiteX2" fmla="*/ 54150 w 1466874"/>
              <a:gd name="connsiteY2" fmla="*/ 653143 h 832713"/>
              <a:gd name="connsiteX3" fmla="*/ 68665 w 1466874"/>
              <a:gd name="connsiteY3" fmla="*/ 696686 h 832713"/>
              <a:gd name="connsiteX4" fmla="*/ 83179 w 1466874"/>
              <a:gd name="connsiteY4" fmla="*/ 812800 h 832713"/>
              <a:gd name="connsiteX5" fmla="*/ 170265 w 1466874"/>
              <a:gd name="connsiteY5" fmla="*/ 783772 h 832713"/>
              <a:gd name="connsiteX6" fmla="*/ 242836 w 1466874"/>
              <a:gd name="connsiteY6" fmla="*/ 566057 h 832713"/>
              <a:gd name="connsiteX7" fmla="*/ 271865 w 1466874"/>
              <a:gd name="connsiteY7" fmla="*/ 478972 h 832713"/>
              <a:gd name="connsiteX8" fmla="*/ 300893 w 1466874"/>
              <a:gd name="connsiteY8" fmla="*/ 435429 h 832713"/>
              <a:gd name="connsiteX9" fmla="*/ 315407 w 1466874"/>
              <a:gd name="connsiteY9" fmla="*/ 391886 h 832713"/>
              <a:gd name="connsiteX10" fmla="*/ 402493 w 1466874"/>
              <a:gd name="connsiteY10" fmla="*/ 362857 h 832713"/>
              <a:gd name="connsiteX11" fmla="*/ 504093 w 1466874"/>
              <a:gd name="connsiteY11" fmla="*/ 333829 h 832713"/>
              <a:gd name="connsiteX12" fmla="*/ 547636 w 1466874"/>
              <a:gd name="connsiteY12" fmla="*/ 319314 h 832713"/>
              <a:gd name="connsiteX13" fmla="*/ 736322 w 1466874"/>
              <a:gd name="connsiteY13" fmla="*/ 290286 h 832713"/>
              <a:gd name="connsiteX14" fmla="*/ 779865 w 1466874"/>
              <a:gd name="connsiteY14" fmla="*/ 304800 h 832713"/>
              <a:gd name="connsiteX15" fmla="*/ 823407 w 1466874"/>
              <a:gd name="connsiteY15" fmla="*/ 290286 h 832713"/>
              <a:gd name="connsiteX16" fmla="*/ 881465 w 1466874"/>
              <a:gd name="connsiteY16" fmla="*/ 275772 h 832713"/>
              <a:gd name="connsiteX17" fmla="*/ 925007 w 1466874"/>
              <a:gd name="connsiteY17" fmla="*/ 290286 h 832713"/>
              <a:gd name="connsiteX18" fmla="*/ 1171750 w 1466874"/>
              <a:gd name="connsiteY18" fmla="*/ 304800 h 832713"/>
              <a:gd name="connsiteX19" fmla="*/ 1258836 w 1466874"/>
              <a:gd name="connsiteY19" fmla="*/ 478972 h 832713"/>
              <a:gd name="connsiteX20" fmla="*/ 1273350 w 1466874"/>
              <a:gd name="connsiteY20" fmla="*/ 522514 h 832713"/>
              <a:gd name="connsiteX21" fmla="*/ 1316893 w 1466874"/>
              <a:gd name="connsiteY21" fmla="*/ 551543 h 832713"/>
              <a:gd name="connsiteX22" fmla="*/ 1447522 w 1466874"/>
              <a:gd name="connsiteY22" fmla="*/ 580572 h 832713"/>
              <a:gd name="connsiteX23" fmla="*/ 1462036 w 1466874"/>
              <a:gd name="connsiteY23" fmla="*/ 537029 h 832713"/>
              <a:gd name="connsiteX24" fmla="*/ 1360436 w 1466874"/>
              <a:gd name="connsiteY24" fmla="*/ 420914 h 832713"/>
              <a:gd name="connsiteX25" fmla="*/ 1331407 w 1466874"/>
              <a:gd name="connsiteY25" fmla="*/ 290286 h 832713"/>
              <a:gd name="connsiteX26" fmla="*/ 1316893 w 1466874"/>
              <a:gd name="connsiteY26" fmla="*/ 246743 h 832713"/>
              <a:gd name="connsiteX27" fmla="*/ 1287865 w 1466874"/>
              <a:gd name="connsiteY27" fmla="*/ 203200 h 832713"/>
              <a:gd name="connsiteX28" fmla="*/ 1244322 w 1466874"/>
              <a:gd name="connsiteY28" fmla="*/ 188686 h 832713"/>
              <a:gd name="connsiteX29" fmla="*/ 1186265 w 1466874"/>
              <a:gd name="connsiteY29" fmla="*/ 130629 h 832713"/>
              <a:gd name="connsiteX30" fmla="*/ 1113693 w 1466874"/>
              <a:gd name="connsiteY30" fmla="*/ 72572 h 832713"/>
              <a:gd name="connsiteX31" fmla="*/ 983065 w 1466874"/>
              <a:gd name="connsiteY31" fmla="*/ 0 h 832713"/>
              <a:gd name="connsiteX32" fmla="*/ 720080 w 1466874"/>
              <a:gd name="connsiteY32" fmla="*/ 98167 h 832713"/>
              <a:gd name="connsiteX33" fmla="*/ 576665 w 1466874"/>
              <a:gd name="connsiteY33" fmla="*/ 0 h 832713"/>
              <a:gd name="connsiteX34" fmla="*/ 446036 w 1466874"/>
              <a:gd name="connsiteY34" fmla="*/ 14514 h 832713"/>
              <a:gd name="connsiteX35" fmla="*/ 417007 w 1466874"/>
              <a:gd name="connsiteY35" fmla="*/ 58057 h 832713"/>
              <a:gd name="connsiteX36" fmla="*/ 373465 w 1466874"/>
              <a:gd name="connsiteY36" fmla="*/ 72572 h 832713"/>
              <a:gd name="connsiteX37" fmla="*/ 286379 w 1466874"/>
              <a:gd name="connsiteY37" fmla="*/ 116114 h 832713"/>
              <a:gd name="connsiteX38" fmla="*/ 228322 w 1466874"/>
              <a:gd name="connsiteY38" fmla="*/ 246743 h 832713"/>
              <a:gd name="connsiteX39" fmla="*/ 199293 w 1466874"/>
              <a:gd name="connsiteY39" fmla="*/ 203200 h 832713"/>
              <a:gd name="connsiteX40" fmla="*/ 141236 w 1466874"/>
              <a:gd name="connsiteY40" fmla="*/ 290286 h 832713"/>
              <a:gd name="connsiteX41" fmla="*/ 97693 w 1466874"/>
              <a:gd name="connsiteY41" fmla="*/ 275772 h 832713"/>
              <a:gd name="connsiteX42" fmla="*/ 39636 w 1466874"/>
              <a:gd name="connsiteY42" fmla="*/ 348343 h 832713"/>
              <a:gd name="connsiteX43" fmla="*/ 54150 w 1466874"/>
              <a:gd name="connsiteY43" fmla="*/ 464457 h 832713"/>
              <a:gd name="connsiteX44" fmla="*/ 39636 w 1466874"/>
              <a:gd name="connsiteY44" fmla="*/ 551543 h 832713"/>
              <a:gd name="connsiteX45" fmla="*/ 39636 w 1466874"/>
              <a:gd name="connsiteY45" fmla="*/ 595086 h 832713"/>
              <a:gd name="connsiteX0" fmla="*/ 25122 w 1466874"/>
              <a:gd name="connsiteY0" fmla="*/ 333829 h 832713"/>
              <a:gd name="connsiteX1" fmla="*/ 25122 w 1466874"/>
              <a:gd name="connsiteY1" fmla="*/ 566057 h 832713"/>
              <a:gd name="connsiteX2" fmla="*/ 54150 w 1466874"/>
              <a:gd name="connsiteY2" fmla="*/ 653143 h 832713"/>
              <a:gd name="connsiteX3" fmla="*/ 68665 w 1466874"/>
              <a:gd name="connsiteY3" fmla="*/ 696686 h 832713"/>
              <a:gd name="connsiteX4" fmla="*/ 83179 w 1466874"/>
              <a:gd name="connsiteY4" fmla="*/ 812800 h 832713"/>
              <a:gd name="connsiteX5" fmla="*/ 170265 w 1466874"/>
              <a:gd name="connsiteY5" fmla="*/ 783772 h 832713"/>
              <a:gd name="connsiteX6" fmla="*/ 242836 w 1466874"/>
              <a:gd name="connsiteY6" fmla="*/ 566057 h 832713"/>
              <a:gd name="connsiteX7" fmla="*/ 271865 w 1466874"/>
              <a:gd name="connsiteY7" fmla="*/ 478972 h 832713"/>
              <a:gd name="connsiteX8" fmla="*/ 300893 w 1466874"/>
              <a:gd name="connsiteY8" fmla="*/ 435429 h 832713"/>
              <a:gd name="connsiteX9" fmla="*/ 315407 w 1466874"/>
              <a:gd name="connsiteY9" fmla="*/ 391886 h 832713"/>
              <a:gd name="connsiteX10" fmla="*/ 402493 w 1466874"/>
              <a:gd name="connsiteY10" fmla="*/ 362857 h 832713"/>
              <a:gd name="connsiteX11" fmla="*/ 504093 w 1466874"/>
              <a:gd name="connsiteY11" fmla="*/ 333829 h 832713"/>
              <a:gd name="connsiteX12" fmla="*/ 547636 w 1466874"/>
              <a:gd name="connsiteY12" fmla="*/ 319314 h 832713"/>
              <a:gd name="connsiteX13" fmla="*/ 736322 w 1466874"/>
              <a:gd name="connsiteY13" fmla="*/ 290286 h 832713"/>
              <a:gd name="connsiteX14" fmla="*/ 779865 w 1466874"/>
              <a:gd name="connsiteY14" fmla="*/ 304800 h 832713"/>
              <a:gd name="connsiteX15" fmla="*/ 823407 w 1466874"/>
              <a:gd name="connsiteY15" fmla="*/ 290286 h 832713"/>
              <a:gd name="connsiteX16" fmla="*/ 881465 w 1466874"/>
              <a:gd name="connsiteY16" fmla="*/ 275772 h 832713"/>
              <a:gd name="connsiteX17" fmla="*/ 925007 w 1466874"/>
              <a:gd name="connsiteY17" fmla="*/ 290286 h 832713"/>
              <a:gd name="connsiteX18" fmla="*/ 1171750 w 1466874"/>
              <a:gd name="connsiteY18" fmla="*/ 304800 h 832713"/>
              <a:gd name="connsiteX19" fmla="*/ 1258836 w 1466874"/>
              <a:gd name="connsiteY19" fmla="*/ 478972 h 832713"/>
              <a:gd name="connsiteX20" fmla="*/ 1273350 w 1466874"/>
              <a:gd name="connsiteY20" fmla="*/ 522514 h 832713"/>
              <a:gd name="connsiteX21" fmla="*/ 1316893 w 1466874"/>
              <a:gd name="connsiteY21" fmla="*/ 551543 h 832713"/>
              <a:gd name="connsiteX22" fmla="*/ 1447522 w 1466874"/>
              <a:gd name="connsiteY22" fmla="*/ 580572 h 832713"/>
              <a:gd name="connsiteX23" fmla="*/ 1462036 w 1466874"/>
              <a:gd name="connsiteY23" fmla="*/ 537029 h 832713"/>
              <a:gd name="connsiteX24" fmla="*/ 1360436 w 1466874"/>
              <a:gd name="connsiteY24" fmla="*/ 420914 h 832713"/>
              <a:gd name="connsiteX25" fmla="*/ 1331407 w 1466874"/>
              <a:gd name="connsiteY25" fmla="*/ 290286 h 832713"/>
              <a:gd name="connsiteX26" fmla="*/ 1316893 w 1466874"/>
              <a:gd name="connsiteY26" fmla="*/ 246743 h 832713"/>
              <a:gd name="connsiteX27" fmla="*/ 1287865 w 1466874"/>
              <a:gd name="connsiteY27" fmla="*/ 203200 h 832713"/>
              <a:gd name="connsiteX28" fmla="*/ 1244322 w 1466874"/>
              <a:gd name="connsiteY28" fmla="*/ 188686 h 832713"/>
              <a:gd name="connsiteX29" fmla="*/ 1186265 w 1466874"/>
              <a:gd name="connsiteY29" fmla="*/ 130629 h 832713"/>
              <a:gd name="connsiteX30" fmla="*/ 1113693 w 1466874"/>
              <a:gd name="connsiteY30" fmla="*/ 72572 h 832713"/>
              <a:gd name="connsiteX31" fmla="*/ 983065 w 1466874"/>
              <a:gd name="connsiteY31" fmla="*/ 0 h 832713"/>
              <a:gd name="connsiteX32" fmla="*/ 720080 w 1466874"/>
              <a:gd name="connsiteY32" fmla="*/ 98167 h 832713"/>
              <a:gd name="connsiteX33" fmla="*/ 446036 w 1466874"/>
              <a:gd name="connsiteY33" fmla="*/ 14514 h 832713"/>
              <a:gd name="connsiteX34" fmla="*/ 417007 w 1466874"/>
              <a:gd name="connsiteY34" fmla="*/ 58057 h 832713"/>
              <a:gd name="connsiteX35" fmla="*/ 373465 w 1466874"/>
              <a:gd name="connsiteY35" fmla="*/ 72572 h 832713"/>
              <a:gd name="connsiteX36" fmla="*/ 286379 w 1466874"/>
              <a:gd name="connsiteY36" fmla="*/ 116114 h 832713"/>
              <a:gd name="connsiteX37" fmla="*/ 228322 w 1466874"/>
              <a:gd name="connsiteY37" fmla="*/ 246743 h 832713"/>
              <a:gd name="connsiteX38" fmla="*/ 199293 w 1466874"/>
              <a:gd name="connsiteY38" fmla="*/ 203200 h 832713"/>
              <a:gd name="connsiteX39" fmla="*/ 141236 w 1466874"/>
              <a:gd name="connsiteY39" fmla="*/ 290286 h 832713"/>
              <a:gd name="connsiteX40" fmla="*/ 97693 w 1466874"/>
              <a:gd name="connsiteY40" fmla="*/ 275772 h 832713"/>
              <a:gd name="connsiteX41" fmla="*/ 39636 w 1466874"/>
              <a:gd name="connsiteY41" fmla="*/ 348343 h 832713"/>
              <a:gd name="connsiteX42" fmla="*/ 54150 w 1466874"/>
              <a:gd name="connsiteY42" fmla="*/ 464457 h 832713"/>
              <a:gd name="connsiteX43" fmla="*/ 39636 w 1466874"/>
              <a:gd name="connsiteY43" fmla="*/ 551543 h 832713"/>
              <a:gd name="connsiteX44" fmla="*/ 39636 w 1466874"/>
              <a:gd name="connsiteY44" fmla="*/ 595086 h 832713"/>
              <a:gd name="connsiteX0" fmla="*/ 25122 w 1466874"/>
              <a:gd name="connsiteY0" fmla="*/ 333829 h 832713"/>
              <a:gd name="connsiteX1" fmla="*/ 25122 w 1466874"/>
              <a:gd name="connsiteY1" fmla="*/ 566057 h 832713"/>
              <a:gd name="connsiteX2" fmla="*/ 54150 w 1466874"/>
              <a:gd name="connsiteY2" fmla="*/ 653143 h 832713"/>
              <a:gd name="connsiteX3" fmla="*/ 68665 w 1466874"/>
              <a:gd name="connsiteY3" fmla="*/ 696686 h 832713"/>
              <a:gd name="connsiteX4" fmla="*/ 83179 w 1466874"/>
              <a:gd name="connsiteY4" fmla="*/ 812800 h 832713"/>
              <a:gd name="connsiteX5" fmla="*/ 170265 w 1466874"/>
              <a:gd name="connsiteY5" fmla="*/ 783772 h 832713"/>
              <a:gd name="connsiteX6" fmla="*/ 242836 w 1466874"/>
              <a:gd name="connsiteY6" fmla="*/ 566057 h 832713"/>
              <a:gd name="connsiteX7" fmla="*/ 271865 w 1466874"/>
              <a:gd name="connsiteY7" fmla="*/ 478972 h 832713"/>
              <a:gd name="connsiteX8" fmla="*/ 300893 w 1466874"/>
              <a:gd name="connsiteY8" fmla="*/ 435429 h 832713"/>
              <a:gd name="connsiteX9" fmla="*/ 315407 w 1466874"/>
              <a:gd name="connsiteY9" fmla="*/ 391886 h 832713"/>
              <a:gd name="connsiteX10" fmla="*/ 402493 w 1466874"/>
              <a:gd name="connsiteY10" fmla="*/ 362857 h 832713"/>
              <a:gd name="connsiteX11" fmla="*/ 504093 w 1466874"/>
              <a:gd name="connsiteY11" fmla="*/ 333829 h 832713"/>
              <a:gd name="connsiteX12" fmla="*/ 547636 w 1466874"/>
              <a:gd name="connsiteY12" fmla="*/ 319314 h 832713"/>
              <a:gd name="connsiteX13" fmla="*/ 736322 w 1466874"/>
              <a:gd name="connsiteY13" fmla="*/ 290286 h 832713"/>
              <a:gd name="connsiteX14" fmla="*/ 779865 w 1466874"/>
              <a:gd name="connsiteY14" fmla="*/ 304800 h 832713"/>
              <a:gd name="connsiteX15" fmla="*/ 823407 w 1466874"/>
              <a:gd name="connsiteY15" fmla="*/ 290286 h 832713"/>
              <a:gd name="connsiteX16" fmla="*/ 881465 w 1466874"/>
              <a:gd name="connsiteY16" fmla="*/ 275772 h 832713"/>
              <a:gd name="connsiteX17" fmla="*/ 925007 w 1466874"/>
              <a:gd name="connsiteY17" fmla="*/ 290286 h 832713"/>
              <a:gd name="connsiteX18" fmla="*/ 1171750 w 1466874"/>
              <a:gd name="connsiteY18" fmla="*/ 304800 h 832713"/>
              <a:gd name="connsiteX19" fmla="*/ 1258836 w 1466874"/>
              <a:gd name="connsiteY19" fmla="*/ 478972 h 832713"/>
              <a:gd name="connsiteX20" fmla="*/ 1273350 w 1466874"/>
              <a:gd name="connsiteY20" fmla="*/ 522514 h 832713"/>
              <a:gd name="connsiteX21" fmla="*/ 1316893 w 1466874"/>
              <a:gd name="connsiteY21" fmla="*/ 551543 h 832713"/>
              <a:gd name="connsiteX22" fmla="*/ 1447522 w 1466874"/>
              <a:gd name="connsiteY22" fmla="*/ 580572 h 832713"/>
              <a:gd name="connsiteX23" fmla="*/ 1462036 w 1466874"/>
              <a:gd name="connsiteY23" fmla="*/ 537029 h 832713"/>
              <a:gd name="connsiteX24" fmla="*/ 1360436 w 1466874"/>
              <a:gd name="connsiteY24" fmla="*/ 420914 h 832713"/>
              <a:gd name="connsiteX25" fmla="*/ 1331407 w 1466874"/>
              <a:gd name="connsiteY25" fmla="*/ 290286 h 832713"/>
              <a:gd name="connsiteX26" fmla="*/ 1316893 w 1466874"/>
              <a:gd name="connsiteY26" fmla="*/ 246743 h 832713"/>
              <a:gd name="connsiteX27" fmla="*/ 1287865 w 1466874"/>
              <a:gd name="connsiteY27" fmla="*/ 203200 h 832713"/>
              <a:gd name="connsiteX28" fmla="*/ 1244322 w 1466874"/>
              <a:gd name="connsiteY28" fmla="*/ 188686 h 832713"/>
              <a:gd name="connsiteX29" fmla="*/ 1186265 w 1466874"/>
              <a:gd name="connsiteY29" fmla="*/ 130629 h 832713"/>
              <a:gd name="connsiteX30" fmla="*/ 1113693 w 1466874"/>
              <a:gd name="connsiteY30" fmla="*/ 72572 h 832713"/>
              <a:gd name="connsiteX31" fmla="*/ 983065 w 1466874"/>
              <a:gd name="connsiteY31" fmla="*/ 0 h 832713"/>
              <a:gd name="connsiteX32" fmla="*/ 720080 w 1466874"/>
              <a:gd name="connsiteY32" fmla="*/ 98167 h 832713"/>
              <a:gd name="connsiteX33" fmla="*/ 417007 w 1466874"/>
              <a:gd name="connsiteY33" fmla="*/ 58057 h 832713"/>
              <a:gd name="connsiteX34" fmla="*/ 373465 w 1466874"/>
              <a:gd name="connsiteY34" fmla="*/ 72572 h 832713"/>
              <a:gd name="connsiteX35" fmla="*/ 286379 w 1466874"/>
              <a:gd name="connsiteY35" fmla="*/ 116114 h 832713"/>
              <a:gd name="connsiteX36" fmla="*/ 228322 w 1466874"/>
              <a:gd name="connsiteY36" fmla="*/ 246743 h 832713"/>
              <a:gd name="connsiteX37" fmla="*/ 199293 w 1466874"/>
              <a:gd name="connsiteY37" fmla="*/ 203200 h 832713"/>
              <a:gd name="connsiteX38" fmla="*/ 141236 w 1466874"/>
              <a:gd name="connsiteY38" fmla="*/ 290286 h 832713"/>
              <a:gd name="connsiteX39" fmla="*/ 97693 w 1466874"/>
              <a:gd name="connsiteY39" fmla="*/ 275772 h 832713"/>
              <a:gd name="connsiteX40" fmla="*/ 39636 w 1466874"/>
              <a:gd name="connsiteY40" fmla="*/ 348343 h 832713"/>
              <a:gd name="connsiteX41" fmla="*/ 54150 w 1466874"/>
              <a:gd name="connsiteY41" fmla="*/ 464457 h 832713"/>
              <a:gd name="connsiteX42" fmla="*/ 39636 w 1466874"/>
              <a:gd name="connsiteY42" fmla="*/ 551543 h 832713"/>
              <a:gd name="connsiteX43" fmla="*/ 39636 w 1466874"/>
              <a:gd name="connsiteY43" fmla="*/ 595086 h 832713"/>
              <a:gd name="connsiteX0" fmla="*/ 25122 w 1466874"/>
              <a:gd name="connsiteY0" fmla="*/ 333829 h 832713"/>
              <a:gd name="connsiteX1" fmla="*/ 25122 w 1466874"/>
              <a:gd name="connsiteY1" fmla="*/ 566057 h 832713"/>
              <a:gd name="connsiteX2" fmla="*/ 54150 w 1466874"/>
              <a:gd name="connsiteY2" fmla="*/ 653143 h 832713"/>
              <a:gd name="connsiteX3" fmla="*/ 68665 w 1466874"/>
              <a:gd name="connsiteY3" fmla="*/ 696686 h 832713"/>
              <a:gd name="connsiteX4" fmla="*/ 83179 w 1466874"/>
              <a:gd name="connsiteY4" fmla="*/ 812800 h 832713"/>
              <a:gd name="connsiteX5" fmla="*/ 170265 w 1466874"/>
              <a:gd name="connsiteY5" fmla="*/ 783772 h 832713"/>
              <a:gd name="connsiteX6" fmla="*/ 242836 w 1466874"/>
              <a:gd name="connsiteY6" fmla="*/ 566057 h 832713"/>
              <a:gd name="connsiteX7" fmla="*/ 271865 w 1466874"/>
              <a:gd name="connsiteY7" fmla="*/ 478972 h 832713"/>
              <a:gd name="connsiteX8" fmla="*/ 300893 w 1466874"/>
              <a:gd name="connsiteY8" fmla="*/ 435429 h 832713"/>
              <a:gd name="connsiteX9" fmla="*/ 315407 w 1466874"/>
              <a:gd name="connsiteY9" fmla="*/ 391886 h 832713"/>
              <a:gd name="connsiteX10" fmla="*/ 402493 w 1466874"/>
              <a:gd name="connsiteY10" fmla="*/ 362857 h 832713"/>
              <a:gd name="connsiteX11" fmla="*/ 504093 w 1466874"/>
              <a:gd name="connsiteY11" fmla="*/ 333829 h 832713"/>
              <a:gd name="connsiteX12" fmla="*/ 547636 w 1466874"/>
              <a:gd name="connsiteY12" fmla="*/ 319314 h 832713"/>
              <a:gd name="connsiteX13" fmla="*/ 736322 w 1466874"/>
              <a:gd name="connsiteY13" fmla="*/ 290286 h 832713"/>
              <a:gd name="connsiteX14" fmla="*/ 779865 w 1466874"/>
              <a:gd name="connsiteY14" fmla="*/ 304800 h 832713"/>
              <a:gd name="connsiteX15" fmla="*/ 823407 w 1466874"/>
              <a:gd name="connsiteY15" fmla="*/ 290286 h 832713"/>
              <a:gd name="connsiteX16" fmla="*/ 881465 w 1466874"/>
              <a:gd name="connsiteY16" fmla="*/ 275772 h 832713"/>
              <a:gd name="connsiteX17" fmla="*/ 925007 w 1466874"/>
              <a:gd name="connsiteY17" fmla="*/ 290286 h 832713"/>
              <a:gd name="connsiteX18" fmla="*/ 1171750 w 1466874"/>
              <a:gd name="connsiteY18" fmla="*/ 304800 h 832713"/>
              <a:gd name="connsiteX19" fmla="*/ 1258836 w 1466874"/>
              <a:gd name="connsiteY19" fmla="*/ 478972 h 832713"/>
              <a:gd name="connsiteX20" fmla="*/ 1273350 w 1466874"/>
              <a:gd name="connsiteY20" fmla="*/ 522514 h 832713"/>
              <a:gd name="connsiteX21" fmla="*/ 1316893 w 1466874"/>
              <a:gd name="connsiteY21" fmla="*/ 551543 h 832713"/>
              <a:gd name="connsiteX22" fmla="*/ 1447522 w 1466874"/>
              <a:gd name="connsiteY22" fmla="*/ 580572 h 832713"/>
              <a:gd name="connsiteX23" fmla="*/ 1462036 w 1466874"/>
              <a:gd name="connsiteY23" fmla="*/ 537029 h 832713"/>
              <a:gd name="connsiteX24" fmla="*/ 1360436 w 1466874"/>
              <a:gd name="connsiteY24" fmla="*/ 420914 h 832713"/>
              <a:gd name="connsiteX25" fmla="*/ 1331407 w 1466874"/>
              <a:gd name="connsiteY25" fmla="*/ 290286 h 832713"/>
              <a:gd name="connsiteX26" fmla="*/ 1316893 w 1466874"/>
              <a:gd name="connsiteY26" fmla="*/ 246743 h 832713"/>
              <a:gd name="connsiteX27" fmla="*/ 1287865 w 1466874"/>
              <a:gd name="connsiteY27" fmla="*/ 203200 h 832713"/>
              <a:gd name="connsiteX28" fmla="*/ 1244322 w 1466874"/>
              <a:gd name="connsiteY28" fmla="*/ 188686 h 832713"/>
              <a:gd name="connsiteX29" fmla="*/ 1186265 w 1466874"/>
              <a:gd name="connsiteY29" fmla="*/ 130629 h 832713"/>
              <a:gd name="connsiteX30" fmla="*/ 1113693 w 1466874"/>
              <a:gd name="connsiteY30" fmla="*/ 72572 h 832713"/>
              <a:gd name="connsiteX31" fmla="*/ 983065 w 1466874"/>
              <a:gd name="connsiteY31" fmla="*/ 0 h 832713"/>
              <a:gd name="connsiteX32" fmla="*/ 720080 w 1466874"/>
              <a:gd name="connsiteY32" fmla="*/ 98167 h 832713"/>
              <a:gd name="connsiteX33" fmla="*/ 373465 w 1466874"/>
              <a:gd name="connsiteY33" fmla="*/ 72572 h 832713"/>
              <a:gd name="connsiteX34" fmla="*/ 286379 w 1466874"/>
              <a:gd name="connsiteY34" fmla="*/ 116114 h 832713"/>
              <a:gd name="connsiteX35" fmla="*/ 228322 w 1466874"/>
              <a:gd name="connsiteY35" fmla="*/ 246743 h 832713"/>
              <a:gd name="connsiteX36" fmla="*/ 199293 w 1466874"/>
              <a:gd name="connsiteY36" fmla="*/ 203200 h 832713"/>
              <a:gd name="connsiteX37" fmla="*/ 141236 w 1466874"/>
              <a:gd name="connsiteY37" fmla="*/ 290286 h 832713"/>
              <a:gd name="connsiteX38" fmla="*/ 97693 w 1466874"/>
              <a:gd name="connsiteY38" fmla="*/ 275772 h 832713"/>
              <a:gd name="connsiteX39" fmla="*/ 39636 w 1466874"/>
              <a:gd name="connsiteY39" fmla="*/ 348343 h 832713"/>
              <a:gd name="connsiteX40" fmla="*/ 54150 w 1466874"/>
              <a:gd name="connsiteY40" fmla="*/ 464457 h 832713"/>
              <a:gd name="connsiteX41" fmla="*/ 39636 w 1466874"/>
              <a:gd name="connsiteY41" fmla="*/ 551543 h 832713"/>
              <a:gd name="connsiteX42" fmla="*/ 39636 w 1466874"/>
              <a:gd name="connsiteY42" fmla="*/ 595086 h 832713"/>
              <a:gd name="connsiteX0" fmla="*/ 25122 w 1466874"/>
              <a:gd name="connsiteY0" fmla="*/ 333829 h 832713"/>
              <a:gd name="connsiteX1" fmla="*/ 25122 w 1466874"/>
              <a:gd name="connsiteY1" fmla="*/ 566057 h 832713"/>
              <a:gd name="connsiteX2" fmla="*/ 54150 w 1466874"/>
              <a:gd name="connsiteY2" fmla="*/ 653143 h 832713"/>
              <a:gd name="connsiteX3" fmla="*/ 68665 w 1466874"/>
              <a:gd name="connsiteY3" fmla="*/ 696686 h 832713"/>
              <a:gd name="connsiteX4" fmla="*/ 83179 w 1466874"/>
              <a:gd name="connsiteY4" fmla="*/ 812800 h 832713"/>
              <a:gd name="connsiteX5" fmla="*/ 170265 w 1466874"/>
              <a:gd name="connsiteY5" fmla="*/ 783772 h 832713"/>
              <a:gd name="connsiteX6" fmla="*/ 242836 w 1466874"/>
              <a:gd name="connsiteY6" fmla="*/ 566057 h 832713"/>
              <a:gd name="connsiteX7" fmla="*/ 271865 w 1466874"/>
              <a:gd name="connsiteY7" fmla="*/ 478972 h 832713"/>
              <a:gd name="connsiteX8" fmla="*/ 300893 w 1466874"/>
              <a:gd name="connsiteY8" fmla="*/ 435429 h 832713"/>
              <a:gd name="connsiteX9" fmla="*/ 315407 w 1466874"/>
              <a:gd name="connsiteY9" fmla="*/ 391886 h 832713"/>
              <a:gd name="connsiteX10" fmla="*/ 402493 w 1466874"/>
              <a:gd name="connsiteY10" fmla="*/ 362857 h 832713"/>
              <a:gd name="connsiteX11" fmla="*/ 504093 w 1466874"/>
              <a:gd name="connsiteY11" fmla="*/ 333829 h 832713"/>
              <a:gd name="connsiteX12" fmla="*/ 547636 w 1466874"/>
              <a:gd name="connsiteY12" fmla="*/ 319314 h 832713"/>
              <a:gd name="connsiteX13" fmla="*/ 736322 w 1466874"/>
              <a:gd name="connsiteY13" fmla="*/ 290286 h 832713"/>
              <a:gd name="connsiteX14" fmla="*/ 779865 w 1466874"/>
              <a:gd name="connsiteY14" fmla="*/ 304800 h 832713"/>
              <a:gd name="connsiteX15" fmla="*/ 823407 w 1466874"/>
              <a:gd name="connsiteY15" fmla="*/ 290286 h 832713"/>
              <a:gd name="connsiteX16" fmla="*/ 881465 w 1466874"/>
              <a:gd name="connsiteY16" fmla="*/ 275772 h 832713"/>
              <a:gd name="connsiteX17" fmla="*/ 925007 w 1466874"/>
              <a:gd name="connsiteY17" fmla="*/ 290286 h 832713"/>
              <a:gd name="connsiteX18" fmla="*/ 1171750 w 1466874"/>
              <a:gd name="connsiteY18" fmla="*/ 304800 h 832713"/>
              <a:gd name="connsiteX19" fmla="*/ 1258836 w 1466874"/>
              <a:gd name="connsiteY19" fmla="*/ 478972 h 832713"/>
              <a:gd name="connsiteX20" fmla="*/ 1273350 w 1466874"/>
              <a:gd name="connsiteY20" fmla="*/ 522514 h 832713"/>
              <a:gd name="connsiteX21" fmla="*/ 1316893 w 1466874"/>
              <a:gd name="connsiteY21" fmla="*/ 551543 h 832713"/>
              <a:gd name="connsiteX22" fmla="*/ 1447522 w 1466874"/>
              <a:gd name="connsiteY22" fmla="*/ 580572 h 832713"/>
              <a:gd name="connsiteX23" fmla="*/ 1462036 w 1466874"/>
              <a:gd name="connsiteY23" fmla="*/ 537029 h 832713"/>
              <a:gd name="connsiteX24" fmla="*/ 1360436 w 1466874"/>
              <a:gd name="connsiteY24" fmla="*/ 420914 h 832713"/>
              <a:gd name="connsiteX25" fmla="*/ 1331407 w 1466874"/>
              <a:gd name="connsiteY25" fmla="*/ 290286 h 832713"/>
              <a:gd name="connsiteX26" fmla="*/ 1316893 w 1466874"/>
              <a:gd name="connsiteY26" fmla="*/ 246743 h 832713"/>
              <a:gd name="connsiteX27" fmla="*/ 1287865 w 1466874"/>
              <a:gd name="connsiteY27" fmla="*/ 203200 h 832713"/>
              <a:gd name="connsiteX28" fmla="*/ 1244322 w 1466874"/>
              <a:gd name="connsiteY28" fmla="*/ 188686 h 832713"/>
              <a:gd name="connsiteX29" fmla="*/ 1186265 w 1466874"/>
              <a:gd name="connsiteY29" fmla="*/ 130629 h 832713"/>
              <a:gd name="connsiteX30" fmla="*/ 1113693 w 1466874"/>
              <a:gd name="connsiteY30" fmla="*/ 72572 h 832713"/>
              <a:gd name="connsiteX31" fmla="*/ 983065 w 1466874"/>
              <a:gd name="connsiteY31" fmla="*/ 0 h 832713"/>
              <a:gd name="connsiteX32" fmla="*/ 720080 w 1466874"/>
              <a:gd name="connsiteY32" fmla="*/ 98167 h 832713"/>
              <a:gd name="connsiteX33" fmla="*/ 373465 w 1466874"/>
              <a:gd name="connsiteY33" fmla="*/ 72572 h 832713"/>
              <a:gd name="connsiteX34" fmla="*/ 414288 w 1466874"/>
              <a:gd name="connsiteY34" fmla="*/ 54612 h 832713"/>
              <a:gd name="connsiteX35" fmla="*/ 286379 w 1466874"/>
              <a:gd name="connsiteY35" fmla="*/ 116114 h 832713"/>
              <a:gd name="connsiteX36" fmla="*/ 228322 w 1466874"/>
              <a:gd name="connsiteY36" fmla="*/ 246743 h 832713"/>
              <a:gd name="connsiteX37" fmla="*/ 199293 w 1466874"/>
              <a:gd name="connsiteY37" fmla="*/ 203200 h 832713"/>
              <a:gd name="connsiteX38" fmla="*/ 141236 w 1466874"/>
              <a:gd name="connsiteY38" fmla="*/ 290286 h 832713"/>
              <a:gd name="connsiteX39" fmla="*/ 97693 w 1466874"/>
              <a:gd name="connsiteY39" fmla="*/ 275772 h 832713"/>
              <a:gd name="connsiteX40" fmla="*/ 39636 w 1466874"/>
              <a:gd name="connsiteY40" fmla="*/ 348343 h 832713"/>
              <a:gd name="connsiteX41" fmla="*/ 54150 w 1466874"/>
              <a:gd name="connsiteY41" fmla="*/ 464457 h 832713"/>
              <a:gd name="connsiteX42" fmla="*/ 39636 w 1466874"/>
              <a:gd name="connsiteY42" fmla="*/ 551543 h 832713"/>
              <a:gd name="connsiteX43" fmla="*/ 39636 w 1466874"/>
              <a:gd name="connsiteY43" fmla="*/ 595086 h 832713"/>
              <a:gd name="connsiteX0" fmla="*/ 25122 w 1466874"/>
              <a:gd name="connsiteY0" fmla="*/ 333829 h 832713"/>
              <a:gd name="connsiteX1" fmla="*/ 25122 w 1466874"/>
              <a:gd name="connsiteY1" fmla="*/ 566057 h 832713"/>
              <a:gd name="connsiteX2" fmla="*/ 54150 w 1466874"/>
              <a:gd name="connsiteY2" fmla="*/ 653143 h 832713"/>
              <a:gd name="connsiteX3" fmla="*/ 68665 w 1466874"/>
              <a:gd name="connsiteY3" fmla="*/ 696686 h 832713"/>
              <a:gd name="connsiteX4" fmla="*/ 83179 w 1466874"/>
              <a:gd name="connsiteY4" fmla="*/ 812800 h 832713"/>
              <a:gd name="connsiteX5" fmla="*/ 170265 w 1466874"/>
              <a:gd name="connsiteY5" fmla="*/ 783772 h 832713"/>
              <a:gd name="connsiteX6" fmla="*/ 242836 w 1466874"/>
              <a:gd name="connsiteY6" fmla="*/ 566057 h 832713"/>
              <a:gd name="connsiteX7" fmla="*/ 271865 w 1466874"/>
              <a:gd name="connsiteY7" fmla="*/ 478972 h 832713"/>
              <a:gd name="connsiteX8" fmla="*/ 300893 w 1466874"/>
              <a:gd name="connsiteY8" fmla="*/ 435429 h 832713"/>
              <a:gd name="connsiteX9" fmla="*/ 315407 w 1466874"/>
              <a:gd name="connsiteY9" fmla="*/ 391886 h 832713"/>
              <a:gd name="connsiteX10" fmla="*/ 402493 w 1466874"/>
              <a:gd name="connsiteY10" fmla="*/ 362857 h 832713"/>
              <a:gd name="connsiteX11" fmla="*/ 504093 w 1466874"/>
              <a:gd name="connsiteY11" fmla="*/ 333829 h 832713"/>
              <a:gd name="connsiteX12" fmla="*/ 547636 w 1466874"/>
              <a:gd name="connsiteY12" fmla="*/ 319314 h 832713"/>
              <a:gd name="connsiteX13" fmla="*/ 736322 w 1466874"/>
              <a:gd name="connsiteY13" fmla="*/ 290286 h 832713"/>
              <a:gd name="connsiteX14" fmla="*/ 779865 w 1466874"/>
              <a:gd name="connsiteY14" fmla="*/ 304800 h 832713"/>
              <a:gd name="connsiteX15" fmla="*/ 823407 w 1466874"/>
              <a:gd name="connsiteY15" fmla="*/ 290286 h 832713"/>
              <a:gd name="connsiteX16" fmla="*/ 881465 w 1466874"/>
              <a:gd name="connsiteY16" fmla="*/ 275772 h 832713"/>
              <a:gd name="connsiteX17" fmla="*/ 925007 w 1466874"/>
              <a:gd name="connsiteY17" fmla="*/ 290286 h 832713"/>
              <a:gd name="connsiteX18" fmla="*/ 1171750 w 1466874"/>
              <a:gd name="connsiteY18" fmla="*/ 304800 h 832713"/>
              <a:gd name="connsiteX19" fmla="*/ 1258836 w 1466874"/>
              <a:gd name="connsiteY19" fmla="*/ 478972 h 832713"/>
              <a:gd name="connsiteX20" fmla="*/ 1273350 w 1466874"/>
              <a:gd name="connsiteY20" fmla="*/ 522514 h 832713"/>
              <a:gd name="connsiteX21" fmla="*/ 1316893 w 1466874"/>
              <a:gd name="connsiteY21" fmla="*/ 551543 h 832713"/>
              <a:gd name="connsiteX22" fmla="*/ 1447522 w 1466874"/>
              <a:gd name="connsiteY22" fmla="*/ 580572 h 832713"/>
              <a:gd name="connsiteX23" fmla="*/ 1462036 w 1466874"/>
              <a:gd name="connsiteY23" fmla="*/ 537029 h 832713"/>
              <a:gd name="connsiteX24" fmla="*/ 1360436 w 1466874"/>
              <a:gd name="connsiteY24" fmla="*/ 420914 h 832713"/>
              <a:gd name="connsiteX25" fmla="*/ 1331407 w 1466874"/>
              <a:gd name="connsiteY25" fmla="*/ 290286 h 832713"/>
              <a:gd name="connsiteX26" fmla="*/ 1316893 w 1466874"/>
              <a:gd name="connsiteY26" fmla="*/ 246743 h 832713"/>
              <a:gd name="connsiteX27" fmla="*/ 1287865 w 1466874"/>
              <a:gd name="connsiteY27" fmla="*/ 203200 h 832713"/>
              <a:gd name="connsiteX28" fmla="*/ 1244322 w 1466874"/>
              <a:gd name="connsiteY28" fmla="*/ 188686 h 832713"/>
              <a:gd name="connsiteX29" fmla="*/ 1186265 w 1466874"/>
              <a:gd name="connsiteY29" fmla="*/ 130629 h 832713"/>
              <a:gd name="connsiteX30" fmla="*/ 1113693 w 1466874"/>
              <a:gd name="connsiteY30" fmla="*/ 72572 h 832713"/>
              <a:gd name="connsiteX31" fmla="*/ 983065 w 1466874"/>
              <a:gd name="connsiteY31" fmla="*/ 0 h 832713"/>
              <a:gd name="connsiteX32" fmla="*/ 720080 w 1466874"/>
              <a:gd name="connsiteY32" fmla="*/ 98167 h 832713"/>
              <a:gd name="connsiteX33" fmla="*/ 373465 w 1466874"/>
              <a:gd name="connsiteY33" fmla="*/ 72572 h 832713"/>
              <a:gd name="connsiteX34" fmla="*/ 286379 w 1466874"/>
              <a:gd name="connsiteY34" fmla="*/ 116114 h 832713"/>
              <a:gd name="connsiteX35" fmla="*/ 228322 w 1466874"/>
              <a:gd name="connsiteY35" fmla="*/ 246743 h 832713"/>
              <a:gd name="connsiteX36" fmla="*/ 199293 w 1466874"/>
              <a:gd name="connsiteY36" fmla="*/ 203200 h 832713"/>
              <a:gd name="connsiteX37" fmla="*/ 141236 w 1466874"/>
              <a:gd name="connsiteY37" fmla="*/ 290286 h 832713"/>
              <a:gd name="connsiteX38" fmla="*/ 97693 w 1466874"/>
              <a:gd name="connsiteY38" fmla="*/ 275772 h 832713"/>
              <a:gd name="connsiteX39" fmla="*/ 39636 w 1466874"/>
              <a:gd name="connsiteY39" fmla="*/ 348343 h 832713"/>
              <a:gd name="connsiteX40" fmla="*/ 54150 w 1466874"/>
              <a:gd name="connsiteY40" fmla="*/ 464457 h 832713"/>
              <a:gd name="connsiteX41" fmla="*/ 39636 w 1466874"/>
              <a:gd name="connsiteY41" fmla="*/ 551543 h 832713"/>
              <a:gd name="connsiteX42" fmla="*/ 39636 w 1466874"/>
              <a:gd name="connsiteY42" fmla="*/ 595086 h 832713"/>
              <a:gd name="connsiteX0" fmla="*/ 25122 w 1466874"/>
              <a:gd name="connsiteY0" fmla="*/ 333829 h 832713"/>
              <a:gd name="connsiteX1" fmla="*/ 25122 w 1466874"/>
              <a:gd name="connsiteY1" fmla="*/ 566057 h 832713"/>
              <a:gd name="connsiteX2" fmla="*/ 54150 w 1466874"/>
              <a:gd name="connsiteY2" fmla="*/ 653143 h 832713"/>
              <a:gd name="connsiteX3" fmla="*/ 68665 w 1466874"/>
              <a:gd name="connsiteY3" fmla="*/ 696686 h 832713"/>
              <a:gd name="connsiteX4" fmla="*/ 83179 w 1466874"/>
              <a:gd name="connsiteY4" fmla="*/ 812800 h 832713"/>
              <a:gd name="connsiteX5" fmla="*/ 170265 w 1466874"/>
              <a:gd name="connsiteY5" fmla="*/ 783772 h 832713"/>
              <a:gd name="connsiteX6" fmla="*/ 242836 w 1466874"/>
              <a:gd name="connsiteY6" fmla="*/ 566057 h 832713"/>
              <a:gd name="connsiteX7" fmla="*/ 271865 w 1466874"/>
              <a:gd name="connsiteY7" fmla="*/ 478972 h 832713"/>
              <a:gd name="connsiteX8" fmla="*/ 300893 w 1466874"/>
              <a:gd name="connsiteY8" fmla="*/ 435429 h 832713"/>
              <a:gd name="connsiteX9" fmla="*/ 315407 w 1466874"/>
              <a:gd name="connsiteY9" fmla="*/ 391886 h 832713"/>
              <a:gd name="connsiteX10" fmla="*/ 402493 w 1466874"/>
              <a:gd name="connsiteY10" fmla="*/ 362857 h 832713"/>
              <a:gd name="connsiteX11" fmla="*/ 504093 w 1466874"/>
              <a:gd name="connsiteY11" fmla="*/ 333829 h 832713"/>
              <a:gd name="connsiteX12" fmla="*/ 547636 w 1466874"/>
              <a:gd name="connsiteY12" fmla="*/ 319314 h 832713"/>
              <a:gd name="connsiteX13" fmla="*/ 736322 w 1466874"/>
              <a:gd name="connsiteY13" fmla="*/ 290286 h 832713"/>
              <a:gd name="connsiteX14" fmla="*/ 779865 w 1466874"/>
              <a:gd name="connsiteY14" fmla="*/ 304800 h 832713"/>
              <a:gd name="connsiteX15" fmla="*/ 823407 w 1466874"/>
              <a:gd name="connsiteY15" fmla="*/ 290286 h 832713"/>
              <a:gd name="connsiteX16" fmla="*/ 881465 w 1466874"/>
              <a:gd name="connsiteY16" fmla="*/ 275772 h 832713"/>
              <a:gd name="connsiteX17" fmla="*/ 925007 w 1466874"/>
              <a:gd name="connsiteY17" fmla="*/ 290286 h 832713"/>
              <a:gd name="connsiteX18" fmla="*/ 1171750 w 1466874"/>
              <a:gd name="connsiteY18" fmla="*/ 304800 h 832713"/>
              <a:gd name="connsiteX19" fmla="*/ 1258836 w 1466874"/>
              <a:gd name="connsiteY19" fmla="*/ 478972 h 832713"/>
              <a:gd name="connsiteX20" fmla="*/ 1273350 w 1466874"/>
              <a:gd name="connsiteY20" fmla="*/ 522514 h 832713"/>
              <a:gd name="connsiteX21" fmla="*/ 1316893 w 1466874"/>
              <a:gd name="connsiteY21" fmla="*/ 551543 h 832713"/>
              <a:gd name="connsiteX22" fmla="*/ 1447522 w 1466874"/>
              <a:gd name="connsiteY22" fmla="*/ 580572 h 832713"/>
              <a:gd name="connsiteX23" fmla="*/ 1462036 w 1466874"/>
              <a:gd name="connsiteY23" fmla="*/ 537029 h 832713"/>
              <a:gd name="connsiteX24" fmla="*/ 1360436 w 1466874"/>
              <a:gd name="connsiteY24" fmla="*/ 420914 h 832713"/>
              <a:gd name="connsiteX25" fmla="*/ 1331407 w 1466874"/>
              <a:gd name="connsiteY25" fmla="*/ 290286 h 832713"/>
              <a:gd name="connsiteX26" fmla="*/ 1316893 w 1466874"/>
              <a:gd name="connsiteY26" fmla="*/ 246743 h 832713"/>
              <a:gd name="connsiteX27" fmla="*/ 1287865 w 1466874"/>
              <a:gd name="connsiteY27" fmla="*/ 203200 h 832713"/>
              <a:gd name="connsiteX28" fmla="*/ 1244322 w 1466874"/>
              <a:gd name="connsiteY28" fmla="*/ 188686 h 832713"/>
              <a:gd name="connsiteX29" fmla="*/ 1186265 w 1466874"/>
              <a:gd name="connsiteY29" fmla="*/ 130629 h 832713"/>
              <a:gd name="connsiteX30" fmla="*/ 1113693 w 1466874"/>
              <a:gd name="connsiteY30" fmla="*/ 72572 h 832713"/>
              <a:gd name="connsiteX31" fmla="*/ 983065 w 1466874"/>
              <a:gd name="connsiteY31" fmla="*/ 0 h 832713"/>
              <a:gd name="connsiteX32" fmla="*/ 720080 w 1466874"/>
              <a:gd name="connsiteY32" fmla="*/ 98167 h 832713"/>
              <a:gd name="connsiteX33" fmla="*/ 286379 w 1466874"/>
              <a:gd name="connsiteY33" fmla="*/ 116114 h 832713"/>
              <a:gd name="connsiteX34" fmla="*/ 228322 w 1466874"/>
              <a:gd name="connsiteY34" fmla="*/ 246743 h 832713"/>
              <a:gd name="connsiteX35" fmla="*/ 199293 w 1466874"/>
              <a:gd name="connsiteY35" fmla="*/ 203200 h 832713"/>
              <a:gd name="connsiteX36" fmla="*/ 141236 w 1466874"/>
              <a:gd name="connsiteY36" fmla="*/ 290286 h 832713"/>
              <a:gd name="connsiteX37" fmla="*/ 97693 w 1466874"/>
              <a:gd name="connsiteY37" fmla="*/ 275772 h 832713"/>
              <a:gd name="connsiteX38" fmla="*/ 39636 w 1466874"/>
              <a:gd name="connsiteY38" fmla="*/ 348343 h 832713"/>
              <a:gd name="connsiteX39" fmla="*/ 54150 w 1466874"/>
              <a:gd name="connsiteY39" fmla="*/ 464457 h 832713"/>
              <a:gd name="connsiteX40" fmla="*/ 39636 w 1466874"/>
              <a:gd name="connsiteY40" fmla="*/ 551543 h 832713"/>
              <a:gd name="connsiteX41" fmla="*/ 39636 w 1466874"/>
              <a:gd name="connsiteY41" fmla="*/ 595086 h 832713"/>
              <a:gd name="connsiteX0" fmla="*/ 25122 w 1466874"/>
              <a:gd name="connsiteY0" fmla="*/ 333829 h 832713"/>
              <a:gd name="connsiteX1" fmla="*/ 25122 w 1466874"/>
              <a:gd name="connsiteY1" fmla="*/ 566057 h 832713"/>
              <a:gd name="connsiteX2" fmla="*/ 54150 w 1466874"/>
              <a:gd name="connsiteY2" fmla="*/ 653143 h 832713"/>
              <a:gd name="connsiteX3" fmla="*/ 68665 w 1466874"/>
              <a:gd name="connsiteY3" fmla="*/ 696686 h 832713"/>
              <a:gd name="connsiteX4" fmla="*/ 83179 w 1466874"/>
              <a:gd name="connsiteY4" fmla="*/ 812800 h 832713"/>
              <a:gd name="connsiteX5" fmla="*/ 170265 w 1466874"/>
              <a:gd name="connsiteY5" fmla="*/ 783772 h 832713"/>
              <a:gd name="connsiteX6" fmla="*/ 242836 w 1466874"/>
              <a:gd name="connsiteY6" fmla="*/ 566057 h 832713"/>
              <a:gd name="connsiteX7" fmla="*/ 271865 w 1466874"/>
              <a:gd name="connsiteY7" fmla="*/ 478972 h 832713"/>
              <a:gd name="connsiteX8" fmla="*/ 300893 w 1466874"/>
              <a:gd name="connsiteY8" fmla="*/ 435429 h 832713"/>
              <a:gd name="connsiteX9" fmla="*/ 315407 w 1466874"/>
              <a:gd name="connsiteY9" fmla="*/ 391886 h 832713"/>
              <a:gd name="connsiteX10" fmla="*/ 402493 w 1466874"/>
              <a:gd name="connsiteY10" fmla="*/ 362857 h 832713"/>
              <a:gd name="connsiteX11" fmla="*/ 504093 w 1466874"/>
              <a:gd name="connsiteY11" fmla="*/ 333829 h 832713"/>
              <a:gd name="connsiteX12" fmla="*/ 547636 w 1466874"/>
              <a:gd name="connsiteY12" fmla="*/ 319314 h 832713"/>
              <a:gd name="connsiteX13" fmla="*/ 736322 w 1466874"/>
              <a:gd name="connsiteY13" fmla="*/ 290286 h 832713"/>
              <a:gd name="connsiteX14" fmla="*/ 779865 w 1466874"/>
              <a:gd name="connsiteY14" fmla="*/ 304800 h 832713"/>
              <a:gd name="connsiteX15" fmla="*/ 823407 w 1466874"/>
              <a:gd name="connsiteY15" fmla="*/ 290286 h 832713"/>
              <a:gd name="connsiteX16" fmla="*/ 881465 w 1466874"/>
              <a:gd name="connsiteY16" fmla="*/ 275772 h 832713"/>
              <a:gd name="connsiteX17" fmla="*/ 925007 w 1466874"/>
              <a:gd name="connsiteY17" fmla="*/ 290286 h 832713"/>
              <a:gd name="connsiteX18" fmla="*/ 1171750 w 1466874"/>
              <a:gd name="connsiteY18" fmla="*/ 304800 h 832713"/>
              <a:gd name="connsiteX19" fmla="*/ 1258836 w 1466874"/>
              <a:gd name="connsiteY19" fmla="*/ 478972 h 832713"/>
              <a:gd name="connsiteX20" fmla="*/ 1273350 w 1466874"/>
              <a:gd name="connsiteY20" fmla="*/ 522514 h 832713"/>
              <a:gd name="connsiteX21" fmla="*/ 1316893 w 1466874"/>
              <a:gd name="connsiteY21" fmla="*/ 551543 h 832713"/>
              <a:gd name="connsiteX22" fmla="*/ 1447522 w 1466874"/>
              <a:gd name="connsiteY22" fmla="*/ 580572 h 832713"/>
              <a:gd name="connsiteX23" fmla="*/ 1462036 w 1466874"/>
              <a:gd name="connsiteY23" fmla="*/ 537029 h 832713"/>
              <a:gd name="connsiteX24" fmla="*/ 1360436 w 1466874"/>
              <a:gd name="connsiteY24" fmla="*/ 420914 h 832713"/>
              <a:gd name="connsiteX25" fmla="*/ 1331407 w 1466874"/>
              <a:gd name="connsiteY25" fmla="*/ 290286 h 832713"/>
              <a:gd name="connsiteX26" fmla="*/ 1316893 w 1466874"/>
              <a:gd name="connsiteY26" fmla="*/ 246743 h 832713"/>
              <a:gd name="connsiteX27" fmla="*/ 1287865 w 1466874"/>
              <a:gd name="connsiteY27" fmla="*/ 203200 h 832713"/>
              <a:gd name="connsiteX28" fmla="*/ 1244322 w 1466874"/>
              <a:gd name="connsiteY28" fmla="*/ 188686 h 832713"/>
              <a:gd name="connsiteX29" fmla="*/ 1186265 w 1466874"/>
              <a:gd name="connsiteY29" fmla="*/ 130629 h 832713"/>
              <a:gd name="connsiteX30" fmla="*/ 1113693 w 1466874"/>
              <a:gd name="connsiteY30" fmla="*/ 72572 h 832713"/>
              <a:gd name="connsiteX31" fmla="*/ 983065 w 1466874"/>
              <a:gd name="connsiteY31" fmla="*/ 0 h 832713"/>
              <a:gd name="connsiteX32" fmla="*/ 720080 w 1466874"/>
              <a:gd name="connsiteY32" fmla="*/ 98167 h 832713"/>
              <a:gd name="connsiteX33" fmla="*/ 228322 w 1466874"/>
              <a:gd name="connsiteY33" fmla="*/ 246743 h 832713"/>
              <a:gd name="connsiteX34" fmla="*/ 199293 w 1466874"/>
              <a:gd name="connsiteY34" fmla="*/ 203200 h 832713"/>
              <a:gd name="connsiteX35" fmla="*/ 141236 w 1466874"/>
              <a:gd name="connsiteY35" fmla="*/ 290286 h 832713"/>
              <a:gd name="connsiteX36" fmla="*/ 97693 w 1466874"/>
              <a:gd name="connsiteY36" fmla="*/ 275772 h 832713"/>
              <a:gd name="connsiteX37" fmla="*/ 39636 w 1466874"/>
              <a:gd name="connsiteY37" fmla="*/ 348343 h 832713"/>
              <a:gd name="connsiteX38" fmla="*/ 54150 w 1466874"/>
              <a:gd name="connsiteY38" fmla="*/ 464457 h 832713"/>
              <a:gd name="connsiteX39" fmla="*/ 39636 w 1466874"/>
              <a:gd name="connsiteY39" fmla="*/ 551543 h 832713"/>
              <a:gd name="connsiteX40" fmla="*/ 39636 w 1466874"/>
              <a:gd name="connsiteY40" fmla="*/ 595086 h 832713"/>
              <a:gd name="connsiteX0" fmla="*/ 25122 w 1466874"/>
              <a:gd name="connsiteY0" fmla="*/ 333829 h 832713"/>
              <a:gd name="connsiteX1" fmla="*/ 25122 w 1466874"/>
              <a:gd name="connsiteY1" fmla="*/ 566057 h 832713"/>
              <a:gd name="connsiteX2" fmla="*/ 54150 w 1466874"/>
              <a:gd name="connsiteY2" fmla="*/ 653143 h 832713"/>
              <a:gd name="connsiteX3" fmla="*/ 68665 w 1466874"/>
              <a:gd name="connsiteY3" fmla="*/ 696686 h 832713"/>
              <a:gd name="connsiteX4" fmla="*/ 83179 w 1466874"/>
              <a:gd name="connsiteY4" fmla="*/ 812800 h 832713"/>
              <a:gd name="connsiteX5" fmla="*/ 170265 w 1466874"/>
              <a:gd name="connsiteY5" fmla="*/ 783772 h 832713"/>
              <a:gd name="connsiteX6" fmla="*/ 242836 w 1466874"/>
              <a:gd name="connsiteY6" fmla="*/ 566057 h 832713"/>
              <a:gd name="connsiteX7" fmla="*/ 271865 w 1466874"/>
              <a:gd name="connsiteY7" fmla="*/ 478972 h 832713"/>
              <a:gd name="connsiteX8" fmla="*/ 300893 w 1466874"/>
              <a:gd name="connsiteY8" fmla="*/ 435429 h 832713"/>
              <a:gd name="connsiteX9" fmla="*/ 315407 w 1466874"/>
              <a:gd name="connsiteY9" fmla="*/ 391886 h 832713"/>
              <a:gd name="connsiteX10" fmla="*/ 402493 w 1466874"/>
              <a:gd name="connsiteY10" fmla="*/ 362857 h 832713"/>
              <a:gd name="connsiteX11" fmla="*/ 504093 w 1466874"/>
              <a:gd name="connsiteY11" fmla="*/ 333829 h 832713"/>
              <a:gd name="connsiteX12" fmla="*/ 547636 w 1466874"/>
              <a:gd name="connsiteY12" fmla="*/ 319314 h 832713"/>
              <a:gd name="connsiteX13" fmla="*/ 736322 w 1466874"/>
              <a:gd name="connsiteY13" fmla="*/ 290286 h 832713"/>
              <a:gd name="connsiteX14" fmla="*/ 779865 w 1466874"/>
              <a:gd name="connsiteY14" fmla="*/ 304800 h 832713"/>
              <a:gd name="connsiteX15" fmla="*/ 823407 w 1466874"/>
              <a:gd name="connsiteY15" fmla="*/ 290286 h 832713"/>
              <a:gd name="connsiteX16" fmla="*/ 881465 w 1466874"/>
              <a:gd name="connsiteY16" fmla="*/ 275772 h 832713"/>
              <a:gd name="connsiteX17" fmla="*/ 925007 w 1466874"/>
              <a:gd name="connsiteY17" fmla="*/ 290286 h 832713"/>
              <a:gd name="connsiteX18" fmla="*/ 1171750 w 1466874"/>
              <a:gd name="connsiteY18" fmla="*/ 304800 h 832713"/>
              <a:gd name="connsiteX19" fmla="*/ 1258836 w 1466874"/>
              <a:gd name="connsiteY19" fmla="*/ 478972 h 832713"/>
              <a:gd name="connsiteX20" fmla="*/ 1273350 w 1466874"/>
              <a:gd name="connsiteY20" fmla="*/ 522514 h 832713"/>
              <a:gd name="connsiteX21" fmla="*/ 1316893 w 1466874"/>
              <a:gd name="connsiteY21" fmla="*/ 551543 h 832713"/>
              <a:gd name="connsiteX22" fmla="*/ 1447522 w 1466874"/>
              <a:gd name="connsiteY22" fmla="*/ 580572 h 832713"/>
              <a:gd name="connsiteX23" fmla="*/ 1462036 w 1466874"/>
              <a:gd name="connsiteY23" fmla="*/ 537029 h 832713"/>
              <a:gd name="connsiteX24" fmla="*/ 1360436 w 1466874"/>
              <a:gd name="connsiteY24" fmla="*/ 420914 h 832713"/>
              <a:gd name="connsiteX25" fmla="*/ 1331407 w 1466874"/>
              <a:gd name="connsiteY25" fmla="*/ 290286 h 832713"/>
              <a:gd name="connsiteX26" fmla="*/ 1316893 w 1466874"/>
              <a:gd name="connsiteY26" fmla="*/ 246743 h 832713"/>
              <a:gd name="connsiteX27" fmla="*/ 1287865 w 1466874"/>
              <a:gd name="connsiteY27" fmla="*/ 203200 h 832713"/>
              <a:gd name="connsiteX28" fmla="*/ 1244322 w 1466874"/>
              <a:gd name="connsiteY28" fmla="*/ 188686 h 832713"/>
              <a:gd name="connsiteX29" fmla="*/ 1186265 w 1466874"/>
              <a:gd name="connsiteY29" fmla="*/ 130629 h 832713"/>
              <a:gd name="connsiteX30" fmla="*/ 1113693 w 1466874"/>
              <a:gd name="connsiteY30" fmla="*/ 72572 h 832713"/>
              <a:gd name="connsiteX31" fmla="*/ 983065 w 1466874"/>
              <a:gd name="connsiteY31" fmla="*/ 0 h 832713"/>
              <a:gd name="connsiteX32" fmla="*/ 720080 w 1466874"/>
              <a:gd name="connsiteY32" fmla="*/ 98167 h 832713"/>
              <a:gd name="connsiteX33" fmla="*/ 216024 w 1466874"/>
              <a:gd name="connsiteY33" fmla="*/ 174155 h 832713"/>
              <a:gd name="connsiteX34" fmla="*/ 199293 w 1466874"/>
              <a:gd name="connsiteY34" fmla="*/ 203200 h 832713"/>
              <a:gd name="connsiteX35" fmla="*/ 141236 w 1466874"/>
              <a:gd name="connsiteY35" fmla="*/ 290286 h 832713"/>
              <a:gd name="connsiteX36" fmla="*/ 97693 w 1466874"/>
              <a:gd name="connsiteY36" fmla="*/ 275772 h 832713"/>
              <a:gd name="connsiteX37" fmla="*/ 39636 w 1466874"/>
              <a:gd name="connsiteY37" fmla="*/ 348343 h 832713"/>
              <a:gd name="connsiteX38" fmla="*/ 54150 w 1466874"/>
              <a:gd name="connsiteY38" fmla="*/ 464457 h 832713"/>
              <a:gd name="connsiteX39" fmla="*/ 39636 w 1466874"/>
              <a:gd name="connsiteY39" fmla="*/ 551543 h 832713"/>
              <a:gd name="connsiteX40" fmla="*/ 39636 w 1466874"/>
              <a:gd name="connsiteY40" fmla="*/ 595086 h 832713"/>
              <a:gd name="connsiteX0" fmla="*/ 25122 w 1466874"/>
              <a:gd name="connsiteY0" fmla="*/ 278229 h 777113"/>
              <a:gd name="connsiteX1" fmla="*/ 25122 w 1466874"/>
              <a:gd name="connsiteY1" fmla="*/ 510457 h 777113"/>
              <a:gd name="connsiteX2" fmla="*/ 54150 w 1466874"/>
              <a:gd name="connsiteY2" fmla="*/ 597543 h 777113"/>
              <a:gd name="connsiteX3" fmla="*/ 68665 w 1466874"/>
              <a:gd name="connsiteY3" fmla="*/ 641086 h 777113"/>
              <a:gd name="connsiteX4" fmla="*/ 83179 w 1466874"/>
              <a:gd name="connsiteY4" fmla="*/ 757200 h 777113"/>
              <a:gd name="connsiteX5" fmla="*/ 170265 w 1466874"/>
              <a:gd name="connsiteY5" fmla="*/ 728172 h 777113"/>
              <a:gd name="connsiteX6" fmla="*/ 242836 w 1466874"/>
              <a:gd name="connsiteY6" fmla="*/ 510457 h 777113"/>
              <a:gd name="connsiteX7" fmla="*/ 271865 w 1466874"/>
              <a:gd name="connsiteY7" fmla="*/ 423372 h 777113"/>
              <a:gd name="connsiteX8" fmla="*/ 300893 w 1466874"/>
              <a:gd name="connsiteY8" fmla="*/ 379829 h 777113"/>
              <a:gd name="connsiteX9" fmla="*/ 315407 w 1466874"/>
              <a:gd name="connsiteY9" fmla="*/ 336286 h 777113"/>
              <a:gd name="connsiteX10" fmla="*/ 402493 w 1466874"/>
              <a:gd name="connsiteY10" fmla="*/ 307257 h 777113"/>
              <a:gd name="connsiteX11" fmla="*/ 504093 w 1466874"/>
              <a:gd name="connsiteY11" fmla="*/ 278229 h 777113"/>
              <a:gd name="connsiteX12" fmla="*/ 547636 w 1466874"/>
              <a:gd name="connsiteY12" fmla="*/ 263714 h 777113"/>
              <a:gd name="connsiteX13" fmla="*/ 736322 w 1466874"/>
              <a:gd name="connsiteY13" fmla="*/ 234686 h 777113"/>
              <a:gd name="connsiteX14" fmla="*/ 779865 w 1466874"/>
              <a:gd name="connsiteY14" fmla="*/ 249200 h 777113"/>
              <a:gd name="connsiteX15" fmla="*/ 823407 w 1466874"/>
              <a:gd name="connsiteY15" fmla="*/ 234686 h 777113"/>
              <a:gd name="connsiteX16" fmla="*/ 881465 w 1466874"/>
              <a:gd name="connsiteY16" fmla="*/ 220172 h 777113"/>
              <a:gd name="connsiteX17" fmla="*/ 925007 w 1466874"/>
              <a:gd name="connsiteY17" fmla="*/ 234686 h 777113"/>
              <a:gd name="connsiteX18" fmla="*/ 1171750 w 1466874"/>
              <a:gd name="connsiteY18" fmla="*/ 249200 h 777113"/>
              <a:gd name="connsiteX19" fmla="*/ 1258836 w 1466874"/>
              <a:gd name="connsiteY19" fmla="*/ 423372 h 777113"/>
              <a:gd name="connsiteX20" fmla="*/ 1273350 w 1466874"/>
              <a:gd name="connsiteY20" fmla="*/ 466914 h 777113"/>
              <a:gd name="connsiteX21" fmla="*/ 1316893 w 1466874"/>
              <a:gd name="connsiteY21" fmla="*/ 495943 h 777113"/>
              <a:gd name="connsiteX22" fmla="*/ 1447522 w 1466874"/>
              <a:gd name="connsiteY22" fmla="*/ 524972 h 777113"/>
              <a:gd name="connsiteX23" fmla="*/ 1462036 w 1466874"/>
              <a:gd name="connsiteY23" fmla="*/ 481429 h 777113"/>
              <a:gd name="connsiteX24" fmla="*/ 1360436 w 1466874"/>
              <a:gd name="connsiteY24" fmla="*/ 365314 h 777113"/>
              <a:gd name="connsiteX25" fmla="*/ 1331407 w 1466874"/>
              <a:gd name="connsiteY25" fmla="*/ 234686 h 777113"/>
              <a:gd name="connsiteX26" fmla="*/ 1316893 w 1466874"/>
              <a:gd name="connsiteY26" fmla="*/ 191143 h 777113"/>
              <a:gd name="connsiteX27" fmla="*/ 1287865 w 1466874"/>
              <a:gd name="connsiteY27" fmla="*/ 147600 h 777113"/>
              <a:gd name="connsiteX28" fmla="*/ 1244322 w 1466874"/>
              <a:gd name="connsiteY28" fmla="*/ 133086 h 777113"/>
              <a:gd name="connsiteX29" fmla="*/ 1186265 w 1466874"/>
              <a:gd name="connsiteY29" fmla="*/ 75029 h 777113"/>
              <a:gd name="connsiteX30" fmla="*/ 1113693 w 1466874"/>
              <a:gd name="connsiteY30" fmla="*/ 16972 h 777113"/>
              <a:gd name="connsiteX31" fmla="*/ 720080 w 1466874"/>
              <a:gd name="connsiteY31" fmla="*/ 42567 h 777113"/>
              <a:gd name="connsiteX32" fmla="*/ 216024 w 1466874"/>
              <a:gd name="connsiteY32" fmla="*/ 118555 h 777113"/>
              <a:gd name="connsiteX33" fmla="*/ 199293 w 1466874"/>
              <a:gd name="connsiteY33" fmla="*/ 147600 h 777113"/>
              <a:gd name="connsiteX34" fmla="*/ 141236 w 1466874"/>
              <a:gd name="connsiteY34" fmla="*/ 234686 h 777113"/>
              <a:gd name="connsiteX35" fmla="*/ 97693 w 1466874"/>
              <a:gd name="connsiteY35" fmla="*/ 220172 h 777113"/>
              <a:gd name="connsiteX36" fmla="*/ 39636 w 1466874"/>
              <a:gd name="connsiteY36" fmla="*/ 292743 h 777113"/>
              <a:gd name="connsiteX37" fmla="*/ 54150 w 1466874"/>
              <a:gd name="connsiteY37" fmla="*/ 408857 h 777113"/>
              <a:gd name="connsiteX38" fmla="*/ 39636 w 1466874"/>
              <a:gd name="connsiteY38" fmla="*/ 495943 h 777113"/>
              <a:gd name="connsiteX39" fmla="*/ 39636 w 1466874"/>
              <a:gd name="connsiteY39" fmla="*/ 539486 h 777113"/>
              <a:gd name="connsiteX0" fmla="*/ 25122 w 1466874"/>
              <a:gd name="connsiteY0" fmla="*/ 242916 h 741800"/>
              <a:gd name="connsiteX1" fmla="*/ 25122 w 1466874"/>
              <a:gd name="connsiteY1" fmla="*/ 475144 h 741800"/>
              <a:gd name="connsiteX2" fmla="*/ 54150 w 1466874"/>
              <a:gd name="connsiteY2" fmla="*/ 562230 h 741800"/>
              <a:gd name="connsiteX3" fmla="*/ 68665 w 1466874"/>
              <a:gd name="connsiteY3" fmla="*/ 605773 h 741800"/>
              <a:gd name="connsiteX4" fmla="*/ 83179 w 1466874"/>
              <a:gd name="connsiteY4" fmla="*/ 721887 h 741800"/>
              <a:gd name="connsiteX5" fmla="*/ 170265 w 1466874"/>
              <a:gd name="connsiteY5" fmla="*/ 692859 h 741800"/>
              <a:gd name="connsiteX6" fmla="*/ 242836 w 1466874"/>
              <a:gd name="connsiteY6" fmla="*/ 475144 h 741800"/>
              <a:gd name="connsiteX7" fmla="*/ 271865 w 1466874"/>
              <a:gd name="connsiteY7" fmla="*/ 388059 h 741800"/>
              <a:gd name="connsiteX8" fmla="*/ 300893 w 1466874"/>
              <a:gd name="connsiteY8" fmla="*/ 344516 h 741800"/>
              <a:gd name="connsiteX9" fmla="*/ 315407 w 1466874"/>
              <a:gd name="connsiteY9" fmla="*/ 300973 h 741800"/>
              <a:gd name="connsiteX10" fmla="*/ 402493 w 1466874"/>
              <a:gd name="connsiteY10" fmla="*/ 271944 h 741800"/>
              <a:gd name="connsiteX11" fmla="*/ 504093 w 1466874"/>
              <a:gd name="connsiteY11" fmla="*/ 242916 h 741800"/>
              <a:gd name="connsiteX12" fmla="*/ 547636 w 1466874"/>
              <a:gd name="connsiteY12" fmla="*/ 228401 h 741800"/>
              <a:gd name="connsiteX13" fmla="*/ 736322 w 1466874"/>
              <a:gd name="connsiteY13" fmla="*/ 199373 h 741800"/>
              <a:gd name="connsiteX14" fmla="*/ 779865 w 1466874"/>
              <a:gd name="connsiteY14" fmla="*/ 213887 h 741800"/>
              <a:gd name="connsiteX15" fmla="*/ 823407 w 1466874"/>
              <a:gd name="connsiteY15" fmla="*/ 199373 h 741800"/>
              <a:gd name="connsiteX16" fmla="*/ 881465 w 1466874"/>
              <a:gd name="connsiteY16" fmla="*/ 184859 h 741800"/>
              <a:gd name="connsiteX17" fmla="*/ 925007 w 1466874"/>
              <a:gd name="connsiteY17" fmla="*/ 199373 h 741800"/>
              <a:gd name="connsiteX18" fmla="*/ 1171750 w 1466874"/>
              <a:gd name="connsiteY18" fmla="*/ 213887 h 741800"/>
              <a:gd name="connsiteX19" fmla="*/ 1258836 w 1466874"/>
              <a:gd name="connsiteY19" fmla="*/ 388059 h 741800"/>
              <a:gd name="connsiteX20" fmla="*/ 1273350 w 1466874"/>
              <a:gd name="connsiteY20" fmla="*/ 431601 h 741800"/>
              <a:gd name="connsiteX21" fmla="*/ 1316893 w 1466874"/>
              <a:gd name="connsiteY21" fmla="*/ 460630 h 741800"/>
              <a:gd name="connsiteX22" fmla="*/ 1447522 w 1466874"/>
              <a:gd name="connsiteY22" fmla="*/ 489659 h 741800"/>
              <a:gd name="connsiteX23" fmla="*/ 1462036 w 1466874"/>
              <a:gd name="connsiteY23" fmla="*/ 446116 h 741800"/>
              <a:gd name="connsiteX24" fmla="*/ 1360436 w 1466874"/>
              <a:gd name="connsiteY24" fmla="*/ 330001 h 741800"/>
              <a:gd name="connsiteX25" fmla="*/ 1331407 w 1466874"/>
              <a:gd name="connsiteY25" fmla="*/ 199373 h 741800"/>
              <a:gd name="connsiteX26" fmla="*/ 1316893 w 1466874"/>
              <a:gd name="connsiteY26" fmla="*/ 155830 h 741800"/>
              <a:gd name="connsiteX27" fmla="*/ 1287865 w 1466874"/>
              <a:gd name="connsiteY27" fmla="*/ 112287 h 741800"/>
              <a:gd name="connsiteX28" fmla="*/ 1244322 w 1466874"/>
              <a:gd name="connsiteY28" fmla="*/ 97773 h 741800"/>
              <a:gd name="connsiteX29" fmla="*/ 1186265 w 1466874"/>
              <a:gd name="connsiteY29" fmla="*/ 39716 h 741800"/>
              <a:gd name="connsiteX30" fmla="*/ 720080 w 1466874"/>
              <a:gd name="connsiteY30" fmla="*/ 7254 h 741800"/>
              <a:gd name="connsiteX31" fmla="*/ 216024 w 1466874"/>
              <a:gd name="connsiteY31" fmla="*/ 83242 h 741800"/>
              <a:gd name="connsiteX32" fmla="*/ 199293 w 1466874"/>
              <a:gd name="connsiteY32" fmla="*/ 112287 h 741800"/>
              <a:gd name="connsiteX33" fmla="*/ 141236 w 1466874"/>
              <a:gd name="connsiteY33" fmla="*/ 199373 h 741800"/>
              <a:gd name="connsiteX34" fmla="*/ 97693 w 1466874"/>
              <a:gd name="connsiteY34" fmla="*/ 184859 h 741800"/>
              <a:gd name="connsiteX35" fmla="*/ 39636 w 1466874"/>
              <a:gd name="connsiteY35" fmla="*/ 257430 h 741800"/>
              <a:gd name="connsiteX36" fmla="*/ 54150 w 1466874"/>
              <a:gd name="connsiteY36" fmla="*/ 373544 h 741800"/>
              <a:gd name="connsiteX37" fmla="*/ 39636 w 1466874"/>
              <a:gd name="connsiteY37" fmla="*/ 460630 h 741800"/>
              <a:gd name="connsiteX38" fmla="*/ 39636 w 1466874"/>
              <a:gd name="connsiteY38" fmla="*/ 504173 h 741800"/>
              <a:gd name="connsiteX0" fmla="*/ 25122 w 1466874"/>
              <a:gd name="connsiteY0" fmla="*/ 242916 h 741800"/>
              <a:gd name="connsiteX1" fmla="*/ 25122 w 1466874"/>
              <a:gd name="connsiteY1" fmla="*/ 475144 h 741800"/>
              <a:gd name="connsiteX2" fmla="*/ 54150 w 1466874"/>
              <a:gd name="connsiteY2" fmla="*/ 562230 h 741800"/>
              <a:gd name="connsiteX3" fmla="*/ 68665 w 1466874"/>
              <a:gd name="connsiteY3" fmla="*/ 605773 h 741800"/>
              <a:gd name="connsiteX4" fmla="*/ 83179 w 1466874"/>
              <a:gd name="connsiteY4" fmla="*/ 721887 h 741800"/>
              <a:gd name="connsiteX5" fmla="*/ 170265 w 1466874"/>
              <a:gd name="connsiteY5" fmla="*/ 692859 h 741800"/>
              <a:gd name="connsiteX6" fmla="*/ 242836 w 1466874"/>
              <a:gd name="connsiteY6" fmla="*/ 475144 h 741800"/>
              <a:gd name="connsiteX7" fmla="*/ 271865 w 1466874"/>
              <a:gd name="connsiteY7" fmla="*/ 388059 h 741800"/>
              <a:gd name="connsiteX8" fmla="*/ 300893 w 1466874"/>
              <a:gd name="connsiteY8" fmla="*/ 344516 h 741800"/>
              <a:gd name="connsiteX9" fmla="*/ 315407 w 1466874"/>
              <a:gd name="connsiteY9" fmla="*/ 300973 h 741800"/>
              <a:gd name="connsiteX10" fmla="*/ 402493 w 1466874"/>
              <a:gd name="connsiteY10" fmla="*/ 271944 h 741800"/>
              <a:gd name="connsiteX11" fmla="*/ 504093 w 1466874"/>
              <a:gd name="connsiteY11" fmla="*/ 242916 h 741800"/>
              <a:gd name="connsiteX12" fmla="*/ 547636 w 1466874"/>
              <a:gd name="connsiteY12" fmla="*/ 228401 h 741800"/>
              <a:gd name="connsiteX13" fmla="*/ 736322 w 1466874"/>
              <a:gd name="connsiteY13" fmla="*/ 199373 h 741800"/>
              <a:gd name="connsiteX14" fmla="*/ 779865 w 1466874"/>
              <a:gd name="connsiteY14" fmla="*/ 213887 h 741800"/>
              <a:gd name="connsiteX15" fmla="*/ 823407 w 1466874"/>
              <a:gd name="connsiteY15" fmla="*/ 199373 h 741800"/>
              <a:gd name="connsiteX16" fmla="*/ 881465 w 1466874"/>
              <a:gd name="connsiteY16" fmla="*/ 184859 h 741800"/>
              <a:gd name="connsiteX17" fmla="*/ 925007 w 1466874"/>
              <a:gd name="connsiteY17" fmla="*/ 199373 h 741800"/>
              <a:gd name="connsiteX18" fmla="*/ 1171750 w 1466874"/>
              <a:gd name="connsiteY18" fmla="*/ 213887 h 741800"/>
              <a:gd name="connsiteX19" fmla="*/ 1258836 w 1466874"/>
              <a:gd name="connsiteY19" fmla="*/ 388059 h 741800"/>
              <a:gd name="connsiteX20" fmla="*/ 1273350 w 1466874"/>
              <a:gd name="connsiteY20" fmla="*/ 431601 h 741800"/>
              <a:gd name="connsiteX21" fmla="*/ 1316893 w 1466874"/>
              <a:gd name="connsiteY21" fmla="*/ 460630 h 741800"/>
              <a:gd name="connsiteX22" fmla="*/ 1447522 w 1466874"/>
              <a:gd name="connsiteY22" fmla="*/ 489659 h 741800"/>
              <a:gd name="connsiteX23" fmla="*/ 1462036 w 1466874"/>
              <a:gd name="connsiteY23" fmla="*/ 446116 h 741800"/>
              <a:gd name="connsiteX24" fmla="*/ 1360436 w 1466874"/>
              <a:gd name="connsiteY24" fmla="*/ 330001 h 741800"/>
              <a:gd name="connsiteX25" fmla="*/ 1368152 w 1466874"/>
              <a:gd name="connsiteY25" fmla="*/ 235216 h 741800"/>
              <a:gd name="connsiteX26" fmla="*/ 1316893 w 1466874"/>
              <a:gd name="connsiteY26" fmla="*/ 155830 h 741800"/>
              <a:gd name="connsiteX27" fmla="*/ 1287865 w 1466874"/>
              <a:gd name="connsiteY27" fmla="*/ 112287 h 741800"/>
              <a:gd name="connsiteX28" fmla="*/ 1244322 w 1466874"/>
              <a:gd name="connsiteY28" fmla="*/ 97773 h 741800"/>
              <a:gd name="connsiteX29" fmla="*/ 1186265 w 1466874"/>
              <a:gd name="connsiteY29" fmla="*/ 39716 h 741800"/>
              <a:gd name="connsiteX30" fmla="*/ 720080 w 1466874"/>
              <a:gd name="connsiteY30" fmla="*/ 7254 h 741800"/>
              <a:gd name="connsiteX31" fmla="*/ 216024 w 1466874"/>
              <a:gd name="connsiteY31" fmla="*/ 83242 h 741800"/>
              <a:gd name="connsiteX32" fmla="*/ 199293 w 1466874"/>
              <a:gd name="connsiteY32" fmla="*/ 112287 h 741800"/>
              <a:gd name="connsiteX33" fmla="*/ 141236 w 1466874"/>
              <a:gd name="connsiteY33" fmla="*/ 199373 h 741800"/>
              <a:gd name="connsiteX34" fmla="*/ 97693 w 1466874"/>
              <a:gd name="connsiteY34" fmla="*/ 184859 h 741800"/>
              <a:gd name="connsiteX35" fmla="*/ 39636 w 1466874"/>
              <a:gd name="connsiteY35" fmla="*/ 257430 h 741800"/>
              <a:gd name="connsiteX36" fmla="*/ 54150 w 1466874"/>
              <a:gd name="connsiteY36" fmla="*/ 373544 h 741800"/>
              <a:gd name="connsiteX37" fmla="*/ 39636 w 1466874"/>
              <a:gd name="connsiteY37" fmla="*/ 460630 h 741800"/>
              <a:gd name="connsiteX38" fmla="*/ 39636 w 1466874"/>
              <a:gd name="connsiteY38" fmla="*/ 504173 h 741800"/>
              <a:gd name="connsiteX0" fmla="*/ 25122 w 1466874"/>
              <a:gd name="connsiteY0" fmla="*/ 242916 h 741800"/>
              <a:gd name="connsiteX1" fmla="*/ 25122 w 1466874"/>
              <a:gd name="connsiteY1" fmla="*/ 475144 h 741800"/>
              <a:gd name="connsiteX2" fmla="*/ 54150 w 1466874"/>
              <a:gd name="connsiteY2" fmla="*/ 562230 h 741800"/>
              <a:gd name="connsiteX3" fmla="*/ 68665 w 1466874"/>
              <a:gd name="connsiteY3" fmla="*/ 605773 h 741800"/>
              <a:gd name="connsiteX4" fmla="*/ 83179 w 1466874"/>
              <a:gd name="connsiteY4" fmla="*/ 721887 h 741800"/>
              <a:gd name="connsiteX5" fmla="*/ 170265 w 1466874"/>
              <a:gd name="connsiteY5" fmla="*/ 692859 h 741800"/>
              <a:gd name="connsiteX6" fmla="*/ 242836 w 1466874"/>
              <a:gd name="connsiteY6" fmla="*/ 475144 h 741800"/>
              <a:gd name="connsiteX7" fmla="*/ 271865 w 1466874"/>
              <a:gd name="connsiteY7" fmla="*/ 388059 h 741800"/>
              <a:gd name="connsiteX8" fmla="*/ 300893 w 1466874"/>
              <a:gd name="connsiteY8" fmla="*/ 344516 h 741800"/>
              <a:gd name="connsiteX9" fmla="*/ 315407 w 1466874"/>
              <a:gd name="connsiteY9" fmla="*/ 300973 h 741800"/>
              <a:gd name="connsiteX10" fmla="*/ 402493 w 1466874"/>
              <a:gd name="connsiteY10" fmla="*/ 271944 h 741800"/>
              <a:gd name="connsiteX11" fmla="*/ 504093 w 1466874"/>
              <a:gd name="connsiteY11" fmla="*/ 242916 h 741800"/>
              <a:gd name="connsiteX12" fmla="*/ 547636 w 1466874"/>
              <a:gd name="connsiteY12" fmla="*/ 228401 h 741800"/>
              <a:gd name="connsiteX13" fmla="*/ 736322 w 1466874"/>
              <a:gd name="connsiteY13" fmla="*/ 199373 h 741800"/>
              <a:gd name="connsiteX14" fmla="*/ 779865 w 1466874"/>
              <a:gd name="connsiteY14" fmla="*/ 213887 h 741800"/>
              <a:gd name="connsiteX15" fmla="*/ 823407 w 1466874"/>
              <a:gd name="connsiteY15" fmla="*/ 199373 h 741800"/>
              <a:gd name="connsiteX16" fmla="*/ 881465 w 1466874"/>
              <a:gd name="connsiteY16" fmla="*/ 184859 h 741800"/>
              <a:gd name="connsiteX17" fmla="*/ 925007 w 1466874"/>
              <a:gd name="connsiteY17" fmla="*/ 199373 h 741800"/>
              <a:gd name="connsiteX18" fmla="*/ 1171750 w 1466874"/>
              <a:gd name="connsiteY18" fmla="*/ 213887 h 741800"/>
              <a:gd name="connsiteX19" fmla="*/ 1258836 w 1466874"/>
              <a:gd name="connsiteY19" fmla="*/ 388059 h 741800"/>
              <a:gd name="connsiteX20" fmla="*/ 1273350 w 1466874"/>
              <a:gd name="connsiteY20" fmla="*/ 431601 h 741800"/>
              <a:gd name="connsiteX21" fmla="*/ 1316893 w 1466874"/>
              <a:gd name="connsiteY21" fmla="*/ 460630 h 741800"/>
              <a:gd name="connsiteX22" fmla="*/ 1447522 w 1466874"/>
              <a:gd name="connsiteY22" fmla="*/ 489659 h 741800"/>
              <a:gd name="connsiteX23" fmla="*/ 1462036 w 1466874"/>
              <a:gd name="connsiteY23" fmla="*/ 446116 h 741800"/>
              <a:gd name="connsiteX24" fmla="*/ 1360436 w 1466874"/>
              <a:gd name="connsiteY24" fmla="*/ 330001 h 741800"/>
              <a:gd name="connsiteX25" fmla="*/ 1368152 w 1466874"/>
              <a:gd name="connsiteY25" fmla="*/ 235216 h 741800"/>
              <a:gd name="connsiteX26" fmla="*/ 1368152 w 1466874"/>
              <a:gd name="connsiteY26" fmla="*/ 159229 h 741800"/>
              <a:gd name="connsiteX27" fmla="*/ 1287865 w 1466874"/>
              <a:gd name="connsiteY27" fmla="*/ 112287 h 741800"/>
              <a:gd name="connsiteX28" fmla="*/ 1244322 w 1466874"/>
              <a:gd name="connsiteY28" fmla="*/ 97773 h 741800"/>
              <a:gd name="connsiteX29" fmla="*/ 1186265 w 1466874"/>
              <a:gd name="connsiteY29" fmla="*/ 39716 h 741800"/>
              <a:gd name="connsiteX30" fmla="*/ 720080 w 1466874"/>
              <a:gd name="connsiteY30" fmla="*/ 7254 h 741800"/>
              <a:gd name="connsiteX31" fmla="*/ 216024 w 1466874"/>
              <a:gd name="connsiteY31" fmla="*/ 83242 h 741800"/>
              <a:gd name="connsiteX32" fmla="*/ 199293 w 1466874"/>
              <a:gd name="connsiteY32" fmla="*/ 112287 h 741800"/>
              <a:gd name="connsiteX33" fmla="*/ 141236 w 1466874"/>
              <a:gd name="connsiteY33" fmla="*/ 199373 h 741800"/>
              <a:gd name="connsiteX34" fmla="*/ 97693 w 1466874"/>
              <a:gd name="connsiteY34" fmla="*/ 184859 h 741800"/>
              <a:gd name="connsiteX35" fmla="*/ 39636 w 1466874"/>
              <a:gd name="connsiteY35" fmla="*/ 257430 h 741800"/>
              <a:gd name="connsiteX36" fmla="*/ 54150 w 1466874"/>
              <a:gd name="connsiteY36" fmla="*/ 373544 h 741800"/>
              <a:gd name="connsiteX37" fmla="*/ 39636 w 1466874"/>
              <a:gd name="connsiteY37" fmla="*/ 460630 h 741800"/>
              <a:gd name="connsiteX38" fmla="*/ 39636 w 1466874"/>
              <a:gd name="connsiteY38" fmla="*/ 504173 h 741800"/>
              <a:gd name="connsiteX0" fmla="*/ 25122 w 1466874"/>
              <a:gd name="connsiteY0" fmla="*/ 242916 h 741800"/>
              <a:gd name="connsiteX1" fmla="*/ 25122 w 1466874"/>
              <a:gd name="connsiteY1" fmla="*/ 475144 h 741800"/>
              <a:gd name="connsiteX2" fmla="*/ 54150 w 1466874"/>
              <a:gd name="connsiteY2" fmla="*/ 562230 h 741800"/>
              <a:gd name="connsiteX3" fmla="*/ 68665 w 1466874"/>
              <a:gd name="connsiteY3" fmla="*/ 605773 h 741800"/>
              <a:gd name="connsiteX4" fmla="*/ 83179 w 1466874"/>
              <a:gd name="connsiteY4" fmla="*/ 721887 h 741800"/>
              <a:gd name="connsiteX5" fmla="*/ 170265 w 1466874"/>
              <a:gd name="connsiteY5" fmla="*/ 692859 h 741800"/>
              <a:gd name="connsiteX6" fmla="*/ 242836 w 1466874"/>
              <a:gd name="connsiteY6" fmla="*/ 475144 h 741800"/>
              <a:gd name="connsiteX7" fmla="*/ 271865 w 1466874"/>
              <a:gd name="connsiteY7" fmla="*/ 388059 h 741800"/>
              <a:gd name="connsiteX8" fmla="*/ 300893 w 1466874"/>
              <a:gd name="connsiteY8" fmla="*/ 344516 h 741800"/>
              <a:gd name="connsiteX9" fmla="*/ 315407 w 1466874"/>
              <a:gd name="connsiteY9" fmla="*/ 300973 h 741800"/>
              <a:gd name="connsiteX10" fmla="*/ 402493 w 1466874"/>
              <a:gd name="connsiteY10" fmla="*/ 271944 h 741800"/>
              <a:gd name="connsiteX11" fmla="*/ 504093 w 1466874"/>
              <a:gd name="connsiteY11" fmla="*/ 242916 h 741800"/>
              <a:gd name="connsiteX12" fmla="*/ 547636 w 1466874"/>
              <a:gd name="connsiteY12" fmla="*/ 228401 h 741800"/>
              <a:gd name="connsiteX13" fmla="*/ 736322 w 1466874"/>
              <a:gd name="connsiteY13" fmla="*/ 199373 h 741800"/>
              <a:gd name="connsiteX14" fmla="*/ 779865 w 1466874"/>
              <a:gd name="connsiteY14" fmla="*/ 213887 h 741800"/>
              <a:gd name="connsiteX15" fmla="*/ 823407 w 1466874"/>
              <a:gd name="connsiteY15" fmla="*/ 199373 h 741800"/>
              <a:gd name="connsiteX16" fmla="*/ 881465 w 1466874"/>
              <a:gd name="connsiteY16" fmla="*/ 184859 h 741800"/>
              <a:gd name="connsiteX17" fmla="*/ 925007 w 1466874"/>
              <a:gd name="connsiteY17" fmla="*/ 199373 h 741800"/>
              <a:gd name="connsiteX18" fmla="*/ 1171750 w 1466874"/>
              <a:gd name="connsiteY18" fmla="*/ 213887 h 741800"/>
              <a:gd name="connsiteX19" fmla="*/ 1258836 w 1466874"/>
              <a:gd name="connsiteY19" fmla="*/ 388059 h 741800"/>
              <a:gd name="connsiteX20" fmla="*/ 1273350 w 1466874"/>
              <a:gd name="connsiteY20" fmla="*/ 431601 h 741800"/>
              <a:gd name="connsiteX21" fmla="*/ 1316893 w 1466874"/>
              <a:gd name="connsiteY21" fmla="*/ 460630 h 741800"/>
              <a:gd name="connsiteX22" fmla="*/ 1447522 w 1466874"/>
              <a:gd name="connsiteY22" fmla="*/ 489659 h 741800"/>
              <a:gd name="connsiteX23" fmla="*/ 1462036 w 1466874"/>
              <a:gd name="connsiteY23" fmla="*/ 446116 h 741800"/>
              <a:gd name="connsiteX24" fmla="*/ 1360436 w 1466874"/>
              <a:gd name="connsiteY24" fmla="*/ 330001 h 741800"/>
              <a:gd name="connsiteX25" fmla="*/ 1368152 w 1466874"/>
              <a:gd name="connsiteY25" fmla="*/ 235216 h 741800"/>
              <a:gd name="connsiteX26" fmla="*/ 1368152 w 1466874"/>
              <a:gd name="connsiteY26" fmla="*/ 159229 h 741800"/>
              <a:gd name="connsiteX27" fmla="*/ 1287865 w 1466874"/>
              <a:gd name="connsiteY27" fmla="*/ 112287 h 741800"/>
              <a:gd name="connsiteX28" fmla="*/ 1186265 w 1466874"/>
              <a:gd name="connsiteY28" fmla="*/ 39716 h 741800"/>
              <a:gd name="connsiteX29" fmla="*/ 720080 w 1466874"/>
              <a:gd name="connsiteY29" fmla="*/ 7254 h 741800"/>
              <a:gd name="connsiteX30" fmla="*/ 216024 w 1466874"/>
              <a:gd name="connsiteY30" fmla="*/ 83242 h 741800"/>
              <a:gd name="connsiteX31" fmla="*/ 199293 w 1466874"/>
              <a:gd name="connsiteY31" fmla="*/ 112287 h 741800"/>
              <a:gd name="connsiteX32" fmla="*/ 141236 w 1466874"/>
              <a:gd name="connsiteY32" fmla="*/ 199373 h 741800"/>
              <a:gd name="connsiteX33" fmla="*/ 97693 w 1466874"/>
              <a:gd name="connsiteY33" fmla="*/ 184859 h 741800"/>
              <a:gd name="connsiteX34" fmla="*/ 39636 w 1466874"/>
              <a:gd name="connsiteY34" fmla="*/ 257430 h 741800"/>
              <a:gd name="connsiteX35" fmla="*/ 54150 w 1466874"/>
              <a:gd name="connsiteY35" fmla="*/ 373544 h 741800"/>
              <a:gd name="connsiteX36" fmla="*/ 39636 w 1466874"/>
              <a:gd name="connsiteY36" fmla="*/ 460630 h 741800"/>
              <a:gd name="connsiteX37" fmla="*/ 39636 w 1466874"/>
              <a:gd name="connsiteY37" fmla="*/ 504173 h 741800"/>
              <a:gd name="connsiteX0" fmla="*/ 25122 w 1466874"/>
              <a:gd name="connsiteY0" fmla="*/ 242916 h 741800"/>
              <a:gd name="connsiteX1" fmla="*/ 25122 w 1466874"/>
              <a:gd name="connsiteY1" fmla="*/ 475144 h 741800"/>
              <a:gd name="connsiteX2" fmla="*/ 54150 w 1466874"/>
              <a:gd name="connsiteY2" fmla="*/ 562230 h 741800"/>
              <a:gd name="connsiteX3" fmla="*/ 68665 w 1466874"/>
              <a:gd name="connsiteY3" fmla="*/ 605773 h 741800"/>
              <a:gd name="connsiteX4" fmla="*/ 83179 w 1466874"/>
              <a:gd name="connsiteY4" fmla="*/ 721887 h 741800"/>
              <a:gd name="connsiteX5" fmla="*/ 170265 w 1466874"/>
              <a:gd name="connsiteY5" fmla="*/ 692859 h 741800"/>
              <a:gd name="connsiteX6" fmla="*/ 242836 w 1466874"/>
              <a:gd name="connsiteY6" fmla="*/ 475144 h 741800"/>
              <a:gd name="connsiteX7" fmla="*/ 271865 w 1466874"/>
              <a:gd name="connsiteY7" fmla="*/ 388059 h 741800"/>
              <a:gd name="connsiteX8" fmla="*/ 300893 w 1466874"/>
              <a:gd name="connsiteY8" fmla="*/ 344516 h 741800"/>
              <a:gd name="connsiteX9" fmla="*/ 315407 w 1466874"/>
              <a:gd name="connsiteY9" fmla="*/ 300973 h 741800"/>
              <a:gd name="connsiteX10" fmla="*/ 402493 w 1466874"/>
              <a:gd name="connsiteY10" fmla="*/ 271944 h 741800"/>
              <a:gd name="connsiteX11" fmla="*/ 504093 w 1466874"/>
              <a:gd name="connsiteY11" fmla="*/ 242916 h 741800"/>
              <a:gd name="connsiteX12" fmla="*/ 547636 w 1466874"/>
              <a:gd name="connsiteY12" fmla="*/ 228401 h 741800"/>
              <a:gd name="connsiteX13" fmla="*/ 736322 w 1466874"/>
              <a:gd name="connsiteY13" fmla="*/ 199373 h 741800"/>
              <a:gd name="connsiteX14" fmla="*/ 779865 w 1466874"/>
              <a:gd name="connsiteY14" fmla="*/ 213887 h 741800"/>
              <a:gd name="connsiteX15" fmla="*/ 823407 w 1466874"/>
              <a:gd name="connsiteY15" fmla="*/ 199373 h 741800"/>
              <a:gd name="connsiteX16" fmla="*/ 881465 w 1466874"/>
              <a:gd name="connsiteY16" fmla="*/ 184859 h 741800"/>
              <a:gd name="connsiteX17" fmla="*/ 925007 w 1466874"/>
              <a:gd name="connsiteY17" fmla="*/ 199373 h 741800"/>
              <a:gd name="connsiteX18" fmla="*/ 1171750 w 1466874"/>
              <a:gd name="connsiteY18" fmla="*/ 213887 h 741800"/>
              <a:gd name="connsiteX19" fmla="*/ 1258836 w 1466874"/>
              <a:gd name="connsiteY19" fmla="*/ 388059 h 741800"/>
              <a:gd name="connsiteX20" fmla="*/ 1273350 w 1466874"/>
              <a:gd name="connsiteY20" fmla="*/ 431601 h 741800"/>
              <a:gd name="connsiteX21" fmla="*/ 1316893 w 1466874"/>
              <a:gd name="connsiteY21" fmla="*/ 460630 h 741800"/>
              <a:gd name="connsiteX22" fmla="*/ 1447522 w 1466874"/>
              <a:gd name="connsiteY22" fmla="*/ 489659 h 741800"/>
              <a:gd name="connsiteX23" fmla="*/ 1462036 w 1466874"/>
              <a:gd name="connsiteY23" fmla="*/ 446116 h 741800"/>
              <a:gd name="connsiteX24" fmla="*/ 1360436 w 1466874"/>
              <a:gd name="connsiteY24" fmla="*/ 330001 h 741800"/>
              <a:gd name="connsiteX25" fmla="*/ 1368152 w 1466874"/>
              <a:gd name="connsiteY25" fmla="*/ 235216 h 741800"/>
              <a:gd name="connsiteX26" fmla="*/ 1368152 w 1466874"/>
              <a:gd name="connsiteY26" fmla="*/ 159229 h 741800"/>
              <a:gd name="connsiteX27" fmla="*/ 1186265 w 1466874"/>
              <a:gd name="connsiteY27" fmla="*/ 39716 h 741800"/>
              <a:gd name="connsiteX28" fmla="*/ 720080 w 1466874"/>
              <a:gd name="connsiteY28" fmla="*/ 7254 h 741800"/>
              <a:gd name="connsiteX29" fmla="*/ 216024 w 1466874"/>
              <a:gd name="connsiteY29" fmla="*/ 83242 h 741800"/>
              <a:gd name="connsiteX30" fmla="*/ 199293 w 1466874"/>
              <a:gd name="connsiteY30" fmla="*/ 112287 h 741800"/>
              <a:gd name="connsiteX31" fmla="*/ 141236 w 1466874"/>
              <a:gd name="connsiteY31" fmla="*/ 199373 h 741800"/>
              <a:gd name="connsiteX32" fmla="*/ 97693 w 1466874"/>
              <a:gd name="connsiteY32" fmla="*/ 184859 h 741800"/>
              <a:gd name="connsiteX33" fmla="*/ 39636 w 1466874"/>
              <a:gd name="connsiteY33" fmla="*/ 257430 h 741800"/>
              <a:gd name="connsiteX34" fmla="*/ 54150 w 1466874"/>
              <a:gd name="connsiteY34" fmla="*/ 373544 h 741800"/>
              <a:gd name="connsiteX35" fmla="*/ 39636 w 1466874"/>
              <a:gd name="connsiteY35" fmla="*/ 460630 h 741800"/>
              <a:gd name="connsiteX36" fmla="*/ 39636 w 1466874"/>
              <a:gd name="connsiteY36" fmla="*/ 504173 h 741800"/>
              <a:gd name="connsiteX0" fmla="*/ 25122 w 1517006"/>
              <a:gd name="connsiteY0" fmla="*/ 242916 h 741800"/>
              <a:gd name="connsiteX1" fmla="*/ 25122 w 1517006"/>
              <a:gd name="connsiteY1" fmla="*/ 475144 h 741800"/>
              <a:gd name="connsiteX2" fmla="*/ 54150 w 1517006"/>
              <a:gd name="connsiteY2" fmla="*/ 562230 h 741800"/>
              <a:gd name="connsiteX3" fmla="*/ 68665 w 1517006"/>
              <a:gd name="connsiteY3" fmla="*/ 605773 h 741800"/>
              <a:gd name="connsiteX4" fmla="*/ 83179 w 1517006"/>
              <a:gd name="connsiteY4" fmla="*/ 721887 h 741800"/>
              <a:gd name="connsiteX5" fmla="*/ 170265 w 1517006"/>
              <a:gd name="connsiteY5" fmla="*/ 692859 h 741800"/>
              <a:gd name="connsiteX6" fmla="*/ 242836 w 1517006"/>
              <a:gd name="connsiteY6" fmla="*/ 475144 h 741800"/>
              <a:gd name="connsiteX7" fmla="*/ 271865 w 1517006"/>
              <a:gd name="connsiteY7" fmla="*/ 388059 h 741800"/>
              <a:gd name="connsiteX8" fmla="*/ 300893 w 1517006"/>
              <a:gd name="connsiteY8" fmla="*/ 344516 h 741800"/>
              <a:gd name="connsiteX9" fmla="*/ 315407 w 1517006"/>
              <a:gd name="connsiteY9" fmla="*/ 300973 h 741800"/>
              <a:gd name="connsiteX10" fmla="*/ 402493 w 1517006"/>
              <a:gd name="connsiteY10" fmla="*/ 271944 h 741800"/>
              <a:gd name="connsiteX11" fmla="*/ 504093 w 1517006"/>
              <a:gd name="connsiteY11" fmla="*/ 242916 h 741800"/>
              <a:gd name="connsiteX12" fmla="*/ 547636 w 1517006"/>
              <a:gd name="connsiteY12" fmla="*/ 228401 h 741800"/>
              <a:gd name="connsiteX13" fmla="*/ 736322 w 1517006"/>
              <a:gd name="connsiteY13" fmla="*/ 199373 h 741800"/>
              <a:gd name="connsiteX14" fmla="*/ 779865 w 1517006"/>
              <a:gd name="connsiteY14" fmla="*/ 213887 h 741800"/>
              <a:gd name="connsiteX15" fmla="*/ 823407 w 1517006"/>
              <a:gd name="connsiteY15" fmla="*/ 199373 h 741800"/>
              <a:gd name="connsiteX16" fmla="*/ 881465 w 1517006"/>
              <a:gd name="connsiteY16" fmla="*/ 184859 h 741800"/>
              <a:gd name="connsiteX17" fmla="*/ 925007 w 1517006"/>
              <a:gd name="connsiteY17" fmla="*/ 199373 h 741800"/>
              <a:gd name="connsiteX18" fmla="*/ 1171750 w 1517006"/>
              <a:gd name="connsiteY18" fmla="*/ 213887 h 741800"/>
              <a:gd name="connsiteX19" fmla="*/ 1258836 w 1517006"/>
              <a:gd name="connsiteY19" fmla="*/ 388059 h 741800"/>
              <a:gd name="connsiteX20" fmla="*/ 1273350 w 1517006"/>
              <a:gd name="connsiteY20" fmla="*/ 431601 h 741800"/>
              <a:gd name="connsiteX21" fmla="*/ 1316893 w 1517006"/>
              <a:gd name="connsiteY21" fmla="*/ 460630 h 741800"/>
              <a:gd name="connsiteX22" fmla="*/ 1512168 w 1517006"/>
              <a:gd name="connsiteY22" fmla="*/ 640483 h 741800"/>
              <a:gd name="connsiteX23" fmla="*/ 1462036 w 1517006"/>
              <a:gd name="connsiteY23" fmla="*/ 446116 h 741800"/>
              <a:gd name="connsiteX24" fmla="*/ 1360436 w 1517006"/>
              <a:gd name="connsiteY24" fmla="*/ 330001 h 741800"/>
              <a:gd name="connsiteX25" fmla="*/ 1368152 w 1517006"/>
              <a:gd name="connsiteY25" fmla="*/ 235216 h 741800"/>
              <a:gd name="connsiteX26" fmla="*/ 1368152 w 1517006"/>
              <a:gd name="connsiteY26" fmla="*/ 159229 h 741800"/>
              <a:gd name="connsiteX27" fmla="*/ 1186265 w 1517006"/>
              <a:gd name="connsiteY27" fmla="*/ 39716 h 741800"/>
              <a:gd name="connsiteX28" fmla="*/ 720080 w 1517006"/>
              <a:gd name="connsiteY28" fmla="*/ 7254 h 741800"/>
              <a:gd name="connsiteX29" fmla="*/ 216024 w 1517006"/>
              <a:gd name="connsiteY29" fmla="*/ 83242 h 741800"/>
              <a:gd name="connsiteX30" fmla="*/ 199293 w 1517006"/>
              <a:gd name="connsiteY30" fmla="*/ 112287 h 741800"/>
              <a:gd name="connsiteX31" fmla="*/ 141236 w 1517006"/>
              <a:gd name="connsiteY31" fmla="*/ 199373 h 741800"/>
              <a:gd name="connsiteX32" fmla="*/ 97693 w 1517006"/>
              <a:gd name="connsiteY32" fmla="*/ 184859 h 741800"/>
              <a:gd name="connsiteX33" fmla="*/ 39636 w 1517006"/>
              <a:gd name="connsiteY33" fmla="*/ 257430 h 741800"/>
              <a:gd name="connsiteX34" fmla="*/ 54150 w 1517006"/>
              <a:gd name="connsiteY34" fmla="*/ 373544 h 741800"/>
              <a:gd name="connsiteX35" fmla="*/ 39636 w 1517006"/>
              <a:gd name="connsiteY35" fmla="*/ 460630 h 741800"/>
              <a:gd name="connsiteX36" fmla="*/ 39636 w 1517006"/>
              <a:gd name="connsiteY36" fmla="*/ 504173 h 741800"/>
              <a:gd name="connsiteX0" fmla="*/ 25122 w 1517006"/>
              <a:gd name="connsiteY0" fmla="*/ 242916 h 741800"/>
              <a:gd name="connsiteX1" fmla="*/ 25122 w 1517006"/>
              <a:gd name="connsiteY1" fmla="*/ 475144 h 741800"/>
              <a:gd name="connsiteX2" fmla="*/ 54150 w 1517006"/>
              <a:gd name="connsiteY2" fmla="*/ 562230 h 741800"/>
              <a:gd name="connsiteX3" fmla="*/ 68665 w 1517006"/>
              <a:gd name="connsiteY3" fmla="*/ 605773 h 741800"/>
              <a:gd name="connsiteX4" fmla="*/ 83179 w 1517006"/>
              <a:gd name="connsiteY4" fmla="*/ 721887 h 741800"/>
              <a:gd name="connsiteX5" fmla="*/ 170265 w 1517006"/>
              <a:gd name="connsiteY5" fmla="*/ 692859 h 741800"/>
              <a:gd name="connsiteX6" fmla="*/ 242836 w 1517006"/>
              <a:gd name="connsiteY6" fmla="*/ 475144 h 741800"/>
              <a:gd name="connsiteX7" fmla="*/ 271865 w 1517006"/>
              <a:gd name="connsiteY7" fmla="*/ 388059 h 741800"/>
              <a:gd name="connsiteX8" fmla="*/ 300893 w 1517006"/>
              <a:gd name="connsiteY8" fmla="*/ 344516 h 741800"/>
              <a:gd name="connsiteX9" fmla="*/ 315407 w 1517006"/>
              <a:gd name="connsiteY9" fmla="*/ 300973 h 741800"/>
              <a:gd name="connsiteX10" fmla="*/ 402493 w 1517006"/>
              <a:gd name="connsiteY10" fmla="*/ 271944 h 741800"/>
              <a:gd name="connsiteX11" fmla="*/ 504093 w 1517006"/>
              <a:gd name="connsiteY11" fmla="*/ 242916 h 741800"/>
              <a:gd name="connsiteX12" fmla="*/ 547636 w 1517006"/>
              <a:gd name="connsiteY12" fmla="*/ 228401 h 741800"/>
              <a:gd name="connsiteX13" fmla="*/ 736322 w 1517006"/>
              <a:gd name="connsiteY13" fmla="*/ 199373 h 741800"/>
              <a:gd name="connsiteX14" fmla="*/ 779865 w 1517006"/>
              <a:gd name="connsiteY14" fmla="*/ 213887 h 741800"/>
              <a:gd name="connsiteX15" fmla="*/ 823407 w 1517006"/>
              <a:gd name="connsiteY15" fmla="*/ 199373 h 741800"/>
              <a:gd name="connsiteX16" fmla="*/ 881465 w 1517006"/>
              <a:gd name="connsiteY16" fmla="*/ 184859 h 741800"/>
              <a:gd name="connsiteX17" fmla="*/ 925007 w 1517006"/>
              <a:gd name="connsiteY17" fmla="*/ 199373 h 741800"/>
              <a:gd name="connsiteX18" fmla="*/ 1171750 w 1517006"/>
              <a:gd name="connsiteY18" fmla="*/ 213887 h 741800"/>
              <a:gd name="connsiteX19" fmla="*/ 1258836 w 1517006"/>
              <a:gd name="connsiteY19" fmla="*/ 388059 h 741800"/>
              <a:gd name="connsiteX20" fmla="*/ 1273350 w 1517006"/>
              <a:gd name="connsiteY20" fmla="*/ 431601 h 741800"/>
              <a:gd name="connsiteX21" fmla="*/ 1224136 w 1517006"/>
              <a:gd name="connsiteY21" fmla="*/ 463179 h 741800"/>
              <a:gd name="connsiteX22" fmla="*/ 1512168 w 1517006"/>
              <a:gd name="connsiteY22" fmla="*/ 640483 h 741800"/>
              <a:gd name="connsiteX23" fmla="*/ 1462036 w 1517006"/>
              <a:gd name="connsiteY23" fmla="*/ 446116 h 741800"/>
              <a:gd name="connsiteX24" fmla="*/ 1360436 w 1517006"/>
              <a:gd name="connsiteY24" fmla="*/ 330001 h 741800"/>
              <a:gd name="connsiteX25" fmla="*/ 1368152 w 1517006"/>
              <a:gd name="connsiteY25" fmla="*/ 235216 h 741800"/>
              <a:gd name="connsiteX26" fmla="*/ 1368152 w 1517006"/>
              <a:gd name="connsiteY26" fmla="*/ 159229 h 741800"/>
              <a:gd name="connsiteX27" fmla="*/ 1186265 w 1517006"/>
              <a:gd name="connsiteY27" fmla="*/ 39716 h 741800"/>
              <a:gd name="connsiteX28" fmla="*/ 720080 w 1517006"/>
              <a:gd name="connsiteY28" fmla="*/ 7254 h 741800"/>
              <a:gd name="connsiteX29" fmla="*/ 216024 w 1517006"/>
              <a:gd name="connsiteY29" fmla="*/ 83242 h 741800"/>
              <a:gd name="connsiteX30" fmla="*/ 199293 w 1517006"/>
              <a:gd name="connsiteY30" fmla="*/ 112287 h 741800"/>
              <a:gd name="connsiteX31" fmla="*/ 141236 w 1517006"/>
              <a:gd name="connsiteY31" fmla="*/ 199373 h 741800"/>
              <a:gd name="connsiteX32" fmla="*/ 97693 w 1517006"/>
              <a:gd name="connsiteY32" fmla="*/ 184859 h 741800"/>
              <a:gd name="connsiteX33" fmla="*/ 39636 w 1517006"/>
              <a:gd name="connsiteY33" fmla="*/ 257430 h 741800"/>
              <a:gd name="connsiteX34" fmla="*/ 54150 w 1517006"/>
              <a:gd name="connsiteY34" fmla="*/ 373544 h 741800"/>
              <a:gd name="connsiteX35" fmla="*/ 39636 w 1517006"/>
              <a:gd name="connsiteY35" fmla="*/ 460630 h 741800"/>
              <a:gd name="connsiteX36" fmla="*/ 39636 w 1517006"/>
              <a:gd name="connsiteY36" fmla="*/ 504173 h 741800"/>
              <a:gd name="connsiteX0" fmla="*/ 25122 w 1517006"/>
              <a:gd name="connsiteY0" fmla="*/ 242916 h 741800"/>
              <a:gd name="connsiteX1" fmla="*/ 25122 w 1517006"/>
              <a:gd name="connsiteY1" fmla="*/ 475144 h 741800"/>
              <a:gd name="connsiteX2" fmla="*/ 54150 w 1517006"/>
              <a:gd name="connsiteY2" fmla="*/ 562230 h 741800"/>
              <a:gd name="connsiteX3" fmla="*/ 68665 w 1517006"/>
              <a:gd name="connsiteY3" fmla="*/ 605773 h 741800"/>
              <a:gd name="connsiteX4" fmla="*/ 83179 w 1517006"/>
              <a:gd name="connsiteY4" fmla="*/ 721887 h 741800"/>
              <a:gd name="connsiteX5" fmla="*/ 170265 w 1517006"/>
              <a:gd name="connsiteY5" fmla="*/ 692859 h 741800"/>
              <a:gd name="connsiteX6" fmla="*/ 242836 w 1517006"/>
              <a:gd name="connsiteY6" fmla="*/ 475144 h 741800"/>
              <a:gd name="connsiteX7" fmla="*/ 271865 w 1517006"/>
              <a:gd name="connsiteY7" fmla="*/ 388059 h 741800"/>
              <a:gd name="connsiteX8" fmla="*/ 300893 w 1517006"/>
              <a:gd name="connsiteY8" fmla="*/ 344516 h 741800"/>
              <a:gd name="connsiteX9" fmla="*/ 315407 w 1517006"/>
              <a:gd name="connsiteY9" fmla="*/ 300973 h 741800"/>
              <a:gd name="connsiteX10" fmla="*/ 402493 w 1517006"/>
              <a:gd name="connsiteY10" fmla="*/ 271944 h 741800"/>
              <a:gd name="connsiteX11" fmla="*/ 504093 w 1517006"/>
              <a:gd name="connsiteY11" fmla="*/ 242916 h 741800"/>
              <a:gd name="connsiteX12" fmla="*/ 547636 w 1517006"/>
              <a:gd name="connsiteY12" fmla="*/ 228401 h 741800"/>
              <a:gd name="connsiteX13" fmla="*/ 736322 w 1517006"/>
              <a:gd name="connsiteY13" fmla="*/ 199373 h 741800"/>
              <a:gd name="connsiteX14" fmla="*/ 779865 w 1517006"/>
              <a:gd name="connsiteY14" fmla="*/ 213887 h 741800"/>
              <a:gd name="connsiteX15" fmla="*/ 823407 w 1517006"/>
              <a:gd name="connsiteY15" fmla="*/ 199373 h 741800"/>
              <a:gd name="connsiteX16" fmla="*/ 881465 w 1517006"/>
              <a:gd name="connsiteY16" fmla="*/ 184859 h 741800"/>
              <a:gd name="connsiteX17" fmla="*/ 925007 w 1517006"/>
              <a:gd name="connsiteY17" fmla="*/ 199373 h 741800"/>
              <a:gd name="connsiteX18" fmla="*/ 1171750 w 1517006"/>
              <a:gd name="connsiteY18" fmla="*/ 213887 h 741800"/>
              <a:gd name="connsiteX19" fmla="*/ 1258836 w 1517006"/>
              <a:gd name="connsiteY19" fmla="*/ 388059 h 741800"/>
              <a:gd name="connsiteX20" fmla="*/ 1273350 w 1517006"/>
              <a:gd name="connsiteY20" fmla="*/ 431601 h 741800"/>
              <a:gd name="connsiteX21" fmla="*/ 1368152 w 1517006"/>
              <a:gd name="connsiteY21" fmla="*/ 615154 h 741800"/>
              <a:gd name="connsiteX22" fmla="*/ 1512168 w 1517006"/>
              <a:gd name="connsiteY22" fmla="*/ 640483 h 741800"/>
              <a:gd name="connsiteX23" fmla="*/ 1462036 w 1517006"/>
              <a:gd name="connsiteY23" fmla="*/ 446116 h 741800"/>
              <a:gd name="connsiteX24" fmla="*/ 1360436 w 1517006"/>
              <a:gd name="connsiteY24" fmla="*/ 330001 h 741800"/>
              <a:gd name="connsiteX25" fmla="*/ 1368152 w 1517006"/>
              <a:gd name="connsiteY25" fmla="*/ 235216 h 741800"/>
              <a:gd name="connsiteX26" fmla="*/ 1368152 w 1517006"/>
              <a:gd name="connsiteY26" fmla="*/ 159229 h 741800"/>
              <a:gd name="connsiteX27" fmla="*/ 1186265 w 1517006"/>
              <a:gd name="connsiteY27" fmla="*/ 39716 h 741800"/>
              <a:gd name="connsiteX28" fmla="*/ 720080 w 1517006"/>
              <a:gd name="connsiteY28" fmla="*/ 7254 h 741800"/>
              <a:gd name="connsiteX29" fmla="*/ 216024 w 1517006"/>
              <a:gd name="connsiteY29" fmla="*/ 83242 h 741800"/>
              <a:gd name="connsiteX30" fmla="*/ 199293 w 1517006"/>
              <a:gd name="connsiteY30" fmla="*/ 112287 h 741800"/>
              <a:gd name="connsiteX31" fmla="*/ 141236 w 1517006"/>
              <a:gd name="connsiteY31" fmla="*/ 199373 h 741800"/>
              <a:gd name="connsiteX32" fmla="*/ 97693 w 1517006"/>
              <a:gd name="connsiteY32" fmla="*/ 184859 h 741800"/>
              <a:gd name="connsiteX33" fmla="*/ 39636 w 1517006"/>
              <a:gd name="connsiteY33" fmla="*/ 257430 h 741800"/>
              <a:gd name="connsiteX34" fmla="*/ 54150 w 1517006"/>
              <a:gd name="connsiteY34" fmla="*/ 373544 h 741800"/>
              <a:gd name="connsiteX35" fmla="*/ 39636 w 1517006"/>
              <a:gd name="connsiteY35" fmla="*/ 460630 h 741800"/>
              <a:gd name="connsiteX36" fmla="*/ 39636 w 1517006"/>
              <a:gd name="connsiteY36" fmla="*/ 504173 h 741800"/>
              <a:gd name="connsiteX0" fmla="*/ 25122 w 1517006"/>
              <a:gd name="connsiteY0" fmla="*/ 242916 h 741800"/>
              <a:gd name="connsiteX1" fmla="*/ 25122 w 1517006"/>
              <a:gd name="connsiteY1" fmla="*/ 475144 h 741800"/>
              <a:gd name="connsiteX2" fmla="*/ 54150 w 1517006"/>
              <a:gd name="connsiteY2" fmla="*/ 562230 h 741800"/>
              <a:gd name="connsiteX3" fmla="*/ 68665 w 1517006"/>
              <a:gd name="connsiteY3" fmla="*/ 605773 h 741800"/>
              <a:gd name="connsiteX4" fmla="*/ 83179 w 1517006"/>
              <a:gd name="connsiteY4" fmla="*/ 721887 h 741800"/>
              <a:gd name="connsiteX5" fmla="*/ 170265 w 1517006"/>
              <a:gd name="connsiteY5" fmla="*/ 692859 h 741800"/>
              <a:gd name="connsiteX6" fmla="*/ 242836 w 1517006"/>
              <a:gd name="connsiteY6" fmla="*/ 475144 h 741800"/>
              <a:gd name="connsiteX7" fmla="*/ 271865 w 1517006"/>
              <a:gd name="connsiteY7" fmla="*/ 388059 h 741800"/>
              <a:gd name="connsiteX8" fmla="*/ 300893 w 1517006"/>
              <a:gd name="connsiteY8" fmla="*/ 344516 h 741800"/>
              <a:gd name="connsiteX9" fmla="*/ 315407 w 1517006"/>
              <a:gd name="connsiteY9" fmla="*/ 300973 h 741800"/>
              <a:gd name="connsiteX10" fmla="*/ 402493 w 1517006"/>
              <a:gd name="connsiteY10" fmla="*/ 271944 h 741800"/>
              <a:gd name="connsiteX11" fmla="*/ 504093 w 1517006"/>
              <a:gd name="connsiteY11" fmla="*/ 242916 h 741800"/>
              <a:gd name="connsiteX12" fmla="*/ 547636 w 1517006"/>
              <a:gd name="connsiteY12" fmla="*/ 228401 h 741800"/>
              <a:gd name="connsiteX13" fmla="*/ 736322 w 1517006"/>
              <a:gd name="connsiteY13" fmla="*/ 199373 h 741800"/>
              <a:gd name="connsiteX14" fmla="*/ 779865 w 1517006"/>
              <a:gd name="connsiteY14" fmla="*/ 213887 h 741800"/>
              <a:gd name="connsiteX15" fmla="*/ 792088 w 1517006"/>
              <a:gd name="connsiteY15" fmla="*/ 159229 h 741800"/>
              <a:gd name="connsiteX16" fmla="*/ 881465 w 1517006"/>
              <a:gd name="connsiteY16" fmla="*/ 184859 h 741800"/>
              <a:gd name="connsiteX17" fmla="*/ 925007 w 1517006"/>
              <a:gd name="connsiteY17" fmla="*/ 199373 h 741800"/>
              <a:gd name="connsiteX18" fmla="*/ 1171750 w 1517006"/>
              <a:gd name="connsiteY18" fmla="*/ 213887 h 741800"/>
              <a:gd name="connsiteX19" fmla="*/ 1258836 w 1517006"/>
              <a:gd name="connsiteY19" fmla="*/ 388059 h 741800"/>
              <a:gd name="connsiteX20" fmla="*/ 1273350 w 1517006"/>
              <a:gd name="connsiteY20" fmla="*/ 431601 h 741800"/>
              <a:gd name="connsiteX21" fmla="*/ 1368152 w 1517006"/>
              <a:gd name="connsiteY21" fmla="*/ 615154 h 741800"/>
              <a:gd name="connsiteX22" fmla="*/ 1512168 w 1517006"/>
              <a:gd name="connsiteY22" fmla="*/ 640483 h 741800"/>
              <a:gd name="connsiteX23" fmla="*/ 1462036 w 1517006"/>
              <a:gd name="connsiteY23" fmla="*/ 446116 h 741800"/>
              <a:gd name="connsiteX24" fmla="*/ 1360436 w 1517006"/>
              <a:gd name="connsiteY24" fmla="*/ 330001 h 741800"/>
              <a:gd name="connsiteX25" fmla="*/ 1368152 w 1517006"/>
              <a:gd name="connsiteY25" fmla="*/ 235216 h 741800"/>
              <a:gd name="connsiteX26" fmla="*/ 1368152 w 1517006"/>
              <a:gd name="connsiteY26" fmla="*/ 159229 h 741800"/>
              <a:gd name="connsiteX27" fmla="*/ 1186265 w 1517006"/>
              <a:gd name="connsiteY27" fmla="*/ 39716 h 741800"/>
              <a:gd name="connsiteX28" fmla="*/ 720080 w 1517006"/>
              <a:gd name="connsiteY28" fmla="*/ 7254 h 741800"/>
              <a:gd name="connsiteX29" fmla="*/ 216024 w 1517006"/>
              <a:gd name="connsiteY29" fmla="*/ 83242 h 741800"/>
              <a:gd name="connsiteX30" fmla="*/ 199293 w 1517006"/>
              <a:gd name="connsiteY30" fmla="*/ 112287 h 741800"/>
              <a:gd name="connsiteX31" fmla="*/ 141236 w 1517006"/>
              <a:gd name="connsiteY31" fmla="*/ 199373 h 741800"/>
              <a:gd name="connsiteX32" fmla="*/ 97693 w 1517006"/>
              <a:gd name="connsiteY32" fmla="*/ 184859 h 741800"/>
              <a:gd name="connsiteX33" fmla="*/ 39636 w 1517006"/>
              <a:gd name="connsiteY33" fmla="*/ 257430 h 741800"/>
              <a:gd name="connsiteX34" fmla="*/ 54150 w 1517006"/>
              <a:gd name="connsiteY34" fmla="*/ 373544 h 741800"/>
              <a:gd name="connsiteX35" fmla="*/ 39636 w 1517006"/>
              <a:gd name="connsiteY35" fmla="*/ 460630 h 741800"/>
              <a:gd name="connsiteX36" fmla="*/ 39636 w 1517006"/>
              <a:gd name="connsiteY36" fmla="*/ 504173 h 741800"/>
              <a:gd name="connsiteX0" fmla="*/ 25122 w 1517006"/>
              <a:gd name="connsiteY0" fmla="*/ 242916 h 741800"/>
              <a:gd name="connsiteX1" fmla="*/ 25122 w 1517006"/>
              <a:gd name="connsiteY1" fmla="*/ 475144 h 741800"/>
              <a:gd name="connsiteX2" fmla="*/ 54150 w 1517006"/>
              <a:gd name="connsiteY2" fmla="*/ 562230 h 741800"/>
              <a:gd name="connsiteX3" fmla="*/ 68665 w 1517006"/>
              <a:gd name="connsiteY3" fmla="*/ 605773 h 741800"/>
              <a:gd name="connsiteX4" fmla="*/ 83179 w 1517006"/>
              <a:gd name="connsiteY4" fmla="*/ 721887 h 741800"/>
              <a:gd name="connsiteX5" fmla="*/ 170265 w 1517006"/>
              <a:gd name="connsiteY5" fmla="*/ 692859 h 741800"/>
              <a:gd name="connsiteX6" fmla="*/ 242836 w 1517006"/>
              <a:gd name="connsiteY6" fmla="*/ 475144 h 741800"/>
              <a:gd name="connsiteX7" fmla="*/ 271865 w 1517006"/>
              <a:gd name="connsiteY7" fmla="*/ 388059 h 741800"/>
              <a:gd name="connsiteX8" fmla="*/ 300893 w 1517006"/>
              <a:gd name="connsiteY8" fmla="*/ 344516 h 741800"/>
              <a:gd name="connsiteX9" fmla="*/ 315407 w 1517006"/>
              <a:gd name="connsiteY9" fmla="*/ 300973 h 741800"/>
              <a:gd name="connsiteX10" fmla="*/ 402493 w 1517006"/>
              <a:gd name="connsiteY10" fmla="*/ 271944 h 741800"/>
              <a:gd name="connsiteX11" fmla="*/ 504093 w 1517006"/>
              <a:gd name="connsiteY11" fmla="*/ 242916 h 741800"/>
              <a:gd name="connsiteX12" fmla="*/ 547636 w 1517006"/>
              <a:gd name="connsiteY12" fmla="*/ 228401 h 741800"/>
              <a:gd name="connsiteX13" fmla="*/ 736322 w 1517006"/>
              <a:gd name="connsiteY13" fmla="*/ 199373 h 741800"/>
              <a:gd name="connsiteX14" fmla="*/ 779865 w 1517006"/>
              <a:gd name="connsiteY14" fmla="*/ 213887 h 741800"/>
              <a:gd name="connsiteX15" fmla="*/ 792088 w 1517006"/>
              <a:gd name="connsiteY15" fmla="*/ 133900 h 741800"/>
              <a:gd name="connsiteX16" fmla="*/ 881465 w 1517006"/>
              <a:gd name="connsiteY16" fmla="*/ 184859 h 741800"/>
              <a:gd name="connsiteX17" fmla="*/ 925007 w 1517006"/>
              <a:gd name="connsiteY17" fmla="*/ 199373 h 741800"/>
              <a:gd name="connsiteX18" fmla="*/ 1171750 w 1517006"/>
              <a:gd name="connsiteY18" fmla="*/ 213887 h 741800"/>
              <a:gd name="connsiteX19" fmla="*/ 1258836 w 1517006"/>
              <a:gd name="connsiteY19" fmla="*/ 388059 h 741800"/>
              <a:gd name="connsiteX20" fmla="*/ 1273350 w 1517006"/>
              <a:gd name="connsiteY20" fmla="*/ 431601 h 741800"/>
              <a:gd name="connsiteX21" fmla="*/ 1368152 w 1517006"/>
              <a:gd name="connsiteY21" fmla="*/ 615154 h 741800"/>
              <a:gd name="connsiteX22" fmla="*/ 1512168 w 1517006"/>
              <a:gd name="connsiteY22" fmla="*/ 640483 h 741800"/>
              <a:gd name="connsiteX23" fmla="*/ 1462036 w 1517006"/>
              <a:gd name="connsiteY23" fmla="*/ 446116 h 741800"/>
              <a:gd name="connsiteX24" fmla="*/ 1360436 w 1517006"/>
              <a:gd name="connsiteY24" fmla="*/ 330001 h 741800"/>
              <a:gd name="connsiteX25" fmla="*/ 1368152 w 1517006"/>
              <a:gd name="connsiteY25" fmla="*/ 235216 h 741800"/>
              <a:gd name="connsiteX26" fmla="*/ 1368152 w 1517006"/>
              <a:gd name="connsiteY26" fmla="*/ 159229 h 741800"/>
              <a:gd name="connsiteX27" fmla="*/ 1186265 w 1517006"/>
              <a:gd name="connsiteY27" fmla="*/ 39716 h 741800"/>
              <a:gd name="connsiteX28" fmla="*/ 720080 w 1517006"/>
              <a:gd name="connsiteY28" fmla="*/ 7254 h 741800"/>
              <a:gd name="connsiteX29" fmla="*/ 216024 w 1517006"/>
              <a:gd name="connsiteY29" fmla="*/ 83242 h 741800"/>
              <a:gd name="connsiteX30" fmla="*/ 199293 w 1517006"/>
              <a:gd name="connsiteY30" fmla="*/ 112287 h 741800"/>
              <a:gd name="connsiteX31" fmla="*/ 141236 w 1517006"/>
              <a:gd name="connsiteY31" fmla="*/ 199373 h 741800"/>
              <a:gd name="connsiteX32" fmla="*/ 97693 w 1517006"/>
              <a:gd name="connsiteY32" fmla="*/ 184859 h 741800"/>
              <a:gd name="connsiteX33" fmla="*/ 39636 w 1517006"/>
              <a:gd name="connsiteY33" fmla="*/ 257430 h 741800"/>
              <a:gd name="connsiteX34" fmla="*/ 54150 w 1517006"/>
              <a:gd name="connsiteY34" fmla="*/ 373544 h 741800"/>
              <a:gd name="connsiteX35" fmla="*/ 39636 w 1517006"/>
              <a:gd name="connsiteY35" fmla="*/ 460630 h 741800"/>
              <a:gd name="connsiteX36" fmla="*/ 39636 w 1517006"/>
              <a:gd name="connsiteY36" fmla="*/ 504173 h 741800"/>
              <a:gd name="connsiteX0" fmla="*/ 25122 w 1517006"/>
              <a:gd name="connsiteY0" fmla="*/ 242916 h 741800"/>
              <a:gd name="connsiteX1" fmla="*/ 25122 w 1517006"/>
              <a:gd name="connsiteY1" fmla="*/ 475144 h 741800"/>
              <a:gd name="connsiteX2" fmla="*/ 54150 w 1517006"/>
              <a:gd name="connsiteY2" fmla="*/ 562230 h 741800"/>
              <a:gd name="connsiteX3" fmla="*/ 68665 w 1517006"/>
              <a:gd name="connsiteY3" fmla="*/ 605773 h 741800"/>
              <a:gd name="connsiteX4" fmla="*/ 83179 w 1517006"/>
              <a:gd name="connsiteY4" fmla="*/ 721887 h 741800"/>
              <a:gd name="connsiteX5" fmla="*/ 170265 w 1517006"/>
              <a:gd name="connsiteY5" fmla="*/ 692859 h 741800"/>
              <a:gd name="connsiteX6" fmla="*/ 242836 w 1517006"/>
              <a:gd name="connsiteY6" fmla="*/ 475144 h 741800"/>
              <a:gd name="connsiteX7" fmla="*/ 271865 w 1517006"/>
              <a:gd name="connsiteY7" fmla="*/ 388059 h 741800"/>
              <a:gd name="connsiteX8" fmla="*/ 300893 w 1517006"/>
              <a:gd name="connsiteY8" fmla="*/ 344516 h 741800"/>
              <a:gd name="connsiteX9" fmla="*/ 315407 w 1517006"/>
              <a:gd name="connsiteY9" fmla="*/ 300973 h 741800"/>
              <a:gd name="connsiteX10" fmla="*/ 402493 w 1517006"/>
              <a:gd name="connsiteY10" fmla="*/ 271944 h 741800"/>
              <a:gd name="connsiteX11" fmla="*/ 504093 w 1517006"/>
              <a:gd name="connsiteY11" fmla="*/ 242916 h 741800"/>
              <a:gd name="connsiteX12" fmla="*/ 547636 w 1517006"/>
              <a:gd name="connsiteY12" fmla="*/ 228401 h 741800"/>
              <a:gd name="connsiteX13" fmla="*/ 736322 w 1517006"/>
              <a:gd name="connsiteY13" fmla="*/ 199373 h 741800"/>
              <a:gd name="connsiteX14" fmla="*/ 779865 w 1517006"/>
              <a:gd name="connsiteY14" fmla="*/ 213887 h 741800"/>
              <a:gd name="connsiteX15" fmla="*/ 792088 w 1517006"/>
              <a:gd name="connsiteY15" fmla="*/ 133900 h 741800"/>
              <a:gd name="connsiteX16" fmla="*/ 719088 w 1517006"/>
              <a:gd name="connsiteY16" fmla="*/ 147496 h 741800"/>
              <a:gd name="connsiteX17" fmla="*/ 881465 w 1517006"/>
              <a:gd name="connsiteY17" fmla="*/ 184859 h 741800"/>
              <a:gd name="connsiteX18" fmla="*/ 925007 w 1517006"/>
              <a:gd name="connsiteY18" fmla="*/ 199373 h 741800"/>
              <a:gd name="connsiteX19" fmla="*/ 1171750 w 1517006"/>
              <a:gd name="connsiteY19" fmla="*/ 213887 h 741800"/>
              <a:gd name="connsiteX20" fmla="*/ 1258836 w 1517006"/>
              <a:gd name="connsiteY20" fmla="*/ 388059 h 741800"/>
              <a:gd name="connsiteX21" fmla="*/ 1273350 w 1517006"/>
              <a:gd name="connsiteY21" fmla="*/ 431601 h 741800"/>
              <a:gd name="connsiteX22" fmla="*/ 1368152 w 1517006"/>
              <a:gd name="connsiteY22" fmla="*/ 615154 h 741800"/>
              <a:gd name="connsiteX23" fmla="*/ 1512168 w 1517006"/>
              <a:gd name="connsiteY23" fmla="*/ 640483 h 741800"/>
              <a:gd name="connsiteX24" fmla="*/ 1462036 w 1517006"/>
              <a:gd name="connsiteY24" fmla="*/ 446116 h 741800"/>
              <a:gd name="connsiteX25" fmla="*/ 1360436 w 1517006"/>
              <a:gd name="connsiteY25" fmla="*/ 330001 h 741800"/>
              <a:gd name="connsiteX26" fmla="*/ 1368152 w 1517006"/>
              <a:gd name="connsiteY26" fmla="*/ 235216 h 741800"/>
              <a:gd name="connsiteX27" fmla="*/ 1368152 w 1517006"/>
              <a:gd name="connsiteY27" fmla="*/ 159229 h 741800"/>
              <a:gd name="connsiteX28" fmla="*/ 1186265 w 1517006"/>
              <a:gd name="connsiteY28" fmla="*/ 39716 h 741800"/>
              <a:gd name="connsiteX29" fmla="*/ 720080 w 1517006"/>
              <a:gd name="connsiteY29" fmla="*/ 7254 h 741800"/>
              <a:gd name="connsiteX30" fmla="*/ 216024 w 1517006"/>
              <a:gd name="connsiteY30" fmla="*/ 83242 h 741800"/>
              <a:gd name="connsiteX31" fmla="*/ 199293 w 1517006"/>
              <a:gd name="connsiteY31" fmla="*/ 112287 h 741800"/>
              <a:gd name="connsiteX32" fmla="*/ 141236 w 1517006"/>
              <a:gd name="connsiteY32" fmla="*/ 199373 h 741800"/>
              <a:gd name="connsiteX33" fmla="*/ 97693 w 1517006"/>
              <a:gd name="connsiteY33" fmla="*/ 184859 h 741800"/>
              <a:gd name="connsiteX34" fmla="*/ 39636 w 1517006"/>
              <a:gd name="connsiteY34" fmla="*/ 257430 h 741800"/>
              <a:gd name="connsiteX35" fmla="*/ 54150 w 1517006"/>
              <a:gd name="connsiteY35" fmla="*/ 373544 h 741800"/>
              <a:gd name="connsiteX36" fmla="*/ 39636 w 1517006"/>
              <a:gd name="connsiteY36" fmla="*/ 460630 h 741800"/>
              <a:gd name="connsiteX37" fmla="*/ 39636 w 1517006"/>
              <a:gd name="connsiteY37" fmla="*/ 504173 h 741800"/>
              <a:gd name="connsiteX0" fmla="*/ 25122 w 1517006"/>
              <a:gd name="connsiteY0" fmla="*/ 242916 h 741800"/>
              <a:gd name="connsiteX1" fmla="*/ 25122 w 1517006"/>
              <a:gd name="connsiteY1" fmla="*/ 475144 h 741800"/>
              <a:gd name="connsiteX2" fmla="*/ 54150 w 1517006"/>
              <a:gd name="connsiteY2" fmla="*/ 562230 h 741800"/>
              <a:gd name="connsiteX3" fmla="*/ 68665 w 1517006"/>
              <a:gd name="connsiteY3" fmla="*/ 605773 h 741800"/>
              <a:gd name="connsiteX4" fmla="*/ 83179 w 1517006"/>
              <a:gd name="connsiteY4" fmla="*/ 721887 h 741800"/>
              <a:gd name="connsiteX5" fmla="*/ 170265 w 1517006"/>
              <a:gd name="connsiteY5" fmla="*/ 692859 h 741800"/>
              <a:gd name="connsiteX6" fmla="*/ 242836 w 1517006"/>
              <a:gd name="connsiteY6" fmla="*/ 475144 h 741800"/>
              <a:gd name="connsiteX7" fmla="*/ 271865 w 1517006"/>
              <a:gd name="connsiteY7" fmla="*/ 388059 h 741800"/>
              <a:gd name="connsiteX8" fmla="*/ 300893 w 1517006"/>
              <a:gd name="connsiteY8" fmla="*/ 344516 h 741800"/>
              <a:gd name="connsiteX9" fmla="*/ 315407 w 1517006"/>
              <a:gd name="connsiteY9" fmla="*/ 300973 h 741800"/>
              <a:gd name="connsiteX10" fmla="*/ 402493 w 1517006"/>
              <a:gd name="connsiteY10" fmla="*/ 271944 h 741800"/>
              <a:gd name="connsiteX11" fmla="*/ 504093 w 1517006"/>
              <a:gd name="connsiteY11" fmla="*/ 242916 h 741800"/>
              <a:gd name="connsiteX12" fmla="*/ 547636 w 1517006"/>
              <a:gd name="connsiteY12" fmla="*/ 228401 h 741800"/>
              <a:gd name="connsiteX13" fmla="*/ 736322 w 1517006"/>
              <a:gd name="connsiteY13" fmla="*/ 199373 h 741800"/>
              <a:gd name="connsiteX14" fmla="*/ 792088 w 1517006"/>
              <a:gd name="connsiteY14" fmla="*/ 133900 h 741800"/>
              <a:gd name="connsiteX15" fmla="*/ 719088 w 1517006"/>
              <a:gd name="connsiteY15" fmla="*/ 147496 h 741800"/>
              <a:gd name="connsiteX16" fmla="*/ 881465 w 1517006"/>
              <a:gd name="connsiteY16" fmla="*/ 184859 h 741800"/>
              <a:gd name="connsiteX17" fmla="*/ 925007 w 1517006"/>
              <a:gd name="connsiteY17" fmla="*/ 199373 h 741800"/>
              <a:gd name="connsiteX18" fmla="*/ 1171750 w 1517006"/>
              <a:gd name="connsiteY18" fmla="*/ 213887 h 741800"/>
              <a:gd name="connsiteX19" fmla="*/ 1258836 w 1517006"/>
              <a:gd name="connsiteY19" fmla="*/ 388059 h 741800"/>
              <a:gd name="connsiteX20" fmla="*/ 1273350 w 1517006"/>
              <a:gd name="connsiteY20" fmla="*/ 431601 h 741800"/>
              <a:gd name="connsiteX21" fmla="*/ 1368152 w 1517006"/>
              <a:gd name="connsiteY21" fmla="*/ 615154 h 741800"/>
              <a:gd name="connsiteX22" fmla="*/ 1512168 w 1517006"/>
              <a:gd name="connsiteY22" fmla="*/ 640483 h 741800"/>
              <a:gd name="connsiteX23" fmla="*/ 1462036 w 1517006"/>
              <a:gd name="connsiteY23" fmla="*/ 446116 h 741800"/>
              <a:gd name="connsiteX24" fmla="*/ 1360436 w 1517006"/>
              <a:gd name="connsiteY24" fmla="*/ 330001 h 741800"/>
              <a:gd name="connsiteX25" fmla="*/ 1368152 w 1517006"/>
              <a:gd name="connsiteY25" fmla="*/ 235216 h 741800"/>
              <a:gd name="connsiteX26" fmla="*/ 1368152 w 1517006"/>
              <a:gd name="connsiteY26" fmla="*/ 159229 h 741800"/>
              <a:gd name="connsiteX27" fmla="*/ 1186265 w 1517006"/>
              <a:gd name="connsiteY27" fmla="*/ 39716 h 741800"/>
              <a:gd name="connsiteX28" fmla="*/ 720080 w 1517006"/>
              <a:gd name="connsiteY28" fmla="*/ 7254 h 741800"/>
              <a:gd name="connsiteX29" fmla="*/ 216024 w 1517006"/>
              <a:gd name="connsiteY29" fmla="*/ 83242 h 741800"/>
              <a:gd name="connsiteX30" fmla="*/ 199293 w 1517006"/>
              <a:gd name="connsiteY30" fmla="*/ 112287 h 741800"/>
              <a:gd name="connsiteX31" fmla="*/ 141236 w 1517006"/>
              <a:gd name="connsiteY31" fmla="*/ 199373 h 741800"/>
              <a:gd name="connsiteX32" fmla="*/ 97693 w 1517006"/>
              <a:gd name="connsiteY32" fmla="*/ 184859 h 741800"/>
              <a:gd name="connsiteX33" fmla="*/ 39636 w 1517006"/>
              <a:gd name="connsiteY33" fmla="*/ 257430 h 741800"/>
              <a:gd name="connsiteX34" fmla="*/ 54150 w 1517006"/>
              <a:gd name="connsiteY34" fmla="*/ 373544 h 741800"/>
              <a:gd name="connsiteX35" fmla="*/ 39636 w 1517006"/>
              <a:gd name="connsiteY35" fmla="*/ 460630 h 741800"/>
              <a:gd name="connsiteX36" fmla="*/ 39636 w 1517006"/>
              <a:gd name="connsiteY36" fmla="*/ 504173 h 741800"/>
              <a:gd name="connsiteX0" fmla="*/ 25122 w 1517006"/>
              <a:gd name="connsiteY0" fmla="*/ 242916 h 741800"/>
              <a:gd name="connsiteX1" fmla="*/ 25122 w 1517006"/>
              <a:gd name="connsiteY1" fmla="*/ 475144 h 741800"/>
              <a:gd name="connsiteX2" fmla="*/ 54150 w 1517006"/>
              <a:gd name="connsiteY2" fmla="*/ 562230 h 741800"/>
              <a:gd name="connsiteX3" fmla="*/ 68665 w 1517006"/>
              <a:gd name="connsiteY3" fmla="*/ 605773 h 741800"/>
              <a:gd name="connsiteX4" fmla="*/ 83179 w 1517006"/>
              <a:gd name="connsiteY4" fmla="*/ 721887 h 741800"/>
              <a:gd name="connsiteX5" fmla="*/ 170265 w 1517006"/>
              <a:gd name="connsiteY5" fmla="*/ 692859 h 741800"/>
              <a:gd name="connsiteX6" fmla="*/ 242836 w 1517006"/>
              <a:gd name="connsiteY6" fmla="*/ 475144 h 741800"/>
              <a:gd name="connsiteX7" fmla="*/ 271865 w 1517006"/>
              <a:gd name="connsiteY7" fmla="*/ 388059 h 741800"/>
              <a:gd name="connsiteX8" fmla="*/ 300893 w 1517006"/>
              <a:gd name="connsiteY8" fmla="*/ 344516 h 741800"/>
              <a:gd name="connsiteX9" fmla="*/ 315407 w 1517006"/>
              <a:gd name="connsiteY9" fmla="*/ 300973 h 741800"/>
              <a:gd name="connsiteX10" fmla="*/ 402493 w 1517006"/>
              <a:gd name="connsiteY10" fmla="*/ 271944 h 741800"/>
              <a:gd name="connsiteX11" fmla="*/ 504093 w 1517006"/>
              <a:gd name="connsiteY11" fmla="*/ 242916 h 741800"/>
              <a:gd name="connsiteX12" fmla="*/ 547636 w 1517006"/>
              <a:gd name="connsiteY12" fmla="*/ 228401 h 741800"/>
              <a:gd name="connsiteX13" fmla="*/ 736322 w 1517006"/>
              <a:gd name="connsiteY13" fmla="*/ 199373 h 741800"/>
              <a:gd name="connsiteX14" fmla="*/ 792088 w 1517006"/>
              <a:gd name="connsiteY14" fmla="*/ 133900 h 741800"/>
              <a:gd name="connsiteX15" fmla="*/ 719088 w 1517006"/>
              <a:gd name="connsiteY15" fmla="*/ 147496 h 741800"/>
              <a:gd name="connsiteX16" fmla="*/ 925007 w 1517006"/>
              <a:gd name="connsiteY16" fmla="*/ 199373 h 741800"/>
              <a:gd name="connsiteX17" fmla="*/ 1171750 w 1517006"/>
              <a:gd name="connsiteY17" fmla="*/ 213887 h 741800"/>
              <a:gd name="connsiteX18" fmla="*/ 1258836 w 1517006"/>
              <a:gd name="connsiteY18" fmla="*/ 388059 h 741800"/>
              <a:gd name="connsiteX19" fmla="*/ 1273350 w 1517006"/>
              <a:gd name="connsiteY19" fmla="*/ 431601 h 741800"/>
              <a:gd name="connsiteX20" fmla="*/ 1368152 w 1517006"/>
              <a:gd name="connsiteY20" fmla="*/ 615154 h 741800"/>
              <a:gd name="connsiteX21" fmla="*/ 1512168 w 1517006"/>
              <a:gd name="connsiteY21" fmla="*/ 640483 h 741800"/>
              <a:gd name="connsiteX22" fmla="*/ 1462036 w 1517006"/>
              <a:gd name="connsiteY22" fmla="*/ 446116 h 741800"/>
              <a:gd name="connsiteX23" fmla="*/ 1360436 w 1517006"/>
              <a:gd name="connsiteY23" fmla="*/ 330001 h 741800"/>
              <a:gd name="connsiteX24" fmla="*/ 1368152 w 1517006"/>
              <a:gd name="connsiteY24" fmla="*/ 235216 h 741800"/>
              <a:gd name="connsiteX25" fmla="*/ 1368152 w 1517006"/>
              <a:gd name="connsiteY25" fmla="*/ 159229 h 741800"/>
              <a:gd name="connsiteX26" fmla="*/ 1186265 w 1517006"/>
              <a:gd name="connsiteY26" fmla="*/ 39716 h 741800"/>
              <a:gd name="connsiteX27" fmla="*/ 720080 w 1517006"/>
              <a:gd name="connsiteY27" fmla="*/ 7254 h 741800"/>
              <a:gd name="connsiteX28" fmla="*/ 216024 w 1517006"/>
              <a:gd name="connsiteY28" fmla="*/ 83242 h 741800"/>
              <a:gd name="connsiteX29" fmla="*/ 199293 w 1517006"/>
              <a:gd name="connsiteY29" fmla="*/ 112287 h 741800"/>
              <a:gd name="connsiteX30" fmla="*/ 141236 w 1517006"/>
              <a:gd name="connsiteY30" fmla="*/ 199373 h 741800"/>
              <a:gd name="connsiteX31" fmla="*/ 97693 w 1517006"/>
              <a:gd name="connsiteY31" fmla="*/ 184859 h 741800"/>
              <a:gd name="connsiteX32" fmla="*/ 39636 w 1517006"/>
              <a:gd name="connsiteY32" fmla="*/ 257430 h 741800"/>
              <a:gd name="connsiteX33" fmla="*/ 54150 w 1517006"/>
              <a:gd name="connsiteY33" fmla="*/ 373544 h 741800"/>
              <a:gd name="connsiteX34" fmla="*/ 39636 w 1517006"/>
              <a:gd name="connsiteY34" fmla="*/ 460630 h 741800"/>
              <a:gd name="connsiteX35" fmla="*/ 39636 w 1517006"/>
              <a:gd name="connsiteY35" fmla="*/ 504173 h 741800"/>
              <a:gd name="connsiteX0" fmla="*/ 25122 w 1517006"/>
              <a:gd name="connsiteY0" fmla="*/ 242916 h 741800"/>
              <a:gd name="connsiteX1" fmla="*/ 25122 w 1517006"/>
              <a:gd name="connsiteY1" fmla="*/ 475144 h 741800"/>
              <a:gd name="connsiteX2" fmla="*/ 54150 w 1517006"/>
              <a:gd name="connsiteY2" fmla="*/ 562230 h 741800"/>
              <a:gd name="connsiteX3" fmla="*/ 68665 w 1517006"/>
              <a:gd name="connsiteY3" fmla="*/ 605773 h 741800"/>
              <a:gd name="connsiteX4" fmla="*/ 83179 w 1517006"/>
              <a:gd name="connsiteY4" fmla="*/ 721887 h 741800"/>
              <a:gd name="connsiteX5" fmla="*/ 170265 w 1517006"/>
              <a:gd name="connsiteY5" fmla="*/ 692859 h 741800"/>
              <a:gd name="connsiteX6" fmla="*/ 242836 w 1517006"/>
              <a:gd name="connsiteY6" fmla="*/ 475144 h 741800"/>
              <a:gd name="connsiteX7" fmla="*/ 271865 w 1517006"/>
              <a:gd name="connsiteY7" fmla="*/ 388059 h 741800"/>
              <a:gd name="connsiteX8" fmla="*/ 300893 w 1517006"/>
              <a:gd name="connsiteY8" fmla="*/ 344516 h 741800"/>
              <a:gd name="connsiteX9" fmla="*/ 315407 w 1517006"/>
              <a:gd name="connsiteY9" fmla="*/ 300973 h 741800"/>
              <a:gd name="connsiteX10" fmla="*/ 402493 w 1517006"/>
              <a:gd name="connsiteY10" fmla="*/ 271944 h 741800"/>
              <a:gd name="connsiteX11" fmla="*/ 504093 w 1517006"/>
              <a:gd name="connsiteY11" fmla="*/ 242916 h 741800"/>
              <a:gd name="connsiteX12" fmla="*/ 547636 w 1517006"/>
              <a:gd name="connsiteY12" fmla="*/ 228401 h 741800"/>
              <a:gd name="connsiteX13" fmla="*/ 792088 w 1517006"/>
              <a:gd name="connsiteY13" fmla="*/ 133900 h 741800"/>
              <a:gd name="connsiteX14" fmla="*/ 719088 w 1517006"/>
              <a:gd name="connsiteY14" fmla="*/ 147496 h 741800"/>
              <a:gd name="connsiteX15" fmla="*/ 925007 w 1517006"/>
              <a:gd name="connsiteY15" fmla="*/ 199373 h 741800"/>
              <a:gd name="connsiteX16" fmla="*/ 1171750 w 1517006"/>
              <a:gd name="connsiteY16" fmla="*/ 213887 h 741800"/>
              <a:gd name="connsiteX17" fmla="*/ 1258836 w 1517006"/>
              <a:gd name="connsiteY17" fmla="*/ 388059 h 741800"/>
              <a:gd name="connsiteX18" fmla="*/ 1273350 w 1517006"/>
              <a:gd name="connsiteY18" fmla="*/ 431601 h 741800"/>
              <a:gd name="connsiteX19" fmla="*/ 1368152 w 1517006"/>
              <a:gd name="connsiteY19" fmla="*/ 615154 h 741800"/>
              <a:gd name="connsiteX20" fmla="*/ 1512168 w 1517006"/>
              <a:gd name="connsiteY20" fmla="*/ 640483 h 741800"/>
              <a:gd name="connsiteX21" fmla="*/ 1462036 w 1517006"/>
              <a:gd name="connsiteY21" fmla="*/ 446116 h 741800"/>
              <a:gd name="connsiteX22" fmla="*/ 1360436 w 1517006"/>
              <a:gd name="connsiteY22" fmla="*/ 330001 h 741800"/>
              <a:gd name="connsiteX23" fmla="*/ 1368152 w 1517006"/>
              <a:gd name="connsiteY23" fmla="*/ 235216 h 741800"/>
              <a:gd name="connsiteX24" fmla="*/ 1368152 w 1517006"/>
              <a:gd name="connsiteY24" fmla="*/ 159229 h 741800"/>
              <a:gd name="connsiteX25" fmla="*/ 1186265 w 1517006"/>
              <a:gd name="connsiteY25" fmla="*/ 39716 h 741800"/>
              <a:gd name="connsiteX26" fmla="*/ 720080 w 1517006"/>
              <a:gd name="connsiteY26" fmla="*/ 7254 h 741800"/>
              <a:gd name="connsiteX27" fmla="*/ 216024 w 1517006"/>
              <a:gd name="connsiteY27" fmla="*/ 83242 h 741800"/>
              <a:gd name="connsiteX28" fmla="*/ 199293 w 1517006"/>
              <a:gd name="connsiteY28" fmla="*/ 112287 h 741800"/>
              <a:gd name="connsiteX29" fmla="*/ 141236 w 1517006"/>
              <a:gd name="connsiteY29" fmla="*/ 199373 h 741800"/>
              <a:gd name="connsiteX30" fmla="*/ 97693 w 1517006"/>
              <a:gd name="connsiteY30" fmla="*/ 184859 h 741800"/>
              <a:gd name="connsiteX31" fmla="*/ 39636 w 1517006"/>
              <a:gd name="connsiteY31" fmla="*/ 257430 h 741800"/>
              <a:gd name="connsiteX32" fmla="*/ 54150 w 1517006"/>
              <a:gd name="connsiteY32" fmla="*/ 373544 h 741800"/>
              <a:gd name="connsiteX33" fmla="*/ 39636 w 1517006"/>
              <a:gd name="connsiteY33" fmla="*/ 460630 h 741800"/>
              <a:gd name="connsiteX34" fmla="*/ 39636 w 1517006"/>
              <a:gd name="connsiteY34" fmla="*/ 504173 h 741800"/>
              <a:gd name="connsiteX0" fmla="*/ 25122 w 1517006"/>
              <a:gd name="connsiteY0" fmla="*/ 242916 h 741800"/>
              <a:gd name="connsiteX1" fmla="*/ 25122 w 1517006"/>
              <a:gd name="connsiteY1" fmla="*/ 475144 h 741800"/>
              <a:gd name="connsiteX2" fmla="*/ 54150 w 1517006"/>
              <a:gd name="connsiteY2" fmla="*/ 562230 h 741800"/>
              <a:gd name="connsiteX3" fmla="*/ 68665 w 1517006"/>
              <a:gd name="connsiteY3" fmla="*/ 605773 h 741800"/>
              <a:gd name="connsiteX4" fmla="*/ 83179 w 1517006"/>
              <a:gd name="connsiteY4" fmla="*/ 721887 h 741800"/>
              <a:gd name="connsiteX5" fmla="*/ 170265 w 1517006"/>
              <a:gd name="connsiteY5" fmla="*/ 692859 h 741800"/>
              <a:gd name="connsiteX6" fmla="*/ 242836 w 1517006"/>
              <a:gd name="connsiteY6" fmla="*/ 475144 h 741800"/>
              <a:gd name="connsiteX7" fmla="*/ 271865 w 1517006"/>
              <a:gd name="connsiteY7" fmla="*/ 388059 h 741800"/>
              <a:gd name="connsiteX8" fmla="*/ 300893 w 1517006"/>
              <a:gd name="connsiteY8" fmla="*/ 344516 h 741800"/>
              <a:gd name="connsiteX9" fmla="*/ 315407 w 1517006"/>
              <a:gd name="connsiteY9" fmla="*/ 300973 h 741800"/>
              <a:gd name="connsiteX10" fmla="*/ 402493 w 1517006"/>
              <a:gd name="connsiteY10" fmla="*/ 271944 h 741800"/>
              <a:gd name="connsiteX11" fmla="*/ 504093 w 1517006"/>
              <a:gd name="connsiteY11" fmla="*/ 242916 h 741800"/>
              <a:gd name="connsiteX12" fmla="*/ 576064 w 1517006"/>
              <a:gd name="connsiteY12" fmla="*/ 184558 h 741800"/>
              <a:gd name="connsiteX13" fmla="*/ 792088 w 1517006"/>
              <a:gd name="connsiteY13" fmla="*/ 133900 h 741800"/>
              <a:gd name="connsiteX14" fmla="*/ 719088 w 1517006"/>
              <a:gd name="connsiteY14" fmla="*/ 147496 h 741800"/>
              <a:gd name="connsiteX15" fmla="*/ 925007 w 1517006"/>
              <a:gd name="connsiteY15" fmla="*/ 199373 h 741800"/>
              <a:gd name="connsiteX16" fmla="*/ 1171750 w 1517006"/>
              <a:gd name="connsiteY16" fmla="*/ 213887 h 741800"/>
              <a:gd name="connsiteX17" fmla="*/ 1258836 w 1517006"/>
              <a:gd name="connsiteY17" fmla="*/ 388059 h 741800"/>
              <a:gd name="connsiteX18" fmla="*/ 1273350 w 1517006"/>
              <a:gd name="connsiteY18" fmla="*/ 431601 h 741800"/>
              <a:gd name="connsiteX19" fmla="*/ 1368152 w 1517006"/>
              <a:gd name="connsiteY19" fmla="*/ 615154 h 741800"/>
              <a:gd name="connsiteX20" fmla="*/ 1512168 w 1517006"/>
              <a:gd name="connsiteY20" fmla="*/ 640483 h 741800"/>
              <a:gd name="connsiteX21" fmla="*/ 1462036 w 1517006"/>
              <a:gd name="connsiteY21" fmla="*/ 446116 h 741800"/>
              <a:gd name="connsiteX22" fmla="*/ 1360436 w 1517006"/>
              <a:gd name="connsiteY22" fmla="*/ 330001 h 741800"/>
              <a:gd name="connsiteX23" fmla="*/ 1368152 w 1517006"/>
              <a:gd name="connsiteY23" fmla="*/ 235216 h 741800"/>
              <a:gd name="connsiteX24" fmla="*/ 1368152 w 1517006"/>
              <a:gd name="connsiteY24" fmla="*/ 159229 h 741800"/>
              <a:gd name="connsiteX25" fmla="*/ 1186265 w 1517006"/>
              <a:gd name="connsiteY25" fmla="*/ 39716 h 741800"/>
              <a:gd name="connsiteX26" fmla="*/ 720080 w 1517006"/>
              <a:gd name="connsiteY26" fmla="*/ 7254 h 741800"/>
              <a:gd name="connsiteX27" fmla="*/ 216024 w 1517006"/>
              <a:gd name="connsiteY27" fmla="*/ 83242 h 741800"/>
              <a:gd name="connsiteX28" fmla="*/ 199293 w 1517006"/>
              <a:gd name="connsiteY28" fmla="*/ 112287 h 741800"/>
              <a:gd name="connsiteX29" fmla="*/ 141236 w 1517006"/>
              <a:gd name="connsiteY29" fmla="*/ 199373 h 741800"/>
              <a:gd name="connsiteX30" fmla="*/ 97693 w 1517006"/>
              <a:gd name="connsiteY30" fmla="*/ 184859 h 741800"/>
              <a:gd name="connsiteX31" fmla="*/ 39636 w 1517006"/>
              <a:gd name="connsiteY31" fmla="*/ 257430 h 741800"/>
              <a:gd name="connsiteX32" fmla="*/ 54150 w 1517006"/>
              <a:gd name="connsiteY32" fmla="*/ 373544 h 741800"/>
              <a:gd name="connsiteX33" fmla="*/ 39636 w 1517006"/>
              <a:gd name="connsiteY33" fmla="*/ 460630 h 741800"/>
              <a:gd name="connsiteX34" fmla="*/ 39636 w 1517006"/>
              <a:gd name="connsiteY34" fmla="*/ 504173 h 741800"/>
              <a:gd name="connsiteX0" fmla="*/ 25122 w 1517006"/>
              <a:gd name="connsiteY0" fmla="*/ 242916 h 741800"/>
              <a:gd name="connsiteX1" fmla="*/ 25122 w 1517006"/>
              <a:gd name="connsiteY1" fmla="*/ 475144 h 741800"/>
              <a:gd name="connsiteX2" fmla="*/ 54150 w 1517006"/>
              <a:gd name="connsiteY2" fmla="*/ 562230 h 741800"/>
              <a:gd name="connsiteX3" fmla="*/ 68665 w 1517006"/>
              <a:gd name="connsiteY3" fmla="*/ 605773 h 741800"/>
              <a:gd name="connsiteX4" fmla="*/ 83179 w 1517006"/>
              <a:gd name="connsiteY4" fmla="*/ 721887 h 741800"/>
              <a:gd name="connsiteX5" fmla="*/ 170265 w 1517006"/>
              <a:gd name="connsiteY5" fmla="*/ 692859 h 741800"/>
              <a:gd name="connsiteX6" fmla="*/ 242836 w 1517006"/>
              <a:gd name="connsiteY6" fmla="*/ 475144 h 741800"/>
              <a:gd name="connsiteX7" fmla="*/ 271865 w 1517006"/>
              <a:gd name="connsiteY7" fmla="*/ 388059 h 741800"/>
              <a:gd name="connsiteX8" fmla="*/ 300893 w 1517006"/>
              <a:gd name="connsiteY8" fmla="*/ 344516 h 741800"/>
              <a:gd name="connsiteX9" fmla="*/ 315407 w 1517006"/>
              <a:gd name="connsiteY9" fmla="*/ 300973 h 741800"/>
              <a:gd name="connsiteX10" fmla="*/ 402493 w 1517006"/>
              <a:gd name="connsiteY10" fmla="*/ 271944 h 741800"/>
              <a:gd name="connsiteX11" fmla="*/ 576064 w 1517006"/>
              <a:gd name="connsiteY11" fmla="*/ 184558 h 741800"/>
              <a:gd name="connsiteX12" fmla="*/ 792088 w 1517006"/>
              <a:gd name="connsiteY12" fmla="*/ 133900 h 741800"/>
              <a:gd name="connsiteX13" fmla="*/ 719088 w 1517006"/>
              <a:gd name="connsiteY13" fmla="*/ 147496 h 741800"/>
              <a:gd name="connsiteX14" fmla="*/ 925007 w 1517006"/>
              <a:gd name="connsiteY14" fmla="*/ 199373 h 741800"/>
              <a:gd name="connsiteX15" fmla="*/ 1171750 w 1517006"/>
              <a:gd name="connsiteY15" fmla="*/ 213887 h 741800"/>
              <a:gd name="connsiteX16" fmla="*/ 1258836 w 1517006"/>
              <a:gd name="connsiteY16" fmla="*/ 388059 h 741800"/>
              <a:gd name="connsiteX17" fmla="*/ 1273350 w 1517006"/>
              <a:gd name="connsiteY17" fmla="*/ 431601 h 741800"/>
              <a:gd name="connsiteX18" fmla="*/ 1368152 w 1517006"/>
              <a:gd name="connsiteY18" fmla="*/ 615154 h 741800"/>
              <a:gd name="connsiteX19" fmla="*/ 1512168 w 1517006"/>
              <a:gd name="connsiteY19" fmla="*/ 640483 h 741800"/>
              <a:gd name="connsiteX20" fmla="*/ 1462036 w 1517006"/>
              <a:gd name="connsiteY20" fmla="*/ 446116 h 741800"/>
              <a:gd name="connsiteX21" fmla="*/ 1360436 w 1517006"/>
              <a:gd name="connsiteY21" fmla="*/ 330001 h 741800"/>
              <a:gd name="connsiteX22" fmla="*/ 1368152 w 1517006"/>
              <a:gd name="connsiteY22" fmla="*/ 235216 h 741800"/>
              <a:gd name="connsiteX23" fmla="*/ 1368152 w 1517006"/>
              <a:gd name="connsiteY23" fmla="*/ 159229 h 741800"/>
              <a:gd name="connsiteX24" fmla="*/ 1186265 w 1517006"/>
              <a:gd name="connsiteY24" fmla="*/ 39716 h 741800"/>
              <a:gd name="connsiteX25" fmla="*/ 720080 w 1517006"/>
              <a:gd name="connsiteY25" fmla="*/ 7254 h 741800"/>
              <a:gd name="connsiteX26" fmla="*/ 216024 w 1517006"/>
              <a:gd name="connsiteY26" fmla="*/ 83242 h 741800"/>
              <a:gd name="connsiteX27" fmla="*/ 199293 w 1517006"/>
              <a:gd name="connsiteY27" fmla="*/ 112287 h 741800"/>
              <a:gd name="connsiteX28" fmla="*/ 141236 w 1517006"/>
              <a:gd name="connsiteY28" fmla="*/ 199373 h 741800"/>
              <a:gd name="connsiteX29" fmla="*/ 97693 w 1517006"/>
              <a:gd name="connsiteY29" fmla="*/ 184859 h 741800"/>
              <a:gd name="connsiteX30" fmla="*/ 39636 w 1517006"/>
              <a:gd name="connsiteY30" fmla="*/ 257430 h 741800"/>
              <a:gd name="connsiteX31" fmla="*/ 54150 w 1517006"/>
              <a:gd name="connsiteY31" fmla="*/ 373544 h 741800"/>
              <a:gd name="connsiteX32" fmla="*/ 39636 w 1517006"/>
              <a:gd name="connsiteY32" fmla="*/ 460630 h 741800"/>
              <a:gd name="connsiteX33" fmla="*/ 39636 w 1517006"/>
              <a:gd name="connsiteY33" fmla="*/ 504173 h 741800"/>
              <a:gd name="connsiteX0" fmla="*/ 25122 w 1517006"/>
              <a:gd name="connsiteY0" fmla="*/ 242916 h 741800"/>
              <a:gd name="connsiteX1" fmla="*/ 25122 w 1517006"/>
              <a:gd name="connsiteY1" fmla="*/ 475144 h 741800"/>
              <a:gd name="connsiteX2" fmla="*/ 54150 w 1517006"/>
              <a:gd name="connsiteY2" fmla="*/ 562230 h 741800"/>
              <a:gd name="connsiteX3" fmla="*/ 68665 w 1517006"/>
              <a:gd name="connsiteY3" fmla="*/ 605773 h 741800"/>
              <a:gd name="connsiteX4" fmla="*/ 83179 w 1517006"/>
              <a:gd name="connsiteY4" fmla="*/ 721887 h 741800"/>
              <a:gd name="connsiteX5" fmla="*/ 170265 w 1517006"/>
              <a:gd name="connsiteY5" fmla="*/ 692859 h 741800"/>
              <a:gd name="connsiteX6" fmla="*/ 242836 w 1517006"/>
              <a:gd name="connsiteY6" fmla="*/ 475144 h 741800"/>
              <a:gd name="connsiteX7" fmla="*/ 271865 w 1517006"/>
              <a:gd name="connsiteY7" fmla="*/ 388059 h 741800"/>
              <a:gd name="connsiteX8" fmla="*/ 300893 w 1517006"/>
              <a:gd name="connsiteY8" fmla="*/ 344516 h 741800"/>
              <a:gd name="connsiteX9" fmla="*/ 315407 w 1517006"/>
              <a:gd name="connsiteY9" fmla="*/ 300973 h 741800"/>
              <a:gd name="connsiteX10" fmla="*/ 288032 w 1517006"/>
              <a:gd name="connsiteY10" fmla="*/ 260546 h 741800"/>
              <a:gd name="connsiteX11" fmla="*/ 576064 w 1517006"/>
              <a:gd name="connsiteY11" fmla="*/ 184558 h 741800"/>
              <a:gd name="connsiteX12" fmla="*/ 792088 w 1517006"/>
              <a:gd name="connsiteY12" fmla="*/ 133900 h 741800"/>
              <a:gd name="connsiteX13" fmla="*/ 719088 w 1517006"/>
              <a:gd name="connsiteY13" fmla="*/ 147496 h 741800"/>
              <a:gd name="connsiteX14" fmla="*/ 925007 w 1517006"/>
              <a:gd name="connsiteY14" fmla="*/ 199373 h 741800"/>
              <a:gd name="connsiteX15" fmla="*/ 1171750 w 1517006"/>
              <a:gd name="connsiteY15" fmla="*/ 213887 h 741800"/>
              <a:gd name="connsiteX16" fmla="*/ 1258836 w 1517006"/>
              <a:gd name="connsiteY16" fmla="*/ 388059 h 741800"/>
              <a:gd name="connsiteX17" fmla="*/ 1273350 w 1517006"/>
              <a:gd name="connsiteY17" fmla="*/ 431601 h 741800"/>
              <a:gd name="connsiteX18" fmla="*/ 1368152 w 1517006"/>
              <a:gd name="connsiteY18" fmla="*/ 615154 h 741800"/>
              <a:gd name="connsiteX19" fmla="*/ 1512168 w 1517006"/>
              <a:gd name="connsiteY19" fmla="*/ 640483 h 741800"/>
              <a:gd name="connsiteX20" fmla="*/ 1462036 w 1517006"/>
              <a:gd name="connsiteY20" fmla="*/ 446116 h 741800"/>
              <a:gd name="connsiteX21" fmla="*/ 1360436 w 1517006"/>
              <a:gd name="connsiteY21" fmla="*/ 330001 h 741800"/>
              <a:gd name="connsiteX22" fmla="*/ 1368152 w 1517006"/>
              <a:gd name="connsiteY22" fmla="*/ 235216 h 741800"/>
              <a:gd name="connsiteX23" fmla="*/ 1368152 w 1517006"/>
              <a:gd name="connsiteY23" fmla="*/ 159229 h 741800"/>
              <a:gd name="connsiteX24" fmla="*/ 1186265 w 1517006"/>
              <a:gd name="connsiteY24" fmla="*/ 39716 h 741800"/>
              <a:gd name="connsiteX25" fmla="*/ 720080 w 1517006"/>
              <a:gd name="connsiteY25" fmla="*/ 7254 h 741800"/>
              <a:gd name="connsiteX26" fmla="*/ 216024 w 1517006"/>
              <a:gd name="connsiteY26" fmla="*/ 83242 h 741800"/>
              <a:gd name="connsiteX27" fmla="*/ 199293 w 1517006"/>
              <a:gd name="connsiteY27" fmla="*/ 112287 h 741800"/>
              <a:gd name="connsiteX28" fmla="*/ 141236 w 1517006"/>
              <a:gd name="connsiteY28" fmla="*/ 199373 h 741800"/>
              <a:gd name="connsiteX29" fmla="*/ 97693 w 1517006"/>
              <a:gd name="connsiteY29" fmla="*/ 184859 h 741800"/>
              <a:gd name="connsiteX30" fmla="*/ 39636 w 1517006"/>
              <a:gd name="connsiteY30" fmla="*/ 257430 h 741800"/>
              <a:gd name="connsiteX31" fmla="*/ 54150 w 1517006"/>
              <a:gd name="connsiteY31" fmla="*/ 373544 h 741800"/>
              <a:gd name="connsiteX32" fmla="*/ 39636 w 1517006"/>
              <a:gd name="connsiteY32" fmla="*/ 460630 h 741800"/>
              <a:gd name="connsiteX33" fmla="*/ 39636 w 1517006"/>
              <a:gd name="connsiteY33" fmla="*/ 504173 h 741800"/>
              <a:gd name="connsiteX0" fmla="*/ 25122 w 1517006"/>
              <a:gd name="connsiteY0" fmla="*/ 242916 h 741800"/>
              <a:gd name="connsiteX1" fmla="*/ 25122 w 1517006"/>
              <a:gd name="connsiteY1" fmla="*/ 475144 h 741800"/>
              <a:gd name="connsiteX2" fmla="*/ 54150 w 1517006"/>
              <a:gd name="connsiteY2" fmla="*/ 562230 h 741800"/>
              <a:gd name="connsiteX3" fmla="*/ 68665 w 1517006"/>
              <a:gd name="connsiteY3" fmla="*/ 605773 h 741800"/>
              <a:gd name="connsiteX4" fmla="*/ 83179 w 1517006"/>
              <a:gd name="connsiteY4" fmla="*/ 721887 h 741800"/>
              <a:gd name="connsiteX5" fmla="*/ 170265 w 1517006"/>
              <a:gd name="connsiteY5" fmla="*/ 692859 h 741800"/>
              <a:gd name="connsiteX6" fmla="*/ 242836 w 1517006"/>
              <a:gd name="connsiteY6" fmla="*/ 475144 h 741800"/>
              <a:gd name="connsiteX7" fmla="*/ 271865 w 1517006"/>
              <a:gd name="connsiteY7" fmla="*/ 388059 h 741800"/>
              <a:gd name="connsiteX8" fmla="*/ 300893 w 1517006"/>
              <a:gd name="connsiteY8" fmla="*/ 344516 h 741800"/>
              <a:gd name="connsiteX9" fmla="*/ 315407 w 1517006"/>
              <a:gd name="connsiteY9" fmla="*/ 300973 h 741800"/>
              <a:gd name="connsiteX10" fmla="*/ 288032 w 1517006"/>
              <a:gd name="connsiteY10" fmla="*/ 260546 h 741800"/>
              <a:gd name="connsiteX11" fmla="*/ 576064 w 1517006"/>
              <a:gd name="connsiteY11" fmla="*/ 184558 h 741800"/>
              <a:gd name="connsiteX12" fmla="*/ 792088 w 1517006"/>
              <a:gd name="connsiteY12" fmla="*/ 133900 h 741800"/>
              <a:gd name="connsiteX13" fmla="*/ 719088 w 1517006"/>
              <a:gd name="connsiteY13" fmla="*/ 147496 h 741800"/>
              <a:gd name="connsiteX14" fmla="*/ 1080120 w 1517006"/>
              <a:gd name="connsiteY14" fmla="*/ 209887 h 741800"/>
              <a:gd name="connsiteX15" fmla="*/ 1171750 w 1517006"/>
              <a:gd name="connsiteY15" fmla="*/ 213887 h 741800"/>
              <a:gd name="connsiteX16" fmla="*/ 1258836 w 1517006"/>
              <a:gd name="connsiteY16" fmla="*/ 388059 h 741800"/>
              <a:gd name="connsiteX17" fmla="*/ 1273350 w 1517006"/>
              <a:gd name="connsiteY17" fmla="*/ 431601 h 741800"/>
              <a:gd name="connsiteX18" fmla="*/ 1368152 w 1517006"/>
              <a:gd name="connsiteY18" fmla="*/ 615154 h 741800"/>
              <a:gd name="connsiteX19" fmla="*/ 1512168 w 1517006"/>
              <a:gd name="connsiteY19" fmla="*/ 640483 h 741800"/>
              <a:gd name="connsiteX20" fmla="*/ 1462036 w 1517006"/>
              <a:gd name="connsiteY20" fmla="*/ 446116 h 741800"/>
              <a:gd name="connsiteX21" fmla="*/ 1360436 w 1517006"/>
              <a:gd name="connsiteY21" fmla="*/ 330001 h 741800"/>
              <a:gd name="connsiteX22" fmla="*/ 1368152 w 1517006"/>
              <a:gd name="connsiteY22" fmla="*/ 235216 h 741800"/>
              <a:gd name="connsiteX23" fmla="*/ 1368152 w 1517006"/>
              <a:gd name="connsiteY23" fmla="*/ 159229 h 741800"/>
              <a:gd name="connsiteX24" fmla="*/ 1186265 w 1517006"/>
              <a:gd name="connsiteY24" fmla="*/ 39716 h 741800"/>
              <a:gd name="connsiteX25" fmla="*/ 720080 w 1517006"/>
              <a:gd name="connsiteY25" fmla="*/ 7254 h 741800"/>
              <a:gd name="connsiteX26" fmla="*/ 216024 w 1517006"/>
              <a:gd name="connsiteY26" fmla="*/ 83242 h 741800"/>
              <a:gd name="connsiteX27" fmla="*/ 199293 w 1517006"/>
              <a:gd name="connsiteY27" fmla="*/ 112287 h 741800"/>
              <a:gd name="connsiteX28" fmla="*/ 141236 w 1517006"/>
              <a:gd name="connsiteY28" fmla="*/ 199373 h 741800"/>
              <a:gd name="connsiteX29" fmla="*/ 97693 w 1517006"/>
              <a:gd name="connsiteY29" fmla="*/ 184859 h 741800"/>
              <a:gd name="connsiteX30" fmla="*/ 39636 w 1517006"/>
              <a:gd name="connsiteY30" fmla="*/ 257430 h 741800"/>
              <a:gd name="connsiteX31" fmla="*/ 54150 w 1517006"/>
              <a:gd name="connsiteY31" fmla="*/ 373544 h 741800"/>
              <a:gd name="connsiteX32" fmla="*/ 39636 w 1517006"/>
              <a:gd name="connsiteY32" fmla="*/ 460630 h 741800"/>
              <a:gd name="connsiteX33" fmla="*/ 39636 w 1517006"/>
              <a:gd name="connsiteY33" fmla="*/ 504173 h 741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1517006" h="741800">
                <a:moveTo>
                  <a:pt x="25122" y="242916"/>
                </a:moveTo>
                <a:cubicBezTo>
                  <a:pt x="3992" y="348560"/>
                  <a:pt x="0" y="332785"/>
                  <a:pt x="25122" y="475144"/>
                </a:cubicBezTo>
                <a:cubicBezTo>
                  <a:pt x="30440" y="505277"/>
                  <a:pt x="44474" y="533201"/>
                  <a:pt x="54150" y="562230"/>
                </a:cubicBezTo>
                <a:lnTo>
                  <a:pt x="68665" y="605773"/>
                </a:lnTo>
                <a:cubicBezTo>
                  <a:pt x="73503" y="644478"/>
                  <a:pt x="53564" y="696502"/>
                  <a:pt x="83179" y="721887"/>
                </a:cubicBezTo>
                <a:cubicBezTo>
                  <a:pt x="106411" y="741800"/>
                  <a:pt x="170265" y="692859"/>
                  <a:pt x="170265" y="692859"/>
                </a:cubicBezTo>
                <a:lnTo>
                  <a:pt x="242836" y="475144"/>
                </a:lnTo>
                <a:cubicBezTo>
                  <a:pt x="242838" y="475139"/>
                  <a:pt x="271861" y="388064"/>
                  <a:pt x="271865" y="388059"/>
                </a:cubicBezTo>
                <a:cubicBezTo>
                  <a:pt x="281541" y="373545"/>
                  <a:pt x="293092" y="360118"/>
                  <a:pt x="300893" y="344516"/>
                </a:cubicBezTo>
                <a:cubicBezTo>
                  <a:pt x="307735" y="330832"/>
                  <a:pt x="302957" y="309866"/>
                  <a:pt x="315407" y="300973"/>
                </a:cubicBezTo>
                <a:cubicBezTo>
                  <a:pt x="340306" y="283188"/>
                  <a:pt x="259003" y="270222"/>
                  <a:pt x="288032" y="260546"/>
                </a:cubicBezTo>
                <a:cubicBezTo>
                  <a:pt x="331475" y="241144"/>
                  <a:pt x="492055" y="205666"/>
                  <a:pt x="576064" y="184558"/>
                </a:cubicBezTo>
                <a:cubicBezTo>
                  <a:pt x="660073" y="163450"/>
                  <a:pt x="768251" y="140077"/>
                  <a:pt x="792088" y="133900"/>
                </a:cubicBezTo>
                <a:cubicBezTo>
                  <a:pt x="815925" y="127723"/>
                  <a:pt x="671083" y="134832"/>
                  <a:pt x="719088" y="147496"/>
                </a:cubicBezTo>
                <a:cubicBezTo>
                  <a:pt x="767093" y="160160"/>
                  <a:pt x="1004676" y="198822"/>
                  <a:pt x="1080120" y="209887"/>
                </a:cubicBezTo>
                <a:cubicBezTo>
                  <a:pt x="1162101" y="218085"/>
                  <a:pt x="1093588" y="187833"/>
                  <a:pt x="1171750" y="213887"/>
                </a:cubicBezTo>
                <a:cubicBezTo>
                  <a:pt x="1213954" y="227955"/>
                  <a:pt x="1247565" y="354246"/>
                  <a:pt x="1258836" y="388059"/>
                </a:cubicBezTo>
                <a:cubicBezTo>
                  <a:pt x="1263674" y="402573"/>
                  <a:pt x="1260620" y="423115"/>
                  <a:pt x="1273350" y="431601"/>
                </a:cubicBezTo>
                <a:cubicBezTo>
                  <a:pt x="1287864" y="441277"/>
                  <a:pt x="1352550" y="607353"/>
                  <a:pt x="1368152" y="615154"/>
                </a:cubicBezTo>
                <a:cubicBezTo>
                  <a:pt x="1403881" y="633018"/>
                  <a:pt x="1478726" y="634909"/>
                  <a:pt x="1512168" y="640483"/>
                </a:cubicBezTo>
                <a:cubicBezTo>
                  <a:pt x="1517006" y="625969"/>
                  <a:pt x="1466874" y="460630"/>
                  <a:pt x="1462036" y="446116"/>
                </a:cubicBezTo>
                <a:cubicBezTo>
                  <a:pt x="1437845" y="373544"/>
                  <a:pt x="1411236" y="363868"/>
                  <a:pt x="1360436" y="330001"/>
                </a:cubicBezTo>
                <a:cubicBezTo>
                  <a:pt x="1350457" y="280104"/>
                  <a:pt x="1381820" y="283054"/>
                  <a:pt x="1368152" y="235216"/>
                </a:cubicBezTo>
                <a:cubicBezTo>
                  <a:pt x="1363949" y="220505"/>
                  <a:pt x="1374994" y="172913"/>
                  <a:pt x="1368152" y="159229"/>
                </a:cubicBezTo>
                <a:cubicBezTo>
                  <a:pt x="1337838" y="126646"/>
                  <a:pt x="1294277" y="65045"/>
                  <a:pt x="1186265" y="39716"/>
                </a:cubicBezTo>
                <a:cubicBezTo>
                  <a:pt x="1098891" y="24630"/>
                  <a:pt x="881787" y="0"/>
                  <a:pt x="720080" y="7254"/>
                </a:cubicBezTo>
                <a:cubicBezTo>
                  <a:pt x="594290" y="48378"/>
                  <a:pt x="302822" y="65737"/>
                  <a:pt x="216024" y="83242"/>
                </a:cubicBezTo>
                <a:cubicBezTo>
                  <a:pt x="206348" y="68728"/>
                  <a:pt x="214895" y="104486"/>
                  <a:pt x="199293" y="112287"/>
                </a:cubicBezTo>
                <a:cubicBezTo>
                  <a:pt x="168088" y="127889"/>
                  <a:pt x="141236" y="199373"/>
                  <a:pt x="141236" y="199373"/>
                </a:cubicBezTo>
                <a:cubicBezTo>
                  <a:pt x="126722" y="194535"/>
                  <a:pt x="112784" y="182344"/>
                  <a:pt x="97693" y="184859"/>
                </a:cubicBezTo>
                <a:cubicBezTo>
                  <a:pt x="51350" y="192583"/>
                  <a:pt x="50957" y="223467"/>
                  <a:pt x="39636" y="257430"/>
                </a:cubicBezTo>
                <a:cubicBezTo>
                  <a:pt x="44474" y="296135"/>
                  <a:pt x="54150" y="334538"/>
                  <a:pt x="54150" y="373544"/>
                </a:cubicBezTo>
                <a:cubicBezTo>
                  <a:pt x="54150" y="402973"/>
                  <a:pt x="42886" y="431381"/>
                  <a:pt x="39636" y="460630"/>
                </a:cubicBezTo>
                <a:cubicBezTo>
                  <a:pt x="38033" y="475056"/>
                  <a:pt x="39636" y="489659"/>
                  <a:pt x="39636" y="504173"/>
                </a:cubicBezTo>
              </a:path>
            </a:pathLst>
          </a:custGeom>
          <a:solidFill>
            <a:schemeClr val="bg2">
              <a:lumMod val="50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9" name="Freeform 38"/>
          <p:cNvSpPr/>
          <p:nvPr/>
        </p:nvSpPr>
        <p:spPr>
          <a:xfrm>
            <a:off x="5868045" y="1196728"/>
            <a:ext cx="162339" cy="114041"/>
          </a:xfrm>
          <a:custGeom>
            <a:avLst/>
            <a:gdLst>
              <a:gd name="connsiteX0" fmla="*/ 159657 w 217714"/>
              <a:gd name="connsiteY0" fmla="*/ 0 h 217714"/>
              <a:gd name="connsiteX1" fmla="*/ 87085 w 217714"/>
              <a:gd name="connsiteY1" fmla="*/ 14514 h 217714"/>
              <a:gd name="connsiteX2" fmla="*/ 43542 w 217714"/>
              <a:gd name="connsiteY2" fmla="*/ 29028 h 217714"/>
              <a:gd name="connsiteX3" fmla="*/ 29028 w 217714"/>
              <a:gd name="connsiteY3" fmla="*/ 72571 h 217714"/>
              <a:gd name="connsiteX4" fmla="*/ 0 w 217714"/>
              <a:gd name="connsiteY4" fmla="*/ 116114 h 217714"/>
              <a:gd name="connsiteX5" fmla="*/ 14514 w 217714"/>
              <a:gd name="connsiteY5" fmla="*/ 174171 h 217714"/>
              <a:gd name="connsiteX6" fmla="*/ 101600 w 217714"/>
              <a:gd name="connsiteY6" fmla="*/ 217714 h 217714"/>
              <a:gd name="connsiteX7" fmla="*/ 174171 w 217714"/>
              <a:gd name="connsiteY7" fmla="*/ 203200 h 217714"/>
              <a:gd name="connsiteX8" fmla="*/ 217714 w 217714"/>
              <a:gd name="connsiteY8" fmla="*/ 116114 h 217714"/>
              <a:gd name="connsiteX9" fmla="*/ 145142 w 217714"/>
              <a:gd name="connsiteY9" fmla="*/ 14514 h 217714"/>
              <a:gd name="connsiteX10" fmla="*/ 159657 w 217714"/>
              <a:gd name="connsiteY10" fmla="*/ 0 h 2177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17714" h="217714">
                <a:moveTo>
                  <a:pt x="159657" y="0"/>
                </a:moveTo>
                <a:cubicBezTo>
                  <a:pt x="149981" y="0"/>
                  <a:pt x="111018" y="8531"/>
                  <a:pt x="87085" y="14514"/>
                </a:cubicBezTo>
                <a:cubicBezTo>
                  <a:pt x="72242" y="18225"/>
                  <a:pt x="54360" y="18210"/>
                  <a:pt x="43542" y="29028"/>
                </a:cubicBezTo>
                <a:cubicBezTo>
                  <a:pt x="32724" y="39846"/>
                  <a:pt x="35870" y="58887"/>
                  <a:pt x="29028" y="72571"/>
                </a:cubicBezTo>
                <a:cubicBezTo>
                  <a:pt x="21227" y="88173"/>
                  <a:pt x="9676" y="101600"/>
                  <a:pt x="0" y="116114"/>
                </a:cubicBezTo>
                <a:cubicBezTo>
                  <a:pt x="4838" y="135466"/>
                  <a:pt x="3449" y="157573"/>
                  <a:pt x="14514" y="174171"/>
                </a:cubicBezTo>
                <a:cubicBezTo>
                  <a:pt x="30592" y="198289"/>
                  <a:pt x="76761" y="209434"/>
                  <a:pt x="101600" y="217714"/>
                </a:cubicBezTo>
                <a:cubicBezTo>
                  <a:pt x="125790" y="212876"/>
                  <a:pt x="152752" y="215439"/>
                  <a:pt x="174171" y="203200"/>
                </a:cubicBezTo>
                <a:cubicBezTo>
                  <a:pt x="197343" y="189959"/>
                  <a:pt x="210264" y="138465"/>
                  <a:pt x="217714" y="116114"/>
                </a:cubicBezTo>
                <a:cubicBezTo>
                  <a:pt x="188245" y="27708"/>
                  <a:pt x="215515" y="32107"/>
                  <a:pt x="145142" y="14514"/>
                </a:cubicBezTo>
                <a:cubicBezTo>
                  <a:pt x="140448" y="13341"/>
                  <a:pt x="169333" y="0"/>
                  <a:pt x="159657" y="0"/>
                </a:cubicBezTo>
                <a:close/>
              </a:path>
            </a:pathLst>
          </a:cu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0" name="Freeform 39"/>
          <p:cNvSpPr/>
          <p:nvPr/>
        </p:nvSpPr>
        <p:spPr>
          <a:xfrm>
            <a:off x="5868046" y="1124720"/>
            <a:ext cx="288032" cy="194432"/>
          </a:xfrm>
          <a:custGeom>
            <a:avLst/>
            <a:gdLst>
              <a:gd name="connsiteX0" fmla="*/ 159657 w 217714"/>
              <a:gd name="connsiteY0" fmla="*/ 0 h 217714"/>
              <a:gd name="connsiteX1" fmla="*/ 87085 w 217714"/>
              <a:gd name="connsiteY1" fmla="*/ 14514 h 217714"/>
              <a:gd name="connsiteX2" fmla="*/ 43542 w 217714"/>
              <a:gd name="connsiteY2" fmla="*/ 29028 h 217714"/>
              <a:gd name="connsiteX3" fmla="*/ 29028 w 217714"/>
              <a:gd name="connsiteY3" fmla="*/ 72571 h 217714"/>
              <a:gd name="connsiteX4" fmla="*/ 0 w 217714"/>
              <a:gd name="connsiteY4" fmla="*/ 116114 h 217714"/>
              <a:gd name="connsiteX5" fmla="*/ 14514 w 217714"/>
              <a:gd name="connsiteY5" fmla="*/ 174171 h 217714"/>
              <a:gd name="connsiteX6" fmla="*/ 101600 w 217714"/>
              <a:gd name="connsiteY6" fmla="*/ 217714 h 217714"/>
              <a:gd name="connsiteX7" fmla="*/ 174171 w 217714"/>
              <a:gd name="connsiteY7" fmla="*/ 203200 h 217714"/>
              <a:gd name="connsiteX8" fmla="*/ 217714 w 217714"/>
              <a:gd name="connsiteY8" fmla="*/ 116114 h 217714"/>
              <a:gd name="connsiteX9" fmla="*/ 145142 w 217714"/>
              <a:gd name="connsiteY9" fmla="*/ 14514 h 217714"/>
              <a:gd name="connsiteX10" fmla="*/ 159657 w 217714"/>
              <a:gd name="connsiteY10" fmla="*/ 0 h 2177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17714" h="217714">
                <a:moveTo>
                  <a:pt x="159657" y="0"/>
                </a:moveTo>
                <a:cubicBezTo>
                  <a:pt x="149981" y="0"/>
                  <a:pt x="111018" y="8531"/>
                  <a:pt x="87085" y="14514"/>
                </a:cubicBezTo>
                <a:cubicBezTo>
                  <a:pt x="72242" y="18225"/>
                  <a:pt x="54360" y="18210"/>
                  <a:pt x="43542" y="29028"/>
                </a:cubicBezTo>
                <a:cubicBezTo>
                  <a:pt x="32724" y="39846"/>
                  <a:pt x="35870" y="58887"/>
                  <a:pt x="29028" y="72571"/>
                </a:cubicBezTo>
                <a:cubicBezTo>
                  <a:pt x="21227" y="88173"/>
                  <a:pt x="9676" y="101600"/>
                  <a:pt x="0" y="116114"/>
                </a:cubicBezTo>
                <a:cubicBezTo>
                  <a:pt x="4838" y="135466"/>
                  <a:pt x="3449" y="157573"/>
                  <a:pt x="14514" y="174171"/>
                </a:cubicBezTo>
                <a:cubicBezTo>
                  <a:pt x="30592" y="198289"/>
                  <a:pt x="76761" y="209434"/>
                  <a:pt x="101600" y="217714"/>
                </a:cubicBezTo>
                <a:cubicBezTo>
                  <a:pt x="125790" y="212876"/>
                  <a:pt x="152752" y="215439"/>
                  <a:pt x="174171" y="203200"/>
                </a:cubicBezTo>
                <a:cubicBezTo>
                  <a:pt x="197343" y="189959"/>
                  <a:pt x="210264" y="138465"/>
                  <a:pt x="217714" y="116114"/>
                </a:cubicBezTo>
                <a:cubicBezTo>
                  <a:pt x="188245" y="27708"/>
                  <a:pt x="215515" y="32107"/>
                  <a:pt x="145142" y="14514"/>
                </a:cubicBezTo>
                <a:cubicBezTo>
                  <a:pt x="140448" y="13341"/>
                  <a:pt x="169333" y="0"/>
                  <a:pt x="159657" y="0"/>
                </a:cubicBezTo>
                <a:close/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1" name="Freeform 40"/>
          <p:cNvSpPr/>
          <p:nvPr/>
        </p:nvSpPr>
        <p:spPr>
          <a:xfrm>
            <a:off x="6372100" y="1196728"/>
            <a:ext cx="162339" cy="114041"/>
          </a:xfrm>
          <a:custGeom>
            <a:avLst/>
            <a:gdLst>
              <a:gd name="connsiteX0" fmla="*/ 159657 w 217714"/>
              <a:gd name="connsiteY0" fmla="*/ 0 h 217714"/>
              <a:gd name="connsiteX1" fmla="*/ 87085 w 217714"/>
              <a:gd name="connsiteY1" fmla="*/ 14514 h 217714"/>
              <a:gd name="connsiteX2" fmla="*/ 43542 w 217714"/>
              <a:gd name="connsiteY2" fmla="*/ 29028 h 217714"/>
              <a:gd name="connsiteX3" fmla="*/ 29028 w 217714"/>
              <a:gd name="connsiteY3" fmla="*/ 72571 h 217714"/>
              <a:gd name="connsiteX4" fmla="*/ 0 w 217714"/>
              <a:gd name="connsiteY4" fmla="*/ 116114 h 217714"/>
              <a:gd name="connsiteX5" fmla="*/ 14514 w 217714"/>
              <a:gd name="connsiteY5" fmla="*/ 174171 h 217714"/>
              <a:gd name="connsiteX6" fmla="*/ 101600 w 217714"/>
              <a:gd name="connsiteY6" fmla="*/ 217714 h 217714"/>
              <a:gd name="connsiteX7" fmla="*/ 174171 w 217714"/>
              <a:gd name="connsiteY7" fmla="*/ 203200 h 217714"/>
              <a:gd name="connsiteX8" fmla="*/ 217714 w 217714"/>
              <a:gd name="connsiteY8" fmla="*/ 116114 h 217714"/>
              <a:gd name="connsiteX9" fmla="*/ 145142 w 217714"/>
              <a:gd name="connsiteY9" fmla="*/ 14514 h 217714"/>
              <a:gd name="connsiteX10" fmla="*/ 159657 w 217714"/>
              <a:gd name="connsiteY10" fmla="*/ 0 h 2177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17714" h="217714">
                <a:moveTo>
                  <a:pt x="159657" y="0"/>
                </a:moveTo>
                <a:cubicBezTo>
                  <a:pt x="149981" y="0"/>
                  <a:pt x="111018" y="8531"/>
                  <a:pt x="87085" y="14514"/>
                </a:cubicBezTo>
                <a:cubicBezTo>
                  <a:pt x="72242" y="18225"/>
                  <a:pt x="54360" y="18210"/>
                  <a:pt x="43542" y="29028"/>
                </a:cubicBezTo>
                <a:cubicBezTo>
                  <a:pt x="32724" y="39846"/>
                  <a:pt x="35870" y="58887"/>
                  <a:pt x="29028" y="72571"/>
                </a:cubicBezTo>
                <a:cubicBezTo>
                  <a:pt x="21227" y="88173"/>
                  <a:pt x="9676" y="101600"/>
                  <a:pt x="0" y="116114"/>
                </a:cubicBezTo>
                <a:cubicBezTo>
                  <a:pt x="4838" y="135466"/>
                  <a:pt x="3449" y="157573"/>
                  <a:pt x="14514" y="174171"/>
                </a:cubicBezTo>
                <a:cubicBezTo>
                  <a:pt x="30592" y="198289"/>
                  <a:pt x="76761" y="209434"/>
                  <a:pt x="101600" y="217714"/>
                </a:cubicBezTo>
                <a:cubicBezTo>
                  <a:pt x="125790" y="212876"/>
                  <a:pt x="152752" y="215439"/>
                  <a:pt x="174171" y="203200"/>
                </a:cubicBezTo>
                <a:cubicBezTo>
                  <a:pt x="197343" y="189959"/>
                  <a:pt x="210264" y="138465"/>
                  <a:pt x="217714" y="116114"/>
                </a:cubicBezTo>
                <a:cubicBezTo>
                  <a:pt x="188245" y="27708"/>
                  <a:pt x="215515" y="32107"/>
                  <a:pt x="145142" y="14514"/>
                </a:cubicBezTo>
                <a:cubicBezTo>
                  <a:pt x="140448" y="13341"/>
                  <a:pt x="169333" y="0"/>
                  <a:pt x="159657" y="0"/>
                </a:cubicBezTo>
                <a:close/>
              </a:path>
            </a:pathLst>
          </a:cu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2" name="Freeform 41"/>
          <p:cNvSpPr/>
          <p:nvPr/>
        </p:nvSpPr>
        <p:spPr>
          <a:xfrm>
            <a:off x="6372101" y="1124720"/>
            <a:ext cx="288032" cy="194432"/>
          </a:xfrm>
          <a:custGeom>
            <a:avLst/>
            <a:gdLst>
              <a:gd name="connsiteX0" fmla="*/ 159657 w 217714"/>
              <a:gd name="connsiteY0" fmla="*/ 0 h 217714"/>
              <a:gd name="connsiteX1" fmla="*/ 87085 w 217714"/>
              <a:gd name="connsiteY1" fmla="*/ 14514 h 217714"/>
              <a:gd name="connsiteX2" fmla="*/ 43542 w 217714"/>
              <a:gd name="connsiteY2" fmla="*/ 29028 h 217714"/>
              <a:gd name="connsiteX3" fmla="*/ 29028 w 217714"/>
              <a:gd name="connsiteY3" fmla="*/ 72571 h 217714"/>
              <a:gd name="connsiteX4" fmla="*/ 0 w 217714"/>
              <a:gd name="connsiteY4" fmla="*/ 116114 h 217714"/>
              <a:gd name="connsiteX5" fmla="*/ 14514 w 217714"/>
              <a:gd name="connsiteY5" fmla="*/ 174171 h 217714"/>
              <a:gd name="connsiteX6" fmla="*/ 101600 w 217714"/>
              <a:gd name="connsiteY6" fmla="*/ 217714 h 217714"/>
              <a:gd name="connsiteX7" fmla="*/ 174171 w 217714"/>
              <a:gd name="connsiteY7" fmla="*/ 203200 h 217714"/>
              <a:gd name="connsiteX8" fmla="*/ 217714 w 217714"/>
              <a:gd name="connsiteY8" fmla="*/ 116114 h 217714"/>
              <a:gd name="connsiteX9" fmla="*/ 145142 w 217714"/>
              <a:gd name="connsiteY9" fmla="*/ 14514 h 217714"/>
              <a:gd name="connsiteX10" fmla="*/ 159657 w 217714"/>
              <a:gd name="connsiteY10" fmla="*/ 0 h 2177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17714" h="217714">
                <a:moveTo>
                  <a:pt x="159657" y="0"/>
                </a:moveTo>
                <a:cubicBezTo>
                  <a:pt x="149981" y="0"/>
                  <a:pt x="111018" y="8531"/>
                  <a:pt x="87085" y="14514"/>
                </a:cubicBezTo>
                <a:cubicBezTo>
                  <a:pt x="72242" y="18225"/>
                  <a:pt x="54360" y="18210"/>
                  <a:pt x="43542" y="29028"/>
                </a:cubicBezTo>
                <a:cubicBezTo>
                  <a:pt x="32724" y="39846"/>
                  <a:pt x="35870" y="58887"/>
                  <a:pt x="29028" y="72571"/>
                </a:cubicBezTo>
                <a:cubicBezTo>
                  <a:pt x="21227" y="88173"/>
                  <a:pt x="9676" y="101600"/>
                  <a:pt x="0" y="116114"/>
                </a:cubicBezTo>
                <a:cubicBezTo>
                  <a:pt x="4838" y="135466"/>
                  <a:pt x="3449" y="157573"/>
                  <a:pt x="14514" y="174171"/>
                </a:cubicBezTo>
                <a:cubicBezTo>
                  <a:pt x="30592" y="198289"/>
                  <a:pt x="76761" y="209434"/>
                  <a:pt x="101600" y="217714"/>
                </a:cubicBezTo>
                <a:cubicBezTo>
                  <a:pt x="125790" y="212876"/>
                  <a:pt x="152752" y="215439"/>
                  <a:pt x="174171" y="203200"/>
                </a:cubicBezTo>
                <a:cubicBezTo>
                  <a:pt x="197343" y="189959"/>
                  <a:pt x="210264" y="138465"/>
                  <a:pt x="217714" y="116114"/>
                </a:cubicBezTo>
                <a:cubicBezTo>
                  <a:pt x="188245" y="27708"/>
                  <a:pt x="215515" y="32107"/>
                  <a:pt x="145142" y="14514"/>
                </a:cubicBezTo>
                <a:cubicBezTo>
                  <a:pt x="140448" y="13341"/>
                  <a:pt x="169333" y="0"/>
                  <a:pt x="159657" y="0"/>
                </a:cubicBezTo>
                <a:close/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3" name="Freeform 42"/>
          <p:cNvSpPr/>
          <p:nvPr/>
        </p:nvSpPr>
        <p:spPr>
          <a:xfrm>
            <a:off x="6012061" y="1700784"/>
            <a:ext cx="399312" cy="72008"/>
          </a:xfrm>
          <a:custGeom>
            <a:avLst/>
            <a:gdLst>
              <a:gd name="connsiteX0" fmla="*/ 0 w 341250"/>
              <a:gd name="connsiteY0" fmla="*/ 92519 h 266691"/>
              <a:gd name="connsiteX1" fmla="*/ 14515 w 341250"/>
              <a:gd name="connsiteY1" fmla="*/ 179605 h 266691"/>
              <a:gd name="connsiteX2" fmla="*/ 87086 w 341250"/>
              <a:gd name="connsiteY2" fmla="*/ 252176 h 266691"/>
              <a:gd name="connsiteX3" fmla="*/ 130629 w 341250"/>
              <a:gd name="connsiteY3" fmla="*/ 266691 h 266691"/>
              <a:gd name="connsiteX4" fmla="*/ 261257 w 341250"/>
              <a:gd name="connsiteY4" fmla="*/ 208634 h 266691"/>
              <a:gd name="connsiteX5" fmla="*/ 304800 w 341250"/>
              <a:gd name="connsiteY5" fmla="*/ 165091 h 266691"/>
              <a:gd name="connsiteX6" fmla="*/ 333829 w 341250"/>
              <a:gd name="connsiteY6" fmla="*/ 78005 h 266691"/>
              <a:gd name="connsiteX7" fmla="*/ 319315 w 341250"/>
              <a:gd name="connsiteY7" fmla="*/ 48976 h 266691"/>
              <a:gd name="connsiteX0" fmla="*/ 0 w 341250"/>
              <a:gd name="connsiteY0" fmla="*/ 380828 h 555000"/>
              <a:gd name="connsiteX1" fmla="*/ 14515 w 341250"/>
              <a:gd name="connsiteY1" fmla="*/ 467914 h 555000"/>
              <a:gd name="connsiteX2" fmla="*/ 87086 w 341250"/>
              <a:gd name="connsiteY2" fmla="*/ 540485 h 555000"/>
              <a:gd name="connsiteX3" fmla="*/ 130629 w 341250"/>
              <a:gd name="connsiteY3" fmla="*/ 555000 h 555000"/>
              <a:gd name="connsiteX4" fmla="*/ 261258 w 341250"/>
              <a:gd name="connsiteY4" fmla="*/ 13140 h 555000"/>
              <a:gd name="connsiteX5" fmla="*/ 304800 w 341250"/>
              <a:gd name="connsiteY5" fmla="*/ 453400 h 555000"/>
              <a:gd name="connsiteX6" fmla="*/ 333829 w 341250"/>
              <a:gd name="connsiteY6" fmla="*/ 366314 h 555000"/>
              <a:gd name="connsiteX7" fmla="*/ 319315 w 341250"/>
              <a:gd name="connsiteY7" fmla="*/ 337285 h 555000"/>
              <a:gd name="connsiteX0" fmla="*/ 0 w 341250"/>
              <a:gd name="connsiteY0" fmla="*/ 380829 h 547328"/>
              <a:gd name="connsiteX1" fmla="*/ 14515 w 341250"/>
              <a:gd name="connsiteY1" fmla="*/ 467915 h 547328"/>
              <a:gd name="connsiteX2" fmla="*/ 87086 w 341250"/>
              <a:gd name="connsiteY2" fmla="*/ 540486 h 547328"/>
              <a:gd name="connsiteX3" fmla="*/ 85313 w 341250"/>
              <a:gd name="connsiteY3" fmla="*/ 55501 h 547328"/>
              <a:gd name="connsiteX4" fmla="*/ 261258 w 341250"/>
              <a:gd name="connsiteY4" fmla="*/ 13141 h 547328"/>
              <a:gd name="connsiteX5" fmla="*/ 304800 w 341250"/>
              <a:gd name="connsiteY5" fmla="*/ 453401 h 547328"/>
              <a:gd name="connsiteX6" fmla="*/ 333829 w 341250"/>
              <a:gd name="connsiteY6" fmla="*/ 366315 h 547328"/>
              <a:gd name="connsiteX7" fmla="*/ 319315 w 341250"/>
              <a:gd name="connsiteY7" fmla="*/ 337286 h 547328"/>
              <a:gd name="connsiteX0" fmla="*/ 13902 w 355152"/>
              <a:gd name="connsiteY0" fmla="*/ 380829 h 502751"/>
              <a:gd name="connsiteX1" fmla="*/ 28417 w 355152"/>
              <a:gd name="connsiteY1" fmla="*/ 467915 h 502751"/>
              <a:gd name="connsiteX2" fmla="*/ 30965 w 355152"/>
              <a:gd name="connsiteY2" fmla="*/ 166502 h 502751"/>
              <a:gd name="connsiteX3" fmla="*/ 99215 w 355152"/>
              <a:gd name="connsiteY3" fmla="*/ 55501 h 502751"/>
              <a:gd name="connsiteX4" fmla="*/ 275160 w 355152"/>
              <a:gd name="connsiteY4" fmla="*/ 13141 h 502751"/>
              <a:gd name="connsiteX5" fmla="*/ 318702 w 355152"/>
              <a:gd name="connsiteY5" fmla="*/ 453401 h 502751"/>
              <a:gd name="connsiteX6" fmla="*/ 347731 w 355152"/>
              <a:gd name="connsiteY6" fmla="*/ 366315 h 502751"/>
              <a:gd name="connsiteX7" fmla="*/ 333217 w 355152"/>
              <a:gd name="connsiteY7" fmla="*/ 337286 h 502751"/>
              <a:gd name="connsiteX0" fmla="*/ 425 w 341675"/>
              <a:gd name="connsiteY0" fmla="*/ 380829 h 467915"/>
              <a:gd name="connsiteX1" fmla="*/ 14940 w 341675"/>
              <a:gd name="connsiteY1" fmla="*/ 467915 h 467915"/>
              <a:gd name="connsiteX2" fmla="*/ 425 w 341675"/>
              <a:gd name="connsiteY2" fmla="*/ 277502 h 467915"/>
              <a:gd name="connsiteX3" fmla="*/ 17488 w 341675"/>
              <a:gd name="connsiteY3" fmla="*/ 166502 h 467915"/>
              <a:gd name="connsiteX4" fmla="*/ 85738 w 341675"/>
              <a:gd name="connsiteY4" fmla="*/ 55501 h 467915"/>
              <a:gd name="connsiteX5" fmla="*/ 261683 w 341675"/>
              <a:gd name="connsiteY5" fmla="*/ 13141 h 467915"/>
              <a:gd name="connsiteX6" fmla="*/ 305225 w 341675"/>
              <a:gd name="connsiteY6" fmla="*/ 453401 h 467915"/>
              <a:gd name="connsiteX7" fmla="*/ 334254 w 341675"/>
              <a:gd name="connsiteY7" fmla="*/ 366315 h 467915"/>
              <a:gd name="connsiteX8" fmla="*/ 319740 w 341675"/>
              <a:gd name="connsiteY8" fmla="*/ 337286 h 467915"/>
              <a:gd name="connsiteX0" fmla="*/ 26368 w 367618"/>
              <a:gd name="connsiteY0" fmla="*/ 380829 h 467915"/>
              <a:gd name="connsiteX1" fmla="*/ 9306 w 367618"/>
              <a:gd name="connsiteY1" fmla="*/ 333002 h 467915"/>
              <a:gd name="connsiteX2" fmla="*/ 26368 w 367618"/>
              <a:gd name="connsiteY2" fmla="*/ 277502 h 467915"/>
              <a:gd name="connsiteX3" fmla="*/ 43431 w 367618"/>
              <a:gd name="connsiteY3" fmla="*/ 166502 h 467915"/>
              <a:gd name="connsiteX4" fmla="*/ 111681 w 367618"/>
              <a:gd name="connsiteY4" fmla="*/ 55501 h 467915"/>
              <a:gd name="connsiteX5" fmla="*/ 287626 w 367618"/>
              <a:gd name="connsiteY5" fmla="*/ 13141 h 467915"/>
              <a:gd name="connsiteX6" fmla="*/ 331168 w 367618"/>
              <a:gd name="connsiteY6" fmla="*/ 453401 h 467915"/>
              <a:gd name="connsiteX7" fmla="*/ 360197 w 367618"/>
              <a:gd name="connsiteY7" fmla="*/ 366315 h 467915"/>
              <a:gd name="connsiteX8" fmla="*/ 345683 w 367618"/>
              <a:gd name="connsiteY8" fmla="*/ 337286 h 467915"/>
              <a:gd name="connsiteX0" fmla="*/ 26368 w 367618"/>
              <a:gd name="connsiteY0" fmla="*/ 277502 h 467915"/>
              <a:gd name="connsiteX1" fmla="*/ 9306 w 367618"/>
              <a:gd name="connsiteY1" fmla="*/ 333002 h 467915"/>
              <a:gd name="connsiteX2" fmla="*/ 26368 w 367618"/>
              <a:gd name="connsiteY2" fmla="*/ 277502 h 467915"/>
              <a:gd name="connsiteX3" fmla="*/ 43431 w 367618"/>
              <a:gd name="connsiteY3" fmla="*/ 166502 h 467915"/>
              <a:gd name="connsiteX4" fmla="*/ 111681 w 367618"/>
              <a:gd name="connsiteY4" fmla="*/ 55501 h 467915"/>
              <a:gd name="connsiteX5" fmla="*/ 287626 w 367618"/>
              <a:gd name="connsiteY5" fmla="*/ 13141 h 467915"/>
              <a:gd name="connsiteX6" fmla="*/ 331168 w 367618"/>
              <a:gd name="connsiteY6" fmla="*/ 453401 h 467915"/>
              <a:gd name="connsiteX7" fmla="*/ 360197 w 367618"/>
              <a:gd name="connsiteY7" fmla="*/ 366315 h 467915"/>
              <a:gd name="connsiteX8" fmla="*/ 345683 w 367618"/>
              <a:gd name="connsiteY8" fmla="*/ 337286 h 467915"/>
              <a:gd name="connsiteX0" fmla="*/ 26368 w 367618"/>
              <a:gd name="connsiteY0" fmla="*/ 277502 h 396000"/>
              <a:gd name="connsiteX1" fmla="*/ 9306 w 367618"/>
              <a:gd name="connsiteY1" fmla="*/ 333002 h 396000"/>
              <a:gd name="connsiteX2" fmla="*/ 26368 w 367618"/>
              <a:gd name="connsiteY2" fmla="*/ 277502 h 396000"/>
              <a:gd name="connsiteX3" fmla="*/ 43431 w 367618"/>
              <a:gd name="connsiteY3" fmla="*/ 166502 h 396000"/>
              <a:gd name="connsiteX4" fmla="*/ 111681 w 367618"/>
              <a:gd name="connsiteY4" fmla="*/ 55501 h 396000"/>
              <a:gd name="connsiteX5" fmla="*/ 287626 w 367618"/>
              <a:gd name="connsiteY5" fmla="*/ 13141 h 396000"/>
              <a:gd name="connsiteX6" fmla="*/ 350556 w 367618"/>
              <a:gd name="connsiteY6" fmla="*/ 111002 h 396000"/>
              <a:gd name="connsiteX7" fmla="*/ 360197 w 367618"/>
              <a:gd name="connsiteY7" fmla="*/ 366315 h 396000"/>
              <a:gd name="connsiteX8" fmla="*/ 345683 w 367618"/>
              <a:gd name="connsiteY8" fmla="*/ 337286 h 396000"/>
              <a:gd name="connsiteX0" fmla="*/ 26368 w 401743"/>
              <a:gd name="connsiteY0" fmla="*/ 277502 h 396000"/>
              <a:gd name="connsiteX1" fmla="*/ 9306 w 401743"/>
              <a:gd name="connsiteY1" fmla="*/ 333002 h 396000"/>
              <a:gd name="connsiteX2" fmla="*/ 26368 w 401743"/>
              <a:gd name="connsiteY2" fmla="*/ 277502 h 396000"/>
              <a:gd name="connsiteX3" fmla="*/ 43431 w 401743"/>
              <a:gd name="connsiteY3" fmla="*/ 166502 h 396000"/>
              <a:gd name="connsiteX4" fmla="*/ 111681 w 401743"/>
              <a:gd name="connsiteY4" fmla="*/ 55501 h 396000"/>
              <a:gd name="connsiteX5" fmla="*/ 287626 w 401743"/>
              <a:gd name="connsiteY5" fmla="*/ 13141 h 396000"/>
              <a:gd name="connsiteX6" fmla="*/ 350556 w 401743"/>
              <a:gd name="connsiteY6" fmla="*/ 111002 h 396000"/>
              <a:gd name="connsiteX7" fmla="*/ 360197 w 401743"/>
              <a:gd name="connsiteY7" fmla="*/ 366315 h 396000"/>
              <a:gd name="connsiteX8" fmla="*/ 401743 w 401743"/>
              <a:gd name="connsiteY8" fmla="*/ 111002 h 396000"/>
              <a:gd name="connsiteX0" fmla="*/ 26368 w 401743"/>
              <a:gd name="connsiteY0" fmla="*/ 277502 h 333002"/>
              <a:gd name="connsiteX1" fmla="*/ 9306 w 401743"/>
              <a:gd name="connsiteY1" fmla="*/ 333002 h 333002"/>
              <a:gd name="connsiteX2" fmla="*/ 26368 w 401743"/>
              <a:gd name="connsiteY2" fmla="*/ 277502 h 333002"/>
              <a:gd name="connsiteX3" fmla="*/ 43431 w 401743"/>
              <a:gd name="connsiteY3" fmla="*/ 166502 h 333002"/>
              <a:gd name="connsiteX4" fmla="*/ 111681 w 401743"/>
              <a:gd name="connsiteY4" fmla="*/ 55501 h 333002"/>
              <a:gd name="connsiteX5" fmla="*/ 287626 w 401743"/>
              <a:gd name="connsiteY5" fmla="*/ 13141 h 333002"/>
              <a:gd name="connsiteX6" fmla="*/ 350556 w 401743"/>
              <a:gd name="connsiteY6" fmla="*/ 111002 h 333002"/>
              <a:gd name="connsiteX7" fmla="*/ 367618 w 401743"/>
              <a:gd name="connsiteY7" fmla="*/ 166502 h 333002"/>
              <a:gd name="connsiteX8" fmla="*/ 401743 w 401743"/>
              <a:gd name="connsiteY8" fmla="*/ 111002 h 3330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01743" h="333002">
                <a:moveTo>
                  <a:pt x="26368" y="277502"/>
                </a:moveTo>
                <a:cubicBezTo>
                  <a:pt x="31206" y="306531"/>
                  <a:pt x="0" y="305083"/>
                  <a:pt x="9306" y="333002"/>
                </a:cubicBezTo>
                <a:cubicBezTo>
                  <a:pt x="10608" y="331082"/>
                  <a:pt x="20681" y="305252"/>
                  <a:pt x="26368" y="277502"/>
                </a:cubicBezTo>
                <a:cubicBezTo>
                  <a:pt x="32055" y="249752"/>
                  <a:pt x="30514" y="218803"/>
                  <a:pt x="43431" y="166502"/>
                </a:cubicBezTo>
                <a:cubicBezTo>
                  <a:pt x="57115" y="173344"/>
                  <a:pt x="97167" y="50663"/>
                  <a:pt x="111681" y="55501"/>
                </a:cubicBezTo>
                <a:cubicBezTo>
                  <a:pt x="174968" y="34405"/>
                  <a:pt x="241625" y="51475"/>
                  <a:pt x="287626" y="13141"/>
                </a:cubicBezTo>
                <a:cubicBezTo>
                  <a:pt x="303395" y="0"/>
                  <a:pt x="336042" y="125516"/>
                  <a:pt x="350556" y="111002"/>
                </a:cubicBezTo>
                <a:cubicBezTo>
                  <a:pt x="360232" y="81973"/>
                  <a:pt x="375039" y="196187"/>
                  <a:pt x="367618" y="166502"/>
                </a:cubicBezTo>
                <a:cubicBezTo>
                  <a:pt x="350757" y="99058"/>
                  <a:pt x="401743" y="62026"/>
                  <a:pt x="401743" y="111002"/>
                </a:cubicBezTo>
              </a:path>
            </a:pathLst>
          </a:cu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4" name="Isosceles Triangle 43"/>
          <p:cNvSpPr/>
          <p:nvPr/>
        </p:nvSpPr>
        <p:spPr>
          <a:xfrm>
            <a:off x="6156077" y="1196728"/>
            <a:ext cx="144016" cy="360040"/>
          </a:xfrm>
          <a:prstGeom prst="triangle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5" name="TextBox 54"/>
          <p:cNvSpPr txBox="1"/>
          <p:nvPr/>
        </p:nvSpPr>
        <p:spPr>
          <a:xfrm>
            <a:off x="7020272" y="3428976"/>
            <a:ext cx="2123728" cy="40011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GB" sz="2000" dirty="0">
                <a:solidFill>
                  <a:srgbClr val="00B050"/>
                </a:solidFill>
                <a:sym typeface="Wingdings"/>
              </a:rPr>
              <a:t></a:t>
            </a:r>
            <a:r>
              <a:rPr lang="en-GB" sz="2000" dirty="0">
                <a:sym typeface="Wingdings"/>
              </a:rPr>
              <a:t> Pareto Superior </a:t>
            </a:r>
            <a:endParaRPr lang="en-GB" sz="20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/>
      <p:bldP spid="33" grpId="0"/>
      <p:bldP spid="34" grpId="0"/>
      <p:bldP spid="35" grpId="0"/>
      <p:bldP spid="38" grpId="0"/>
      <p:bldP spid="5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395536" y="908720"/>
            <a:ext cx="835292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/>
              <a:t>Pareto Principle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95536" y="1700238"/>
            <a:ext cx="84969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/>
              <a:t>An action is ‘</a:t>
            </a:r>
            <a:r>
              <a:rPr lang="en-GB" sz="2000" dirty="0" err="1"/>
              <a:t>pareto</a:t>
            </a:r>
            <a:r>
              <a:rPr lang="en-GB" sz="2000" dirty="0"/>
              <a:t> superior’ </a:t>
            </a:r>
            <a:r>
              <a:rPr lang="en-GB" sz="2000" i="1" dirty="0"/>
              <a:t>roughly</a:t>
            </a:r>
            <a:r>
              <a:rPr lang="en-GB" sz="2000" dirty="0"/>
              <a:t> if it’s better for everyone.</a:t>
            </a:r>
            <a:endParaRPr lang="en-GB" sz="2000" i="1" dirty="0"/>
          </a:p>
        </p:txBody>
      </p:sp>
      <p:sp>
        <p:nvSpPr>
          <p:cNvPr id="7" name="Rectangle 6"/>
          <p:cNvSpPr/>
          <p:nvPr/>
        </p:nvSpPr>
        <p:spPr>
          <a:xfrm>
            <a:off x="251520" y="620688"/>
            <a:ext cx="8640960" cy="223224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Freeform 7"/>
          <p:cNvSpPr/>
          <p:nvPr/>
        </p:nvSpPr>
        <p:spPr>
          <a:xfrm>
            <a:off x="4535995" y="1532735"/>
            <a:ext cx="288040" cy="768108"/>
          </a:xfrm>
          <a:custGeom>
            <a:avLst/>
            <a:gdLst>
              <a:gd name="connsiteX0" fmla="*/ 234258 w 504526"/>
              <a:gd name="connsiteY0" fmla="*/ 58057 h 616235"/>
              <a:gd name="connsiteX1" fmla="*/ 132658 w 504526"/>
              <a:gd name="connsiteY1" fmla="*/ 87086 h 616235"/>
              <a:gd name="connsiteX2" fmla="*/ 74601 w 504526"/>
              <a:gd name="connsiteY2" fmla="*/ 101600 h 616235"/>
              <a:gd name="connsiteX3" fmla="*/ 60087 w 504526"/>
              <a:gd name="connsiteY3" fmla="*/ 145143 h 616235"/>
              <a:gd name="connsiteX4" fmla="*/ 31058 w 504526"/>
              <a:gd name="connsiteY4" fmla="*/ 188686 h 616235"/>
              <a:gd name="connsiteX5" fmla="*/ 45573 w 504526"/>
              <a:gd name="connsiteY5" fmla="*/ 391886 h 616235"/>
              <a:gd name="connsiteX6" fmla="*/ 60087 w 504526"/>
              <a:gd name="connsiteY6" fmla="*/ 449943 h 616235"/>
              <a:gd name="connsiteX7" fmla="*/ 132658 w 504526"/>
              <a:gd name="connsiteY7" fmla="*/ 522514 h 616235"/>
              <a:gd name="connsiteX8" fmla="*/ 176201 w 504526"/>
              <a:gd name="connsiteY8" fmla="*/ 537028 h 616235"/>
              <a:gd name="connsiteX9" fmla="*/ 481001 w 504526"/>
              <a:gd name="connsiteY9" fmla="*/ 551543 h 616235"/>
              <a:gd name="connsiteX10" fmla="*/ 495516 w 504526"/>
              <a:gd name="connsiteY10" fmla="*/ 478971 h 616235"/>
              <a:gd name="connsiteX11" fmla="*/ 481001 w 504526"/>
              <a:gd name="connsiteY11" fmla="*/ 101600 h 616235"/>
              <a:gd name="connsiteX12" fmla="*/ 451973 w 504526"/>
              <a:gd name="connsiteY12" fmla="*/ 58057 h 616235"/>
              <a:gd name="connsiteX13" fmla="*/ 393916 w 504526"/>
              <a:gd name="connsiteY13" fmla="*/ 29028 h 616235"/>
              <a:gd name="connsiteX14" fmla="*/ 350373 w 504526"/>
              <a:gd name="connsiteY14" fmla="*/ 0 h 616235"/>
              <a:gd name="connsiteX15" fmla="*/ 234258 w 504526"/>
              <a:gd name="connsiteY15" fmla="*/ 58057 h 616235"/>
              <a:gd name="connsiteX0" fmla="*/ 242116 w 512384"/>
              <a:gd name="connsiteY0" fmla="*/ 58057 h 616235"/>
              <a:gd name="connsiteX1" fmla="*/ 140516 w 512384"/>
              <a:gd name="connsiteY1" fmla="*/ 87086 h 616235"/>
              <a:gd name="connsiteX2" fmla="*/ 82459 w 512384"/>
              <a:gd name="connsiteY2" fmla="*/ 101600 h 616235"/>
              <a:gd name="connsiteX3" fmla="*/ 67945 w 512384"/>
              <a:gd name="connsiteY3" fmla="*/ 145143 h 616235"/>
              <a:gd name="connsiteX4" fmla="*/ 38916 w 512384"/>
              <a:gd name="connsiteY4" fmla="*/ 188686 h 616235"/>
              <a:gd name="connsiteX5" fmla="*/ 53431 w 512384"/>
              <a:gd name="connsiteY5" fmla="*/ 391886 h 616235"/>
              <a:gd name="connsiteX6" fmla="*/ 7858 w 512384"/>
              <a:gd name="connsiteY6" fmla="*/ 504020 h 616235"/>
              <a:gd name="connsiteX7" fmla="*/ 140516 w 512384"/>
              <a:gd name="connsiteY7" fmla="*/ 522514 h 616235"/>
              <a:gd name="connsiteX8" fmla="*/ 184059 w 512384"/>
              <a:gd name="connsiteY8" fmla="*/ 537028 h 616235"/>
              <a:gd name="connsiteX9" fmla="*/ 488859 w 512384"/>
              <a:gd name="connsiteY9" fmla="*/ 551543 h 616235"/>
              <a:gd name="connsiteX10" fmla="*/ 503374 w 512384"/>
              <a:gd name="connsiteY10" fmla="*/ 478971 h 616235"/>
              <a:gd name="connsiteX11" fmla="*/ 488859 w 512384"/>
              <a:gd name="connsiteY11" fmla="*/ 101600 h 616235"/>
              <a:gd name="connsiteX12" fmla="*/ 459831 w 512384"/>
              <a:gd name="connsiteY12" fmla="*/ 58057 h 616235"/>
              <a:gd name="connsiteX13" fmla="*/ 401774 w 512384"/>
              <a:gd name="connsiteY13" fmla="*/ 29028 h 616235"/>
              <a:gd name="connsiteX14" fmla="*/ 358231 w 512384"/>
              <a:gd name="connsiteY14" fmla="*/ 0 h 616235"/>
              <a:gd name="connsiteX15" fmla="*/ 242116 w 512384"/>
              <a:gd name="connsiteY15" fmla="*/ 58057 h 616235"/>
              <a:gd name="connsiteX0" fmla="*/ 265314 w 535582"/>
              <a:gd name="connsiteY0" fmla="*/ 58057 h 616235"/>
              <a:gd name="connsiteX1" fmla="*/ 163714 w 535582"/>
              <a:gd name="connsiteY1" fmla="*/ 87086 h 616235"/>
              <a:gd name="connsiteX2" fmla="*/ 105657 w 535582"/>
              <a:gd name="connsiteY2" fmla="*/ 101600 h 616235"/>
              <a:gd name="connsiteX3" fmla="*/ 91143 w 535582"/>
              <a:gd name="connsiteY3" fmla="*/ 145143 h 616235"/>
              <a:gd name="connsiteX4" fmla="*/ 31058 w 535582"/>
              <a:gd name="connsiteY4" fmla="*/ 215980 h 616235"/>
              <a:gd name="connsiteX5" fmla="*/ 76629 w 535582"/>
              <a:gd name="connsiteY5" fmla="*/ 391886 h 616235"/>
              <a:gd name="connsiteX6" fmla="*/ 31056 w 535582"/>
              <a:gd name="connsiteY6" fmla="*/ 504020 h 616235"/>
              <a:gd name="connsiteX7" fmla="*/ 163714 w 535582"/>
              <a:gd name="connsiteY7" fmla="*/ 522514 h 616235"/>
              <a:gd name="connsiteX8" fmla="*/ 207257 w 535582"/>
              <a:gd name="connsiteY8" fmla="*/ 537028 h 616235"/>
              <a:gd name="connsiteX9" fmla="*/ 512057 w 535582"/>
              <a:gd name="connsiteY9" fmla="*/ 551543 h 616235"/>
              <a:gd name="connsiteX10" fmla="*/ 526572 w 535582"/>
              <a:gd name="connsiteY10" fmla="*/ 478971 h 616235"/>
              <a:gd name="connsiteX11" fmla="*/ 512057 w 535582"/>
              <a:gd name="connsiteY11" fmla="*/ 101600 h 616235"/>
              <a:gd name="connsiteX12" fmla="*/ 483029 w 535582"/>
              <a:gd name="connsiteY12" fmla="*/ 58057 h 616235"/>
              <a:gd name="connsiteX13" fmla="*/ 424972 w 535582"/>
              <a:gd name="connsiteY13" fmla="*/ 29028 h 616235"/>
              <a:gd name="connsiteX14" fmla="*/ 381429 w 535582"/>
              <a:gd name="connsiteY14" fmla="*/ 0 h 616235"/>
              <a:gd name="connsiteX15" fmla="*/ 265314 w 535582"/>
              <a:gd name="connsiteY15" fmla="*/ 58057 h 616235"/>
              <a:gd name="connsiteX0" fmla="*/ 268006 w 538274"/>
              <a:gd name="connsiteY0" fmla="*/ 58057 h 616235"/>
              <a:gd name="connsiteX1" fmla="*/ 166406 w 538274"/>
              <a:gd name="connsiteY1" fmla="*/ 87086 h 616235"/>
              <a:gd name="connsiteX2" fmla="*/ 108349 w 538274"/>
              <a:gd name="connsiteY2" fmla="*/ 101600 h 616235"/>
              <a:gd name="connsiteX3" fmla="*/ 93835 w 538274"/>
              <a:gd name="connsiteY3" fmla="*/ 145143 h 616235"/>
              <a:gd name="connsiteX4" fmla="*/ 33750 w 538274"/>
              <a:gd name="connsiteY4" fmla="*/ 215980 h 616235"/>
              <a:gd name="connsiteX5" fmla="*/ 33750 w 538274"/>
              <a:gd name="connsiteY5" fmla="*/ 287990 h 616235"/>
              <a:gd name="connsiteX6" fmla="*/ 33748 w 538274"/>
              <a:gd name="connsiteY6" fmla="*/ 504020 h 616235"/>
              <a:gd name="connsiteX7" fmla="*/ 166406 w 538274"/>
              <a:gd name="connsiteY7" fmla="*/ 522514 h 616235"/>
              <a:gd name="connsiteX8" fmla="*/ 209949 w 538274"/>
              <a:gd name="connsiteY8" fmla="*/ 537028 h 616235"/>
              <a:gd name="connsiteX9" fmla="*/ 514749 w 538274"/>
              <a:gd name="connsiteY9" fmla="*/ 551543 h 616235"/>
              <a:gd name="connsiteX10" fmla="*/ 529264 w 538274"/>
              <a:gd name="connsiteY10" fmla="*/ 478971 h 616235"/>
              <a:gd name="connsiteX11" fmla="*/ 514749 w 538274"/>
              <a:gd name="connsiteY11" fmla="*/ 101600 h 616235"/>
              <a:gd name="connsiteX12" fmla="*/ 485721 w 538274"/>
              <a:gd name="connsiteY12" fmla="*/ 58057 h 616235"/>
              <a:gd name="connsiteX13" fmla="*/ 427664 w 538274"/>
              <a:gd name="connsiteY13" fmla="*/ 29028 h 616235"/>
              <a:gd name="connsiteX14" fmla="*/ 384121 w 538274"/>
              <a:gd name="connsiteY14" fmla="*/ 0 h 616235"/>
              <a:gd name="connsiteX15" fmla="*/ 268006 w 538274"/>
              <a:gd name="connsiteY15" fmla="*/ 58057 h 616235"/>
              <a:gd name="connsiteX0" fmla="*/ 301756 w 572024"/>
              <a:gd name="connsiteY0" fmla="*/ 58057 h 616235"/>
              <a:gd name="connsiteX1" fmla="*/ 200156 w 572024"/>
              <a:gd name="connsiteY1" fmla="*/ 87086 h 616235"/>
              <a:gd name="connsiteX2" fmla="*/ 142099 w 572024"/>
              <a:gd name="connsiteY2" fmla="*/ 101600 h 616235"/>
              <a:gd name="connsiteX3" fmla="*/ 127585 w 572024"/>
              <a:gd name="connsiteY3" fmla="*/ 145143 h 616235"/>
              <a:gd name="connsiteX4" fmla="*/ 67500 w 572024"/>
              <a:gd name="connsiteY4" fmla="*/ 215980 h 616235"/>
              <a:gd name="connsiteX5" fmla="*/ 33750 w 572024"/>
              <a:gd name="connsiteY5" fmla="*/ 231054 h 616235"/>
              <a:gd name="connsiteX6" fmla="*/ 67498 w 572024"/>
              <a:gd name="connsiteY6" fmla="*/ 504020 h 616235"/>
              <a:gd name="connsiteX7" fmla="*/ 200156 w 572024"/>
              <a:gd name="connsiteY7" fmla="*/ 522514 h 616235"/>
              <a:gd name="connsiteX8" fmla="*/ 243699 w 572024"/>
              <a:gd name="connsiteY8" fmla="*/ 537028 h 616235"/>
              <a:gd name="connsiteX9" fmla="*/ 548499 w 572024"/>
              <a:gd name="connsiteY9" fmla="*/ 551543 h 616235"/>
              <a:gd name="connsiteX10" fmla="*/ 563014 w 572024"/>
              <a:gd name="connsiteY10" fmla="*/ 478971 h 616235"/>
              <a:gd name="connsiteX11" fmla="*/ 548499 w 572024"/>
              <a:gd name="connsiteY11" fmla="*/ 101600 h 616235"/>
              <a:gd name="connsiteX12" fmla="*/ 519471 w 572024"/>
              <a:gd name="connsiteY12" fmla="*/ 58057 h 616235"/>
              <a:gd name="connsiteX13" fmla="*/ 461414 w 572024"/>
              <a:gd name="connsiteY13" fmla="*/ 29028 h 616235"/>
              <a:gd name="connsiteX14" fmla="*/ 417871 w 572024"/>
              <a:gd name="connsiteY14" fmla="*/ 0 h 616235"/>
              <a:gd name="connsiteX15" fmla="*/ 301756 w 572024"/>
              <a:gd name="connsiteY15" fmla="*/ 58057 h 616235"/>
              <a:gd name="connsiteX0" fmla="*/ 256368 w 526636"/>
              <a:gd name="connsiteY0" fmla="*/ 58057 h 616235"/>
              <a:gd name="connsiteX1" fmla="*/ 154768 w 526636"/>
              <a:gd name="connsiteY1" fmla="*/ 87086 h 616235"/>
              <a:gd name="connsiteX2" fmla="*/ 96711 w 526636"/>
              <a:gd name="connsiteY2" fmla="*/ 101600 h 616235"/>
              <a:gd name="connsiteX3" fmla="*/ 82197 w 526636"/>
              <a:gd name="connsiteY3" fmla="*/ 145143 h 616235"/>
              <a:gd name="connsiteX4" fmla="*/ 22112 w 526636"/>
              <a:gd name="connsiteY4" fmla="*/ 215980 h 616235"/>
              <a:gd name="connsiteX5" fmla="*/ 22110 w 526636"/>
              <a:gd name="connsiteY5" fmla="*/ 504020 h 616235"/>
              <a:gd name="connsiteX6" fmla="*/ 154768 w 526636"/>
              <a:gd name="connsiteY6" fmla="*/ 522514 h 616235"/>
              <a:gd name="connsiteX7" fmla="*/ 198311 w 526636"/>
              <a:gd name="connsiteY7" fmla="*/ 537028 h 616235"/>
              <a:gd name="connsiteX8" fmla="*/ 503111 w 526636"/>
              <a:gd name="connsiteY8" fmla="*/ 551543 h 616235"/>
              <a:gd name="connsiteX9" fmla="*/ 517626 w 526636"/>
              <a:gd name="connsiteY9" fmla="*/ 478971 h 616235"/>
              <a:gd name="connsiteX10" fmla="*/ 503111 w 526636"/>
              <a:gd name="connsiteY10" fmla="*/ 101600 h 616235"/>
              <a:gd name="connsiteX11" fmla="*/ 474083 w 526636"/>
              <a:gd name="connsiteY11" fmla="*/ 58057 h 616235"/>
              <a:gd name="connsiteX12" fmla="*/ 416026 w 526636"/>
              <a:gd name="connsiteY12" fmla="*/ 29028 h 616235"/>
              <a:gd name="connsiteX13" fmla="*/ 372483 w 526636"/>
              <a:gd name="connsiteY13" fmla="*/ 0 h 616235"/>
              <a:gd name="connsiteX14" fmla="*/ 256368 w 526636"/>
              <a:gd name="connsiteY14" fmla="*/ 58057 h 616235"/>
              <a:gd name="connsiteX0" fmla="*/ 372483 w 526636"/>
              <a:gd name="connsiteY0" fmla="*/ 0 h 616235"/>
              <a:gd name="connsiteX1" fmla="*/ 154768 w 526636"/>
              <a:gd name="connsiteY1" fmla="*/ 87086 h 616235"/>
              <a:gd name="connsiteX2" fmla="*/ 96711 w 526636"/>
              <a:gd name="connsiteY2" fmla="*/ 101600 h 616235"/>
              <a:gd name="connsiteX3" fmla="*/ 82197 w 526636"/>
              <a:gd name="connsiteY3" fmla="*/ 145143 h 616235"/>
              <a:gd name="connsiteX4" fmla="*/ 22112 w 526636"/>
              <a:gd name="connsiteY4" fmla="*/ 215980 h 616235"/>
              <a:gd name="connsiteX5" fmla="*/ 22110 w 526636"/>
              <a:gd name="connsiteY5" fmla="*/ 504020 h 616235"/>
              <a:gd name="connsiteX6" fmla="*/ 154768 w 526636"/>
              <a:gd name="connsiteY6" fmla="*/ 522514 h 616235"/>
              <a:gd name="connsiteX7" fmla="*/ 198311 w 526636"/>
              <a:gd name="connsiteY7" fmla="*/ 537028 h 616235"/>
              <a:gd name="connsiteX8" fmla="*/ 503111 w 526636"/>
              <a:gd name="connsiteY8" fmla="*/ 551543 h 616235"/>
              <a:gd name="connsiteX9" fmla="*/ 517626 w 526636"/>
              <a:gd name="connsiteY9" fmla="*/ 478971 h 616235"/>
              <a:gd name="connsiteX10" fmla="*/ 503111 w 526636"/>
              <a:gd name="connsiteY10" fmla="*/ 101600 h 616235"/>
              <a:gd name="connsiteX11" fmla="*/ 474083 w 526636"/>
              <a:gd name="connsiteY11" fmla="*/ 58057 h 616235"/>
              <a:gd name="connsiteX12" fmla="*/ 416026 w 526636"/>
              <a:gd name="connsiteY12" fmla="*/ 29028 h 616235"/>
              <a:gd name="connsiteX13" fmla="*/ 372483 w 526636"/>
              <a:gd name="connsiteY13" fmla="*/ 0 h 616235"/>
              <a:gd name="connsiteX0" fmla="*/ 416026 w 526636"/>
              <a:gd name="connsiteY0" fmla="*/ 0 h 587207"/>
              <a:gd name="connsiteX1" fmla="*/ 154768 w 526636"/>
              <a:gd name="connsiteY1" fmla="*/ 58058 h 587207"/>
              <a:gd name="connsiteX2" fmla="*/ 96711 w 526636"/>
              <a:gd name="connsiteY2" fmla="*/ 72572 h 587207"/>
              <a:gd name="connsiteX3" fmla="*/ 82197 w 526636"/>
              <a:gd name="connsiteY3" fmla="*/ 116115 h 587207"/>
              <a:gd name="connsiteX4" fmla="*/ 22112 w 526636"/>
              <a:gd name="connsiteY4" fmla="*/ 186952 h 587207"/>
              <a:gd name="connsiteX5" fmla="*/ 22110 w 526636"/>
              <a:gd name="connsiteY5" fmla="*/ 474992 h 587207"/>
              <a:gd name="connsiteX6" fmla="*/ 154768 w 526636"/>
              <a:gd name="connsiteY6" fmla="*/ 493486 h 587207"/>
              <a:gd name="connsiteX7" fmla="*/ 198311 w 526636"/>
              <a:gd name="connsiteY7" fmla="*/ 508000 h 587207"/>
              <a:gd name="connsiteX8" fmla="*/ 503111 w 526636"/>
              <a:gd name="connsiteY8" fmla="*/ 522515 h 587207"/>
              <a:gd name="connsiteX9" fmla="*/ 517626 w 526636"/>
              <a:gd name="connsiteY9" fmla="*/ 449943 h 587207"/>
              <a:gd name="connsiteX10" fmla="*/ 503111 w 526636"/>
              <a:gd name="connsiteY10" fmla="*/ 72572 h 587207"/>
              <a:gd name="connsiteX11" fmla="*/ 474083 w 526636"/>
              <a:gd name="connsiteY11" fmla="*/ 29029 h 587207"/>
              <a:gd name="connsiteX12" fmla="*/ 416026 w 526636"/>
              <a:gd name="connsiteY12" fmla="*/ 0 h 587207"/>
              <a:gd name="connsiteX0" fmla="*/ 449326 w 526636"/>
              <a:gd name="connsiteY0" fmla="*/ 32777 h 572030"/>
              <a:gd name="connsiteX1" fmla="*/ 154768 w 526636"/>
              <a:gd name="connsiteY1" fmla="*/ 42881 h 572030"/>
              <a:gd name="connsiteX2" fmla="*/ 96711 w 526636"/>
              <a:gd name="connsiteY2" fmla="*/ 57395 h 572030"/>
              <a:gd name="connsiteX3" fmla="*/ 82197 w 526636"/>
              <a:gd name="connsiteY3" fmla="*/ 100938 h 572030"/>
              <a:gd name="connsiteX4" fmla="*/ 22112 w 526636"/>
              <a:gd name="connsiteY4" fmla="*/ 171775 h 572030"/>
              <a:gd name="connsiteX5" fmla="*/ 22110 w 526636"/>
              <a:gd name="connsiteY5" fmla="*/ 459815 h 572030"/>
              <a:gd name="connsiteX6" fmla="*/ 154768 w 526636"/>
              <a:gd name="connsiteY6" fmla="*/ 478309 h 572030"/>
              <a:gd name="connsiteX7" fmla="*/ 198311 w 526636"/>
              <a:gd name="connsiteY7" fmla="*/ 492823 h 572030"/>
              <a:gd name="connsiteX8" fmla="*/ 503111 w 526636"/>
              <a:gd name="connsiteY8" fmla="*/ 507338 h 572030"/>
              <a:gd name="connsiteX9" fmla="*/ 517626 w 526636"/>
              <a:gd name="connsiteY9" fmla="*/ 434766 h 572030"/>
              <a:gd name="connsiteX10" fmla="*/ 503111 w 526636"/>
              <a:gd name="connsiteY10" fmla="*/ 57395 h 572030"/>
              <a:gd name="connsiteX11" fmla="*/ 474083 w 526636"/>
              <a:gd name="connsiteY11" fmla="*/ 13852 h 572030"/>
              <a:gd name="connsiteX12" fmla="*/ 449326 w 526636"/>
              <a:gd name="connsiteY12" fmla="*/ 32777 h 572030"/>
              <a:gd name="connsiteX0" fmla="*/ 474083 w 526636"/>
              <a:gd name="connsiteY0" fmla="*/ 2419 h 560597"/>
              <a:gd name="connsiteX1" fmla="*/ 154768 w 526636"/>
              <a:gd name="connsiteY1" fmla="*/ 31448 h 560597"/>
              <a:gd name="connsiteX2" fmla="*/ 96711 w 526636"/>
              <a:gd name="connsiteY2" fmla="*/ 45962 h 560597"/>
              <a:gd name="connsiteX3" fmla="*/ 82197 w 526636"/>
              <a:gd name="connsiteY3" fmla="*/ 89505 h 560597"/>
              <a:gd name="connsiteX4" fmla="*/ 22112 w 526636"/>
              <a:gd name="connsiteY4" fmla="*/ 160342 h 560597"/>
              <a:gd name="connsiteX5" fmla="*/ 22110 w 526636"/>
              <a:gd name="connsiteY5" fmla="*/ 448382 h 560597"/>
              <a:gd name="connsiteX6" fmla="*/ 154768 w 526636"/>
              <a:gd name="connsiteY6" fmla="*/ 466876 h 560597"/>
              <a:gd name="connsiteX7" fmla="*/ 198311 w 526636"/>
              <a:gd name="connsiteY7" fmla="*/ 481390 h 560597"/>
              <a:gd name="connsiteX8" fmla="*/ 503111 w 526636"/>
              <a:gd name="connsiteY8" fmla="*/ 495905 h 560597"/>
              <a:gd name="connsiteX9" fmla="*/ 517626 w 526636"/>
              <a:gd name="connsiteY9" fmla="*/ 423333 h 560597"/>
              <a:gd name="connsiteX10" fmla="*/ 503111 w 526636"/>
              <a:gd name="connsiteY10" fmla="*/ 45962 h 560597"/>
              <a:gd name="connsiteX11" fmla="*/ 474083 w 526636"/>
              <a:gd name="connsiteY11" fmla="*/ 2419 h 560597"/>
              <a:gd name="connsiteX0" fmla="*/ 495735 w 548288"/>
              <a:gd name="connsiteY0" fmla="*/ 2419 h 560597"/>
              <a:gd name="connsiteX1" fmla="*/ 176420 w 548288"/>
              <a:gd name="connsiteY1" fmla="*/ 31448 h 560597"/>
              <a:gd name="connsiteX2" fmla="*/ 118363 w 548288"/>
              <a:gd name="connsiteY2" fmla="*/ 45962 h 560597"/>
              <a:gd name="connsiteX3" fmla="*/ 103849 w 548288"/>
              <a:gd name="connsiteY3" fmla="*/ 89505 h 560597"/>
              <a:gd name="connsiteX4" fmla="*/ 10014 w 548288"/>
              <a:gd name="connsiteY4" fmla="*/ 98379 h 560597"/>
              <a:gd name="connsiteX5" fmla="*/ 43762 w 548288"/>
              <a:gd name="connsiteY5" fmla="*/ 448382 h 560597"/>
              <a:gd name="connsiteX6" fmla="*/ 176420 w 548288"/>
              <a:gd name="connsiteY6" fmla="*/ 466876 h 560597"/>
              <a:gd name="connsiteX7" fmla="*/ 219963 w 548288"/>
              <a:gd name="connsiteY7" fmla="*/ 481390 h 560597"/>
              <a:gd name="connsiteX8" fmla="*/ 524763 w 548288"/>
              <a:gd name="connsiteY8" fmla="*/ 495905 h 560597"/>
              <a:gd name="connsiteX9" fmla="*/ 539278 w 548288"/>
              <a:gd name="connsiteY9" fmla="*/ 423333 h 560597"/>
              <a:gd name="connsiteX10" fmla="*/ 524763 w 548288"/>
              <a:gd name="connsiteY10" fmla="*/ 45962 h 560597"/>
              <a:gd name="connsiteX11" fmla="*/ 495735 w 548288"/>
              <a:gd name="connsiteY11" fmla="*/ 2419 h 560597"/>
              <a:gd name="connsiteX0" fmla="*/ 464067 w 516620"/>
              <a:gd name="connsiteY0" fmla="*/ 2419 h 560597"/>
              <a:gd name="connsiteX1" fmla="*/ 144752 w 516620"/>
              <a:gd name="connsiteY1" fmla="*/ 31448 h 560597"/>
              <a:gd name="connsiteX2" fmla="*/ 86695 w 516620"/>
              <a:gd name="connsiteY2" fmla="*/ 45962 h 560597"/>
              <a:gd name="connsiteX3" fmla="*/ 72181 w 516620"/>
              <a:gd name="connsiteY3" fmla="*/ 89505 h 560597"/>
              <a:gd name="connsiteX4" fmla="*/ 12094 w 516620"/>
              <a:gd name="connsiteY4" fmla="*/ 448382 h 560597"/>
              <a:gd name="connsiteX5" fmla="*/ 144752 w 516620"/>
              <a:gd name="connsiteY5" fmla="*/ 466876 h 560597"/>
              <a:gd name="connsiteX6" fmla="*/ 188295 w 516620"/>
              <a:gd name="connsiteY6" fmla="*/ 481390 h 560597"/>
              <a:gd name="connsiteX7" fmla="*/ 493095 w 516620"/>
              <a:gd name="connsiteY7" fmla="*/ 495905 h 560597"/>
              <a:gd name="connsiteX8" fmla="*/ 507610 w 516620"/>
              <a:gd name="connsiteY8" fmla="*/ 423333 h 560597"/>
              <a:gd name="connsiteX9" fmla="*/ 493095 w 516620"/>
              <a:gd name="connsiteY9" fmla="*/ 45962 h 560597"/>
              <a:gd name="connsiteX10" fmla="*/ 464067 w 516620"/>
              <a:gd name="connsiteY10" fmla="*/ 2419 h 560597"/>
              <a:gd name="connsiteX0" fmla="*/ 461649 w 514202"/>
              <a:gd name="connsiteY0" fmla="*/ 2419 h 560597"/>
              <a:gd name="connsiteX1" fmla="*/ 142334 w 514202"/>
              <a:gd name="connsiteY1" fmla="*/ 31448 h 560597"/>
              <a:gd name="connsiteX2" fmla="*/ 84277 w 514202"/>
              <a:gd name="connsiteY2" fmla="*/ 45962 h 560597"/>
              <a:gd name="connsiteX3" fmla="*/ 9676 w 514202"/>
              <a:gd name="connsiteY3" fmla="*/ 448382 h 560597"/>
              <a:gd name="connsiteX4" fmla="*/ 142334 w 514202"/>
              <a:gd name="connsiteY4" fmla="*/ 466876 h 560597"/>
              <a:gd name="connsiteX5" fmla="*/ 185877 w 514202"/>
              <a:gd name="connsiteY5" fmla="*/ 481390 h 560597"/>
              <a:gd name="connsiteX6" fmla="*/ 490677 w 514202"/>
              <a:gd name="connsiteY6" fmla="*/ 495905 h 560597"/>
              <a:gd name="connsiteX7" fmla="*/ 505192 w 514202"/>
              <a:gd name="connsiteY7" fmla="*/ 423333 h 560597"/>
              <a:gd name="connsiteX8" fmla="*/ 490677 w 514202"/>
              <a:gd name="connsiteY8" fmla="*/ 45962 h 560597"/>
              <a:gd name="connsiteX9" fmla="*/ 461649 w 514202"/>
              <a:gd name="connsiteY9" fmla="*/ 2419 h 560597"/>
              <a:gd name="connsiteX0" fmla="*/ 507833 w 560386"/>
              <a:gd name="connsiteY0" fmla="*/ 2419 h 560597"/>
              <a:gd name="connsiteX1" fmla="*/ 188518 w 560386"/>
              <a:gd name="connsiteY1" fmla="*/ 31448 h 560597"/>
              <a:gd name="connsiteX2" fmla="*/ 22111 w 560386"/>
              <a:gd name="connsiteY2" fmla="*/ 21342 h 560597"/>
              <a:gd name="connsiteX3" fmla="*/ 55860 w 560386"/>
              <a:gd name="connsiteY3" fmla="*/ 448382 h 560597"/>
              <a:gd name="connsiteX4" fmla="*/ 188518 w 560386"/>
              <a:gd name="connsiteY4" fmla="*/ 466876 h 560597"/>
              <a:gd name="connsiteX5" fmla="*/ 232061 w 560386"/>
              <a:gd name="connsiteY5" fmla="*/ 481390 h 560597"/>
              <a:gd name="connsiteX6" fmla="*/ 536861 w 560386"/>
              <a:gd name="connsiteY6" fmla="*/ 495905 h 560597"/>
              <a:gd name="connsiteX7" fmla="*/ 551376 w 560386"/>
              <a:gd name="connsiteY7" fmla="*/ 423333 h 560597"/>
              <a:gd name="connsiteX8" fmla="*/ 536861 w 560386"/>
              <a:gd name="connsiteY8" fmla="*/ 45962 h 560597"/>
              <a:gd name="connsiteX9" fmla="*/ 507833 w 560386"/>
              <a:gd name="connsiteY9" fmla="*/ 2419 h 560597"/>
              <a:gd name="connsiteX0" fmla="*/ 520909 w 573462"/>
              <a:gd name="connsiteY0" fmla="*/ 2419 h 567437"/>
              <a:gd name="connsiteX1" fmla="*/ 201594 w 573462"/>
              <a:gd name="connsiteY1" fmla="*/ 31448 h 567437"/>
              <a:gd name="connsiteX2" fmla="*/ 35187 w 573462"/>
              <a:gd name="connsiteY2" fmla="*/ 21342 h 567437"/>
              <a:gd name="connsiteX3" fmla="*/ 68936 w 573462"/>
              <a:gd name="connsiteY3" fmla="*/ 448382 h 567437"/>
              <a:gd name="connsiteX4" fmla="*/ 35186 w 573462"/>
              <a:gd name="connsiteY4" fmla="*/ 560595 h 567437"/>
              <a:gd name="connsiteX5" fmla="*/ 245137 w 573462"/>
              <a:gd name="connsiteY5" fmla="*/ 481390 h 567437"/>
              <a:gd name="connsiteX6" fmla="*/ 549937 w 573462"/>
              <a:gd name="connsiteY6" fmla="*/ 495905 h 567437"/>
              <a:gd name="connsiteX7" fmla="*/ 564452 w 573462"/>
              <a:gd name="connsiteY7" fmla="*/ 423333 h 567437"/>
              <a:gd name="connsiteX8" fmla="*/ 549937 w 573462"/>
              <a:gd name="connsiteY8" fmla="*/ 45962 h 567437"/>
              <a:gd name="connsiteX9" fmla="*/ 520909 w 573462"/>
              <a:gd name="connsiteY9" fmla="*/ 2419 h 567437"/>
              <a:gd name="connsiteX0" fmla="*/ 520909 w 573462"/>
              <a:gd name="connsiteY0" fmla="*/ 2419 h 568515"/>
              <a:gd name="connsiteX1" fmla="*/ 201594 w 573462"/>
              <a:gd name="connsiteY1" fmla="*/ 31448 h 568515"/>
              <a:gd name="connsiteX2" fmla="*/ 35187 w 573462"/>
              <a:gd name="connsiteY2" fmla="*/ 21342 h 568515"/>
              <a:gd name="connsiteX3" fmla="*/ 68936 w 573462"/>
              <a:gd name="connsiteY3" fmla="*/ 448382 h 568515"/>
              <a:gd name="connsiteX4" fmla="*/ 35186 w 573462"/>
              <a:gd name="connsiteY4" fmla="*/ 560595 h 568515"/>
              <a:gd name="connsiteX5" fmla="*/ 549937 w 573462"/>
              <a:gd name="connsiteY5" fmla="*/ 495905 h 568515"/>
              <a:gd name="connsiteX6" fmla="*/ 564452 w 573462"/>
              <a:gd name="connsiteY6" fmla="*/ 423333 h 568515"/>
              <a:gd name="connsiteX7" fmla="*/ 549937 w 573462"/>
              <a:gd name="connsiteY7" fmla="*/ 45962 h 568515"/>
              <a:gd name="connsiteX8" fmla="*/ 520909 w 573462"/>
              <a:gd name="connsiteY8" fmla="*/ 2419 h 568515"/>
              <a:gd name="connsiteX0" fmla="*/ 571514 w 624067"/>
              <a:gd name="connsiteY0" fmla="*/ 2419 h 568515"/>
              <a:gd name="connsiteX1" fmla="*/ 252199 w 624067"/>
              <a:gd name="connsiteY1" fmla="*/ 31448 h 568515"/>
              <a:gd name="connsiteX2" fmla="*/ 85792 w 624067"/>
              <a:gd name="connsiteY2" fmla="*/ 21342 h 568515"/>
              <a:gd name="connsiteX3" fmla="*/ 85791 w 624067"/>
              <a:gd name="connsiteY3" fmla="*/ 560595 h 568515"/>
              <a:gd name="connsiteX4" fmla="*/ 600542 w 624067"/>
              <a:gd name="connsiteY4" fmla="*/ 495905 h 568515"/>
              <a:gd name="connsiteX5" fmla="*/ 615057 w 624067"/>
              <a:gd name="connsiteY5" fmla="*/ 423333 h 568515"/>
              <a:gd name="connsiteX6" fmla="*/ 600542 w 624067"/>
              <a:gd name="connsiteY6" fmla="*/ 45962 h 568515"/>
              <a:gd name="connsiteX7" fmla="*/ 571514 w 624067"/>
              <a:gd name="connsiteY7" fmla="*/ 2419 h 568515"/>
              <a:gd name="connsiteX0" fmla="*/ 543781 w 596334"/>
              <a:gd name="connsiteY0" fmla="*/ 2419 h 568515"/>
              <a:gd name="connsiteX1" fmla="*/ 224466 w 596334"/>
              <a:gd name="connsiteY1" fmla="*/ 31448 h 568515"/>
              <a:gd name="connsiteX2" fmla="*/ 58058 w 596334"/>
              <a:gd name="connsiteY2" fmla="*/ 560595 h 568515"/>
              <a:gd name="connsiteX3" fmla="*/ 572809 w 596334"/>
              <a:gd name="connsiteY3" fmla="*/ 495905 h 568515"/>
              <a:gd name="connsiteX4" fmla="*/ 587324 w 596334"/>
              <a:gd name="connsiteY4" fmla="*/ 423333 h 568515"/>
              <a:gd name="connsiteX5" fmla="*/ 572809 w 596334"/>
              <a:gd name="connsiteY5" fmla="*/ 45962 h 568515"/>
              <a:gd name="connsiteX6" fmla="*/ 543781 w 596334"/>
              <a:gd name="connsiteY6" fmla="*/ 2419 h 568515"/>
              <a:gd name="connsiteX0" fmla="*/ 566677 w 619230"/>
              <a:gd name="connsiteY0" fmla="*/ 2419 h 568515"/>
              <a:gd name="connsiteX1" fmla="*/ 80954 w 619230"/>
              <a:gd name="connsiteY1" fmla="*/ 21342 h 568515"/>
              <a:gd name="connsiteX2" fmla="*/ 80954 w 619230"/>
              <a:gd name="connsiteY2" fmla="*/ 560595 h 568515"/>
              <a:gd name="connsiteX3" fmla="*/ 595705 w 619230"/>
              <a:gd name="connsiteY3" fmla="*/ 495905 h 568515"/>
              <a:gd name="connsiteX4" fmla="*/ 610220 w 619230"/>
              <a:gd name="connsiteY4" fmla="*/ 423333 h 568515"/>
              <a:gd name="connsiteX5" fmla="*/ 595705 w 619230"/>
              <a:gd name="connsiteY5" fmla="*/ 45962 h 568515"/>
              <a:gd name="connsiteX6" fmla="*/ 566677 w 619230"/>
              <a:gd name="connsiteY6" fmla="*/ 2419 h 568515"/>
              <a:gd name="connsiteX0" fmla="*/ 566677 w 681496"/>
              <a:gd name="connsiteY0" fmla="*/ 2419 h 568515"/>
              <a:gd name="connsiteX1" fmla="*/ 80954 w 681496"/>
              <a:gd name="connsiteY1" fmla="*/ 21342 h 568515"/>
              <a:gd name="connsiteX2" fmla="*/ 80954 w 681496"/>
              <a:gd name="connsiteY2" fmla="*/ 560595 h 568515"/>
              <a:gd name="connsiteX3" fmla="*/ 595705 w 681496"/>
              <a:gd name="connsiteY3" fmla="*/ 495905 h 568515"/>
              <a:gd name="connsiteX4" fmla="*/ 595705 w 681496"/>
              <a:gd name="connsiteY4" fmla="*/ 45962 h 568515"/>
              <a:gd name="connsiteX5" fmla="*/ 566677 w 681496"/>
              <a:gd name="connsiteY5" fmla="*/ 2419 h 568515"/>
              <a:gd name="connsiteX0" fmla="*/ 595705 w 681496"/>
              <a:gd name="connsiteY0" fmla="*/ 110392 h 632945"/>
              <a:gd name="connsiteX1" fmla="*/ 80954 w 681496"/>
              <a:gd name="connsiteY1" fmla="*/ 85772 h 632945"/>
              <a:gd name="connsiteX2" fmla="*/ 80954 w 681496"/>
              <a:gd name="connsiteY2" fmla="*/ 625025 h 632945"/>
              <a:gd name="connsiteX3" fmla="*/ 595705 w 681496"/>
              <a:gd name="connsiteY3" fmla="*/ 560335 h 632945"/>
              <a:gd name="connsiteX4" fmla="*/ 595705 w 681496"/>
              <a:gd name="connsiteY4" fmla="*/ 110392 h 632945"/>
              <a:gd name="connsiteX0" fmla="*/ 595705 w 681496"/>
              <a:gd name="connsiteY0" fmla="*/ 110392 h 632945"/>
              <a:gd name="connsiteX1" fmla="*/ 80954 w 681496"/>
              <a:gd name="connsiteY1" fmla="*/ 85772 h 632945"/>
              <a:gd name="connsiteX2" fmla="*/ 80954 w 681496"/>
              <a:gd name="connsiteY2" fmla="*/ 625025 h 632945"/>
              <a:gd name="connsiteX3" fmla="*/ 595705 w 681496"/>
              <a:gd name="connsiteY3" fmla="*/ 560335 h 632945"/>
              <a:gd name="connsiteX4" fmla="*/ 595705 w 681496"/>
              <a:gd name="connsiteY4" fmla="*/ 110392 h 632945"/>
              <a:gd name="connsiteX0" fmla="*/ 595705 w 681496"/>
              <a:gd name="connsiteY0" fmla="*/ 110392 h 646107"/>
              <a:gd name="connsiteX1" fmla="*/ 80954 w 681496"/>
              <a:gd name="connsiteY1" fmla="*/ 85772 h 646107"/>
              <a:gd name="connsiteX2" fmla="*/ 80954 w 681496"/>
              <a:gd name="connsiteY2" fmla="*/ 625025 h 646107"/>
              <a:gd name="connsiteX3" fmla="*/ 595705 w 681496"/>
              <a:gd name="connsiteY3" fmla="*/ 560335 h 646107"/>
              <a:gd name="connsiteX4" fmla="*/ 595705 w 681496"/>
              <a:gd name="connsiteY4" fmla="*/ 110392 h 646107"/>
              <a:gd name="connsiteX0" fmla="*/ 617188 w 802847"/>
              <a:gd name="connsiteY0" fmla="*/ 110392 h 787833"/>
              <a:gd name="connsiteX1" fmla="*/ 102437 w 802847"/>
              <a:gd name="connsiteY1" fmla="*/ 85772 h 787833"/>
              <a:gd name="connsiteX2" fmla="*/ 102437 w 802847"/>
              <a:gd name="connsiteY2" fmla="*/ 625025 h 787833"/>
              <a:gd name="connsiteX3" fmla="*/ 717054 w 802847"/>
              <a:gd name="connsiteY3" fmla="*/ 702061 h 787833"/>
              <a:gd name="connsiteX4" fmla="*/ 617188 w 802847"/>
              <a:gd name="connsiteY4" fmla="*/ 110392 h 787833"/>
              <a:gd name="connsiteX0" fmla="*/ 617188 w 802847"/>
              <a:gd name="connsiteY0" fmla="*/ 117650 h 795091"/>
              <a:gd name="connsiteX1" fmla="*/ 102437 w 802847"/>
              <a:gd name="connsiteY1" fmla="*/ 93030 h 795091"/>
              <a:gd name="connsiteX2" fmla="*/ 102437 w 802847"/>
              <a:gd name="connsiteY2" fmla="*/ 632283 h 795091"/>
              <a:gd name="connsiteX3" fmla="*/ 717054 w 802847"/>
              <a:gd name="connsiteY3" fmla="*/ 709319 h 795091"/>
              <a:gd name="connsiteX4" fmla="*/ 617188 w 802847"/>
              <a:gd name="connsiteY4" fmla="*/ 117650 h 795091"/>
              <a:gd name="connsiteX0" fmla="*/ 617188 w 802847"/>
              <a:gd name="connsiteY0" fmla="*/ 117649 h 795090"/>
              <a:gd name="connsiteX1" fmla="*/ 102437 w 802847"/>
              <a:gd name="connsiteY1" fmla="*/ 93029 h 795090"/>
              <a:gd name="connsiteX2" fmla="*/ 102437 w 802847"/>
              <a:gd name="connsiteY2" fmla="*/ 632282 h 795090"/>
              <a:gd name="connsiteX3" fmla="*/ 717054 w 802847"/>
              <a:gd name="connsiteY3" fmla="*/ 709318 h 795090"/>
              <a:gd name="connsiteX4" fmla="*/ 617188 w 802847"/>
              <a:gd name="connsiteY4" fmla="*/ 117649 h 795090"/>
              <a:gd name="connsiteX0" fmla="*/ 698142 w 883801"/>
              <a:gd name="connsiteY0" fmla="*/ 133642 h 811083"/>
              <a:gd name="connsiteX1" fmla="*/ 80954 w 883801"/>
              <a:gd name="connsiteY1" fmla="*/ 93029 h 811083"/>
              <a:gd name="connsiteX2" fmla="*/ 183391 w 883801"/>
              <a:gd name="connsiteY2" fmla="*/ 648275 h 811083"/>
              <a:gd name="connsiteX3" fmla="*/ 798008 w 883801"/>
              <a:gd name="connsiteY3" fmla="*/ 725311 h 811083"/>
              <a:gd name="connsiteX4" fmla="*/ 698142 w 883801"/>
              <a:gd name="connsiteY4" fmla="*/ 133642 h 811083"/>
              <a:gd name="connsiteX0" fmla="*/ 736698 w 939429"/>
              <a:gd name="connsiteY0" fmla="*/ 136559 h 824174"/>
              <a:gd name="connsiteX1" fmla="*/ 119510 w 939429"/>
              <a:gd name="connsiteY1" fmla="*/ 95946 h 824174"/>
              <a:gd name="connsiteX2" fmla="*/ 119510 w 939429"/>
              <a:gd name="connsiteY2" fmla="*/ 712236 h 824174"/>
              <a:gd name="connsiteX3" fmla="*/ 836564 w 939429"/>
              <a:gd name="connsiteY3" fmla="*/ 728228 h 824174"/>
              <a:gd name="connsiteX4" fmla="*/ 736698 w 939429"/>
              <a:gd name="connsiteY4" fmla="*/ 136559 h 824174"/>
              <a:gd name="connsiteX0" fmla="*/ 720052 w 796879"/>
              <a:gd name="connsiteY0" fmla="*/ 136559 h 814951"/>
              <a:gd name="connsiteX1" fmla="*/ 102864 w 796879"/>
              <a:gd name="connsiteY1" fmla="*/ 95946 h 814951"/>
              <a:gd name="connsiteX2" fmla="*/ 102864 w 796879"/>
              <a:gd name="connsiteY2" fmla="*/ 712236 h 814951"/>
              <a:gd name="connsiteX3" fmla="*/ 563827 w 796879"/>
              <a:gd name="connsiteY3" fmla="*/ 712236 h 814951"/>
              <a:gd name="connsiteX4" fmla="*/ 720052 w 796879"/>
              <a:gd name="connsiteY4" fmla="*/ 136559 h 814951"/>
              <a:gd name="connsiteX0" fmla="*/ 537791 w 614619"/>
              <a:gd name="connsiteY0" fmla="*/ 102717 h 821720"/>
              <a:gd name="connsiteX1" fmla="*/ 76827 w 614619"/>
              <a:gd name="connsiteY1" fmla="*/ 102715 h 821720"/>
              <a:gd name="connsiteX2" fmla="*/ 76827 w 614619"/>
              <a:gd name="connsiteY2" fmla="*/ 719005 h 821720"/>
              <a:gd name="connsiteX3" fmla="*/ 537790 w 614619"/>
              <a:gd name="connsiteY3" fmla="*/ 719005 h 821720"/>
              <a:gd name="connsiteX4" fmla="*/ 537791 w 614619"/>
              <a:gd name="connsiteY4" fmla="*/ 102717 h 8217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14619" h="821720">
                <a:moveTo>
                  <a:pt x="537791" y="102717"/>
                </a:moveTo>
                <a:cubicBezTo>
                  <a:pt x="460964" y="2"/>
                  <a:pt x="153654" y="0"/>
                  <a:pt x="76827" y="102715"/>
                </a:cubicBezTo>
                <a:cubicBezTo>
                  <a:pt x="0" y="205430"/>
                  <a:pt x="0" y="616290"/>
                  <a:pt x="76827" y="719005"/>
                </a:cubicBezTo>
                <a:cubicBezTo>
                  <a:pt x="153654" y="821720"/>
                  <a:pt x="460963" y="821720"/>
                  <a:pt x="537790" y="719005"/>
                </a:cubicBezTo>
                <a:cubicBezTo>
                  <a:pt x="614617" y="616290"/>
                  <a:pt x="614618" y="205432"/>
                  <a:pt x="537791" y="102717"/>
                </a:cubicBezTo>
                <a:close/>
              </a:path>
            </a:pathLst>
          </a:cu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0" name="Straight Arrow Connector 9"/>
          <p:cNvCxnSpPr/>
          <p:nvPr/>
        </p:nvCxnSpPr>
        <p:spPr>
          <a:xfrm flipV="1">
            <a:off x="3563888" y="2132820"/>
            <a:ext cx="1008112" cy="1367623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2627784" y="3500438"/>
            <a:ext cx="194421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/>
              <a:t>The outcome?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2627784" y="4076502"/>
            <a:ext cx="15121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/>
              <a:t>The action?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1" grpId="0"/>
      <p:bldP spid="1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3664495" y="836688"/>
            <a:ext cx="1235300" cy="1197245"/>
          </a:xfrm>
          <a:prstGeom prst="ellipse">
            <a:avLst/>
          </a:prstGeom>
          <a:solidFill>
            <a:srgbClr val="D6EDBD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srgbClr val="FFFF66"/>
              </a:solidFill>
            </a:endParaRPr>
          </a:p>
        </p:txBody>
      </p:sp>
      <p:sp>
        <p:nvSpPr>
          <p:cNvPr id="7" name="Moon 6"/>
          <p:cNvSpPr/>
          <p:nvPr/>
        </p:nvSpPr>
        <p:spPr>
          <a:xfrm rot="16429734">
            <a:off x="4033926" y="1339474"/>
            <a:ext cx="45719" cy="205924"/>
          </a:xfrm>
          <a:prstGeom prst="moon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Moon 10"/>
          <p:cNvSpPr/>
          <p:nvPr/>
        </p:nvSpPr>
        <p:spPr>
          <a:xfrm rot="16429734">
            <a:off x="4465974" y="1339474"/>
            <a:ext cx="45719" cy="205924"/>
          </a:xfrm>
          <a:prstGeom prst="moon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Moon 26"/>
          <p:cNvSpPr/>
          <p:nvPr/>
        </p:nvSpPr>
        <p:spPr>
          <a:xfrm rot="5400000">
            <a:off x="4250939" y="1547685"/>
            <a:ext cx="124551" cy="430751"/>
          </a:xfrm>
          <a:prstGeom prst="moon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1" name="Freeform 30"/>
          <p:cNvSpPr/>
          <p:nvPr/>
        </p:nvSpPr>
        <p:spPr>
          <a:xfrm>
            <a:off x="3878385" y="1231421"/>
            <a:ext cx="296183" cy="121188"/>
          </a:xfrm>
          <a:custGeom>
            <a:avLst/>
            <a:gdLst>
              <a:gd name="connsiteX0" fmla="*/ 0 w 296183"/>
              <a:gd name="connsiteY0" fmla="*/ 121188 h 121188"/>
              <a:gd name="connsiteX1" fmla="*/ 42203 w 296183"/>
              <a:gd name="connsiteY1" fmla="*/ 93052 h 121188"/>
              <a:gd name="connsiteX2" fmla="*/ 84406 w 296183"/>
              <a:gd name="connsiteY2" fmla="*/ 78985 h 121188"/>
              <a:gd name="connsiteX3" fmla="*/ 196948 w 296183"/>
              <a:gd name="connsiteY3" fmla="*/ 50849 h 121188"/>
              <a:gd name="connsiteX4" fmla="*/ 281354 w 296183"/>
              <a:gd name="connsiteY4" fmla="*/ 36781 h 121188"/>
              <a:gd name="connsiteX5" fmla="*/ 239151 w 296183"/>
              <a:gd name="connsiteY5" fmla="*/ 50849 h 121188"/>
              <a:gd name="connsiteX6" fmla="*/ 126609 w 296183"/>
              <a:gd name="connsiteY6" fmla="*/ 64917 h 121188"/>
              <a:gd name="connsiteX7" fmla="*/ 84406 w 296183"/>
              <a:gd name="connsiteY7" fmla="*/ 78985 h 121188"/>
              <a:gd name="connsiteX8" fmla="*/ 112541 w 296183"/>
              <a:gd name="connsiteY8" fmla="*/ 50849 h 121188"/>
              <a:gd name="connsiteX9" fmla="*/ 196948 w 296183"/>
              <a:gd name="connsiteY9" fmla="*/ 22714 h 121188"/>
              <a:gd name="connsiteX10" fmla="*/ 253218 w 296183"/>
              <a:gd name="connsiteY10" fmla="*/ 8646 h 121188"/>
              <a:gd name="connsiteX11" fmla="*/ 168812 w 296183"/>
              <a:gd name="connsiteY11" fmla="*/ 36781 h 121188"/>
              <a:gd name="connsiteX12" fmla="*/ 112541 w 296183"/>
              <a:gd name="connsiteY12" fmla="*/ 50849 h 1211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296183" h="121188">
                <a:moveTo>
                  <a:pt x="0" y="121188"/>
                </a:moveTo>
                <a:cubicBezTo>
                  <a:pt x="14068" y="111809"/>
                  <a:pt x="27081" y="100613"/>
                  <a:pt x="42203" y="93052"/>
                </a:cubicBezTo>
                <a:cubicBezTo>
                  <a:pt x="55466" y="86420"/>
                  <a:pt x="70100" y="82887"/>
                  <a:pt x="84406" y="78985"/>
                </a:cubicBezTo>
                <a:cubicBezTo>
                  <a:pt x="121712" y="68811"/>
                  <a:pt x="158806" y="57206"/>
                  <a:pt x="196948" y="50849"/>
                </a:cubicBezTo>
                <a:cubicBezTo>
                  <a:pt x="225083" y="46160"/>
                  <a:pt x="252831" y="36781"/>
                  <a:pt x="281354" y="36781"/>
                </a:cubicBezTo>
                <a:cubicBezTo>
                  <a:pt x="296183" y="36781"/>
                  <a:pt x="253740" y="48196"/>
                  <a:pt x="239151" y="50849"/>
                </a:cubicBezTo>
                <a:cubicBezTo>
                  <a:pt x="201955" y="57612"/>
                  <a:pt x="164123" y="60228"/>
                  <a:pt x="126609" y="64917"/>
                </a:cubicBezTo>
                <a:cubicBezTo>
                  <a:pt x="112541" y="69606"/>
                  <a:pt x="94891" y="89470"/>
                  <a:pt x="84406" y="78985"/>
                </a:cubicBezTo>
                <a:cubicBezTo>
                  <a:pt x="75027" y="69606"/>
                  <a:pt x="100678" y="56780"/>
                  <a:pt x="112541" y="50849"/>
                </a:cubicBezTo>
                <a:cubicBezTo>
                  <a:pt x="139067" y="37586"/>
                  <a:pt x="168176" y="29907"/>
                  <a:pt x="196948" y="22714"/>
                </a:cubicBezTo>
                <a:cubicBezTo>
                  <a:pt x="215705" y="18025"/>
                  <a:pt x="270511" y="0"/>
                  <a:pt x="253218" y="8646"/>
                </a:cubicBezTo>
                <a:cubicBezTo>
                  <a:pt x="226691" y="21908"/>
                  <a:pt x="196947" y="27403"/>
                  <a:pt x="168812" y="36781"/>
                </a:cubicBezTo>
                <a:cubicBezTo>
                  <a:pt x="122159" y="52332"/>
                  <a:pt x="141438" y="50849"/>
                  <a:pt x="112541" y="50849"/>
                </a:cubicBezTo>
              </a:path>
            </a:pathLst>
          </a:cu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6" name="Freeform 35"/>
          <p:cNvSpPr/>
          <p:nvPr/>
        </p:nvSpPr>
        <p:spPr>
          <a:xfrm>
            <a:off x="-3362178" y="154745"/>
            <a:ext cx="0" cy="0"/>
          </a:xfrm>
          <a:custGeom>
            <a:avLst/>
            <a:gdLst>
              <a:gd name="connsiteX0" fmla="*/ 0 w 0"/>
              <a:gd name="connsiteY0" fmla="*/ 0 h 0"/>
              <a:gd name="connsiteX1" fmla="*/ 0 w 0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7" name="Freeform 36"/>
          <p:cNvSpPr/>
          <p:nvPr/>
        </p:nvSpPr>
        <p:spPr>
          <a:xfrm>
            <a:off x="4345183" y="1201963"/>
            <a:ext cx="327424" cy="66773"/>
          </a:xfrm>
          <a:custGeom>
            <a:avLst/>
            <a:gdLst>
              <a:gd name="connsiteX0" fmla="*/ 73357 w 291071"/>
              <a:gd name="connsiteY0" fmla="*/ 59764 h 117821"/>
              <a:gd name="connsiteX1" fmla="*/ 15299 w 291071"/>
              <a:gd name="connsiteY1" fmla="*/ 74278 h 117821"/>
              <a:gd name="connsiteX2" fmla="*/ 58842 w 291071"/>
              <a:gd name="connsiteY2" fmla="*/ 59764 h 117821"/>
              <a:gd name="connsiteX3" fmla="*/ 233014 w 291071"/>
              <a:gd name="connsiteY3" fmla="*/ 103307 h 117821"/>
              <a:gd name="connsiteX4" fmla="*/ 291071 w 291071"/>
              <a:gd name="connsiteY4" fmla="*/ 117821 h 117821"/>
              <a:gd name="connsiteX5" fmla="*/ 247528 w 291071"/>
              <a:gd name="connsiteY5" fmla="*/ 88792 h 117821"/>
              <a:gd name="connsiteX6" fmla="*/ 218499 w 291071"/>
              <a:gd name="connsiteY6" fmla="*/ 45250 h 117821"/>
              <a:gd name="connsiteX7" fmla="*/ 174957 w 291071"/>
              <a:gd name="connsiteY7" fmla="*/ 30735 h 117821"/>
              <a:gd name="connsiteX8" fmla="*/ 145928 w 291071"/>
              <a:gd name="connsiteY8" fmla="*/ 30735 h 117821"/>
              <a:gd name="connsiteX9" fmla="*/ 233014 w 291071"/>
              <a:gd name="connsiteY9" fmla="*/ 74278 h 117821"/>
              <a:gd name="connsiteX10" fmla="*/ 276557 w 291071"/>
              <a:gd name="connsiteY10" fmla="*/ 88792 h 117821"/>
              <a:gd name="connsiteX11" fmla="*/ 218499 w 291071"/>
              <a:gd name="connsiteY11" fmla="*/ 59764 h 117821"/>
              <a:gd name="connsiteX12" fmla="*/ 174957 w 291071"/>
              <a:gd name="connsiteY12" fmla="*/ 30735 h 117821"/>
              <a:gd name="connsiteX13" fmla="*/ 73357 w 291071"/>
              <a:gd name="connsiteY13" fmla="*/ 59764 h 1178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291071" h="117821">
                <a:moveTo>
                  <a:pt x="73357" y="59764"/>
                </a:moveTo>
                <a:cubicBezTo>
                  <a:pt x="46747" y="67021"/>
                  <a:pt x="35247" y="74278"/>
                  <a:pt x="15299" y="74278"/>
                </a:cubicBezTo>
                <a:cubicBezTo>
                  <a:pt x="0" y="74278"/>
                  <a:pt x="43605" y="58379"/>
                  <a:pt x="58842" y="59764"/>
                </a:cubicBezTo>
                <a:cubicBezTo>
                  <a:pt x="58862" y="59766"/>
                  <a:pt x="203976" y="96047"/>
                  <a:pt x="233014" y="103307"/>
                </a:cubicBezTo>
                <a:lnTo>
                  <a:pt x="291071" y="117821"/>
                </a:lnTo>
                <a:cubicBezTo>
                  <a:pt x="276557" y="108145"/>
                  <a:pt x="259863" y="101127"/>
                  <a:pt x="247528" y="88792"/>
                </a:cubicBezTo>
                <a:cubicBezTo>
                  <a:pt x="235193" y="76457"/>
                  <a:pt x="232120" y="56147"/>
                  <a:pt x="218499" y="45250"/>
                </a:cubicBezTo>
                <a:cubicBezTo>
                  <a:pt x="206552" y="35693"/>
                  <a:pt x="189471" y="35573"/>
                  <a:pt x="174957" y="30735"/>
                </a:cubicBezTo>
                <a:cubicBezTo>
                  <a:pt x="29640" y="48900"/>
                  <a:pt x="20367" y="51663"/>
                  <a:pt x="145928" y="30735"/>
                </a:cubicBezTo>
                <a:cubicBezTo>
                  <a:pt x="255382" y="67221"/>
                  <a:pt x="120460" y="18002"/>
                  <a:pt x="233014" y="74278"/>
                </a:cubicBezTo>
                <a:cubicBezTo>
                  <a:pt x="246698" y="81120"/>
                  <a:pt x="262043" y="83954"/>
                  <a:pt x="276557" y="88792"/>
                </a:cubicBezTo>
                <a:cubicBezTo>
                  <a:pt x="246958" y="0"/>
                  <a:pt x="286802" y="71149"/>
                  <a:pt x="218499" y="59764"/>
                </a:cubicBezTo>
                <a:cubicBezTo>
                  <a:pt x="201293" y="56896"/>
                  <a:pt x="189471" y="40411"/>
                  <a:pt x="174957" y="30735"/>
                </a:cubicBezTo>
                <a:cubicBezTo>
                  <a:pt x="83099" y="46045"/>
                  <a:pt x="99967" y="52507"/>
                  <a:pt x="73357" y="59764"/>
                </a:cubicBezTo>
                <a:close/>
              </a:path>
            </a:pathLst>
          </a:cu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9" name="Freeform 58"/>
          <p:cNvSpPr/>
          <p:nvPr/>
        </p:nvSpPr>
        <p:spPr>
          <a:xfrm>
            <a:off x="3537075" y="663775"/>
            <a:ext cx="1466874" cy="937179"/>
          </a:xfrm>
          <a:custGeom>
            <a:avLst/>
            <a:gdLst>
              <a:gd name="connsiteX0" fmla="*/ 25122 w 1466874"/>
              <a:gd name="connsiteY0" fmla="*/ 438295 h 937179"/>
              <a:gd name="connsiteX1" fmla="*/ 25122 w 1466874"/>
              <a:gd name="connsiteY1" fmla="*/ 670523 h 937179"/>
              <a:gd name="connsiteX2" fmla="*/ 54150 w 1466874"/>
              <a:gd name="connsiteY2" fmla="*/ 757609 h 937179"/>
              <a:gd name="connsiteX3" fmla="*/ 68665 w 1466874"/>
              <a:gd name="connsiteY3" fmla="*/ 801152 h 937179"/>
              <a:gd name="connsiteX4" fmla="*/ 83179 w 1466874"/>
              <a:gd name="connsiteY4" fmla="*/ 917266 h 937179"/>
              <a:gd name="connsiteX5" fmla="*/ 170265 w 1466874"/>
              <a:gd name="connsiteY5" fmla="*/ 888238 h 937179"/>
              <a:gd name="connsiteX6" fmla="*/ 242836 w 1466874"/>
              <a:gd name="connsiteY6" fmla="*/ 670523 h 937179"/>
              <a:gd name="connsiteX7" fmla="*/ 271865 w 1466874"/>
              <a:gd name="connsiteY7" fmla="*/ 583438 h 937179"/>
              <a:gd name="connsiteX8" fmla="*/ 300893 w 1466874"/>
              <a:gd name="connsiteY8" fmla="*/ 539895 h 937179"/>
              <a:gd name="connsiteX9" fmla="*/ 315407 w 1466874"/>
              <a:gd name="connsiteY9" fmla="*/ 496352 h 937179"/>
              <a:gd name="connsiteX10" fmla="*/ 402493 w 1466874"/>
              <a:gd name="connsiteY10" fmla="*/ 467323 h 937179"/>
              <a:gd name="connsiteX11" fmla="*/ 504093 w 1466874"/>
              <a:gd name="connsiteY11" fmla="*/ 438295 h 937179"/>
              <a:gd name="connsiteX12" fmla="*/ 547636 w 1466874"/>
              <a:gd name="connsiteY12" fmla="*/ 423780 h 937179"/>
              <a:gd name="connsiteX13" fmla="*/ 736322 w 1466874"/>
              <a:gd name="connsiteY13" fmla="*/ 394752 h 937179"/>
              <a:gd name="connsiteX14" fmla="*/ 779865 w 1466874"/>
              <a:gd name="connsiteY14" fmla="*/ 409266 h 937179"/>
              <a:gd name="connsiteX15" fmla="*/ 823407 w 1466874"/>
              <a:gd name="connsiteY15" fmla="*/ 394752 h 937179"/>
              <a:gd name="connsiteX16" fmla="*/ 881465 w 1466874"/>
              <a:gd name="connsiteY16" fmla="*/ 380238 h 937179"/>
              <a:gd name="connsiteX17" fmla="*/ 925007 w 1466874"/>
              <a:gd name="connsiteY17" fmla="*/ 394752 h 937179"/>
              <a:gd name="connsiteX18" fmla="*/ 1171750 w 1466874"/>
              <a:gd name="connsiteY18" fmla="*/ 409266 h 937179"/>
              <a:gd name="connsiteX19" fmla="*/ 1258836 w 1466874"/>
              <a:gd name="connsiteY19" fmla="*/ 583438 h 937179"/>
              <a:gd name="connsiteX20" fmla="*/ 1273350 w 1466874"/>
              <a:gd name="connsiteY20" fmla="*/ 626980 h 937179"/>
              <a:gd name="connsiteX21" fmla="*/ 1316893 w 1466874"/>
              <a:gd name="connsiteY21" fmla="*/ 656009 h 937179"/>
              <a:gd name="connsiteX22" fmla="*/ 1447522 w 1466874"/>
              <a:gd name="connsiteY22" fmla="*/ 685038 h 937179"/>
              <a:gd name="connsiteX23" fmla="*/ 1462036 w 1466874"/>
              <a:gd name="connsiteY23" fmla="*/ 641495 h 937179"/>
              <a:gd name="connsiteX24" fmla="*/ 1360436 w 1466874"/>
              <a:gd name="connsiteY24" fmla="*/ 525380 h 937179"/>
              <a:gd name="connsiteX25" fmla="*/ 1331407 w 1466874"/>
              <a:gd name="connsiteY25" fmla="*/ 394752 h 937179"/>
              <a:gd name="connsiteX26" fmla="*/ 1316893 w 1466874"/>
              <a:gd name="connsiteY26" fmla="*/ 351209 h 937179"/>
              <a:gd name="connsiteX27" fmla="*/ 1287865 w 1466874"/>
              <a:gd name="connsiteY27" fmla="*/ 307666 h 937179"/>
              <a:gd name="connsiteX28" fmla="*/ 1244322 w 1466874"/>
              <a:gd name="connsiteY28" fmla="*/ 293152 h 937179"/>
              <a:gd name="connsiteX29" fmla="*/ 1186265 w 1466874"/>
              <a:gd name="connsiteY29" fmla="*/ 235095 h 937179"/>
              <a:gd name="connsiteX30" fmla="*/ 1113693 w 1466874"/>
              <a:gd name="connsiteY30" fmla="*/ 177038 h 937179"/>
              <a:gd name="connsiteX31" fmla="*/ 983065 w 1466874"/>
              <a:gd name="connsiteY31" fmla="*/ 104466 h 937179"/>
              <a:gd name="connsiteX32" fmla="*/ 910493 w 1466874"/>
              <a:gd name="connsiteY32" fmla="*/ 89952 h 937179"/>
              <a:gd name="connsiteX33" fmla="*/ 895979 w 1466874"/>
              <a:gd name="connsiteY33" fmla="*/ 31895 h 937179"/>
              <a:gd name="connsiteX34" fmla="*/ 794379 w 1466874"/>
              <a:gd name="connsiteY34" fmla="*/ 31895 h 937179"/>
              <a:gd name="connsiteX35" fmla="*/ 736322 w 1466874"/>
              <a:gd name="connsiteY35" fmla="*/ 60923 h 937179"/>
              <a:gd name="connsiteX36" fmla="*/ 692779 w 1466874"/>
              <a:gd name="connsiteY36" fmla="*/ 89952 h 937179"/>
              <a:gd name="connsiteX37" fmla="*/ 576665 w 1466874"/>
              <a:gd name="connsiteY37" fmla="*/ 104466 h 937179"/>
              <a:gd name="connsiteX38" fmla="*/ 489579 w 1466874"/>
              <a:gd name="connsiteY38" fmla="*/ 133495 h 937179"/>
              <a:gd name="connsiteX39" fmla="*/ 446036 w 1466874"/>
              <a:gd name="connsiteY39" fmla="*/ 118980 h 937179"/>
              <a:gd name="connsiteX40" fmla="*/ 417007 w 1466874"/>
              <a:gd name="connsiteY40" fmla="*/ 162523 h 937179"/>
              <a:gd name="connsiteX41" fmla="*/ 373465 w 1466874"/>
              <a:gd name="connsiteY41" fmla="*/ 177038 h 937179"/>
              <a:gd name="connsiteX42" fmla="*/ 286379 w 1466874"/>
              <a:gd name="connsiteY42" fmla="*/ 220580 h 937179"/>
              <a:gd name="connsiteX43" fmla="*/ 228322 w 1466874"/>
              <a:gd name="connsiteY43" fmla="*/ 351209 h 937179"/>
              <a:gd name="connsiteX44" fmla="*/ 199293 w 1466874"/>
              <a:gd name="connsiteY44" fmla="*/ 307666 h 937179"/>
              <a:gd name="connsiteX45" fmla="*/ 141236 w 1466874"/>
              <a:gd name="connsiteY45" fmla="*/ 394752 h 937179"/>
              <a:gd name="connsiteX46" fmla="*/ 97693 w 1466874"/>
              <a:gd name="connsiteY46" fmla="*/ 380238 h 937179"/>
              <a:gd name="connsiteX47" fmla="*/ 39636 w 1466874"/>
              <a:gd name="connsiteY47" fmla="*/ 452809 h 937179"/>
              <a:gd name="connsiteX48" fmla="*/ 54150 w 1466874"/>
              <a:gd name="connsiteY48" fmla="*/ 568923 h 937179"/>
              <a:gd name="connsiteX49" fmla="*/ 39636 w 1466874"/>
              <a:gd name="connsiteY49" fmla="*/ 656009 h 937179"/>
              <a:gd name="connsiteX50" fmla="*/ 39636 w 1466874"/>
              <a:gd name="connsiteY50" fmla="*/ 699552 h 9371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1466874" h="937179">
                <a:moveTo>
                  <a:pt x="25122" y="438295"/>
                </a:moveTo>
                <a:cubicBezTo>
                  <a:pt x="3992" y="543939"/>
                  <a:pt x="0" y="528164"/>
                  <a:pt x="25122" y="670523"/>
                </a:cubicBezTo>
                <a:cubicBezTo>
                  <a:pt x="30440" y="700656"/>
                  <a:pt x="44474" y="728580"/>
                  <a:pt x="54150" y="757609"/>
                </a:cubicBezTo>
                <a:lnTo>
                  <a:pt x="68665" y="801152"/>
                </a:lnTo>
                <a:cubicBezTo>
                  <a:pt x="73503" y="839857"/>
                  <a:pt x="53564" y="891881"/>
                  <a:pt x="83179" y="917266"/>
                </a:cubicBezTo>
                <a:cubicBezTo>
                  <a:pt x="106411" y="937179"/>
                  <a:pt x="170265" y="888238"/>
                  <a:pt x="170265" y="888238"/>
                </a:cubicBezTo>
                <a:lnTo>
                  <a:pt x="242836" y="670523"/>
                </a:lnTo>
                <a:cubicBezTo>
                  <a:pt x="242838" y="670518"/>
                  <a:pt x="271861" y="583443"/>
                  <a:pt x="271865" y="583438"/>
                </a:cubicBezTo>
                <a:cubicBezTo>
                  <a:pt x="281541" y="568924"/>
                  <a:pt x="293092" y="555497"/>
                  <a:pt x="300893" y="539895"/>
                </a:cubicBezTo>
                <a:cubicBezTo>
                  <a:pt x="307735" y="526211"/>
                  <a:pt x="302957" y="505245"/>
                  <a:pt x="315407" y="496352"/>
                </a:cubicBezTo>
                <a:cubicBezTo>
                  <a:pt x="340306" y="478567"/>
                  <a:pt x="373464" y="476999"/>
                  <a:pt x="402493" y="467323"/>
                </a:cubicBezTo>
                <a:cubicBezTo>
                  <a:pt x="506898" y="432521"/>
                  <a:pt x="376514" y="474747"/>
                  <a:pt x="504093" y="438295"/>
                </a:cubicBezTo>
                <a:cubicBezTo>
                  <a:pt x="518804" y="434092"/>
                  <a:pt x="532701" y="427099"/>
                  <a:pt x="547636" y="423780"/>
                </a:cubicBezTo>
                <a:cubicBezTo>
                  <a:pt x="583881" y="415725"/>
                  <a:pt x="703917" y="399381"/>
                  <a:pt x="736322" y="394752"/>
                </a:cubicBezTo>
                <a:cubicBezTo>
                  <a:pt x="750836" y="399590"/>
                  <a:pt x="764566" y="409266"/>
                  <a:pt x="779865" y="409266"/>
                </a:cubicBezTo>
                <a:cubicBezTo>
                  <a:pt x="795164" y="409266"/>
                  <a:pt x="808697" y="398955"/>
                  <a:pt x="823407" y="394752"/>
                </a:cubicBezTo>
                <a:cubicBezTo>
                  <a:pt x="842588" y="389272"/>
                  <a:pt x="862112" y="385076"/>
                  <a:pt x="881465" y="380238"/>
                </a:cubicBezTo>
                <a:cubicBezTo>
                  <a:pt x="895979" y="385076"/>
                  <a:pt x="909784" y="393230"/>
                  <a:pt x="925007" y="394752"/>
                </a:cubicBezTo>
                <a:cubicBezTo>
                  <a:pt x="1006988" y="402950"/>
                  <a:pt x="1093588" y="383212"/>
                  <a:pt x="1171750" y="409266"/>
                </a:cubicBezTo>
                <a:cubicBezTo>
                  <a:pt x="1213954" y="423334"/>
                  <a:pt x="1247565" y="549625"/>
                  <a:pt x="1258836" y="583438"/>
                </a:cubicBezTo>
                <a:cubicBezTo>
                  <a:pt x="1263674" y="597952"/>
                  <a:pt x="1260620" y="618494"/>
                  <a:pt x="1273350" y="626980"/>
                </a:cubicBezTo>
                <a:cubicBezTo>
                  <a:pt x="1287864" y="636656"/>
                  <a:pt x="1301291" y="648208"/>
                  <a:pt x="1316893" y="656009"/>
                </a:cubicBezTo>
                <a:cubicBezTo>
                  <a:pt x="1352622" y="673873"/>
                  <a:pt x="1414080" y="679464"/>
                  <a:pt x="1447522" y="685038"/>
                </a:cubicBezTo>
                <a:cubicBezTo>
                  <a:pt x="1452360" y="670524"/>
                  <a:pt x="1466874" y="656009"/>
                  <a:pt x="1462036" y="641495"/>
                </a:cubicBezTo>
                <a:cubicBezTo>
                  <a:pt x="1437845" y="568923"/>
                  <a:pt x="1411236" y="559247"/>
                  <a:pt x="1360436" y="525380"/>
                </a:cubicBezTo>
                <a:cubicBezTo>
                  <a:pt x="1350457" y="475483"/>
                  <a:pt x="1345075" y="442590"/>
                  <a:pt x="1331407" y="394752"/>
                </a:cubicBezTo>
                <a:cubicBezTo>
                  <a:pt x="1327204" y="380041"/>
                  <a:pt x="1323735" y="364893"/>
                  <a:pt x="1316893" y="351209"/>
                </a:cubicBezTo>
                <a:cubicBezTo>
                  <a:pt x="1309092" y="335607"/>
                  <a:pt x="1301486" y="318563"/>
                  <a:pt x="1287865" y="307666"/>
                </a:cubicBezTo>
                <a:cubicBezTo>
                  <a:pt x="1275918" y="298109"/>
                  <a:pt x="1258836" y="297990"/>
                  <a:pt x="1244322" y="293152"/>
                </a:cubicBezTo>
                <a:cubicBezTo>
                  <a:pt x="1212653" y="198148"/>
                  <a:pt x="1256637" y="291393"/>
                  <a:pt x="1186265" y="235095"/>
                </a:cubicBezTo>
                <a:cubicBezTo>
                  <a:pt x="1092479" y="160066"/>
                  <a:pt x="1223137" y="213519"/>
                  <a:pt x="1113693" y="177038"/>
                </a:cubicBezTo>
                <a:cubicBezTo>
                  <a:pt x="1048832" y="133797"/>
                  <a:pt x="1044377" y="119794"/>
                  <a:pt x="983065" y="104466"/>
                </a:cubicBezTo>
                <a:cubicBezTo>
                  <a:pt x="959132" y="98483"/>
                  <a:pt x="934684" y="94790"/>
                  <a:pt x="910493" y="89952"/>
                </a:cubicBezTo>
                <a:cubicBezTo>
                  <a:pt x="905655" y="70600"/>
                  <a:pt x="910084" y="46000"/>
                  <a:pt x="895979" y="31895"/>
                </a:cubicBezTo>
                <a:cubicBezTo>
                  <a:pt x="864085" y="0"/>
                  <a:pt x="825396" y="21555"/>
                  <a:pt x="794379" y="31895"/>
                </a:cubicBezTo>
                <a:cubicBezTo>
                  <a:pt x="764782" y="120689"/>
                  <a:pt x="804625" y="49539"/>
                  <a:pt x="736322" y="60923"/>
                </a:cubicBezTo>
                <a:cubicBezTo>
                  <a:pt x="719115" y="63791"/>
                  <a:pt x="707293" y="80276"/>
                  <a:pt x="692779" y="89952"/>
                </a:cubicBezTo>
                <a:cubicBezTo>
                  <a:pt x="635161" y="3526"/>
                  <a:pt x="696737" y="64442"/>
                  <a:pt x="576665" y="104466"/>
                </a:cubicBezTo>
                <a:lnTo>
                  <a:pt x="489579" y="133495"/>
                </a:lnTo>
                <a:cubicBezTo>
                  <a:pt x="475065" y="128657"/>
                  <a:pt x="460241" y="113298"/>
                  <a:pt x="446036" y="118980"/>
                </a:cubicBezTo>
                <a:cubicBezTo>
                  <a:pt x="429839" y="125458"/>
                  <a:pt x="430628" y="151626"/>
                  <a:pt x="417007" y="162523"/>
                </a:cubicBezTo>
                <a:cubicBezTo>
                  <a:pt x="405060" y="172080"/>
                  <a:pt x="387149" y="170196"/>
                  <a:pt x="373465" y="177038"/>
                </a:cubicBezTo>
                <a:cubicBezTo>
                  <a:pt x="260931" y="233306"/>
                  <a:pt x="395816" y="184102"/>
                  <a:pt x="286379" y="220580"/>
                </a:cubicBezTo>
                <a:cubicBezTo>
                  <a:pt x="251834" y="324215"/>
                  <a:pt x="274323" y="282206"/>
                  <a:pt x="228322" y="351209"/>
                </a:cubicBezTo>
                <a:cubicBezTo>
                  <a:pt x="218646" y="336695"/>
                  <a:pt x="214895" y="299865"/>
                  <a:pt x="199293" y="307666"/>
                </a:cubicBezTo>
                <a:cubicBezTo>
                  <a:pt x="168088" y="323268"/>
                  <a:pt x="141236" y="394752"/>
                  <a:pt x="141236" y="394752"/>
                </a:cubicBezTo>
                <a:cubicBezTo>
                  <a:pt x="126722" y="389914"/>
                  <a:pt x="112784" y="377723"/>
                  <a:pt x="97693" y="380238"/>
                </a:cubicBezTo>
                <a:cubicBezTo>
                  <a:pt x="51350" y="387962"/>
                  <a:pt x="50957" y="418846"/>
                  <a:pt x="39636" y="452809"/>
                </a:cubicBezTo>
                <a:cubicBezTo>
                  <a:pt x="44474" y="491514"/>
                  <a:pt x="54150" y="529917"/>
                  <a:pt x="54150" y="568923"/>
                </a:cubicBezTo>
                <a:cubicBezTo>
                  <a:pt x="54150" y="598352"/>
                  <a:pt x="42886" y="626760"/>
                  <a:pt x="39636" y="656009"/>
                </a:cubicBezTo>
                <a:cubicBezTo>
                  <a:pt x="38033" y="670435"/>
                  <a:pt x="39636" y="685038"/>
                  <a:pt x="39636" y="699552"/>
                </a:cubicBezTo>
              </a:path>
            </a:pathLst>
          </a:custGeom>
          <a:solidFill>
            <a:schemeClr val="bg2">
              <a:lumMod val="50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aphicFrame>
        <p:nvGraphicFramePr>
          <p:cNvPr id="63" name="Table 62"/>
          <p:cNvGraphicFramePr>
            <a:graphicFrameLocks noGrp="1"/>
          </p:cNvGraphicFramePr>
          <p:nvPr/>
        </p:nvGraphicFramePr>
        <p:xfrm>
          <a:off x="971500" y="2564881"/>
          <a:ext cx="6048672" cy="244834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4827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7220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2819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69845">
                <a:tc>
                  <a:txBody>
                    <a:bodyPr/>
                    <a:lstStyle/>
                    <a:p>
                      <a:endParaRPr lang="en-GB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89248">
                <a:tc>
                  <a:txBody>
                    <a:bodyPr/>
                    <a:lstStyle/>
                    <a:p>
                      <a:r>
                        <a:rPr lang="en-GB" sz="2000" b="1" dirty="0">
                          <a:solidFill>
                            <a:schemeClr val="tx1"/>
                          </a:solidFill>
                        </a:rPr>
                        <a:t>Transplant the kidney into Alan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89248">
                <a:tc>
                  <a:txBody>
                    <a:bodyPr/>
                    <a:lstStyle/>
                    <a:p>
                      <a:r>
                        <a:rPr lang="en-GB" sz="2000" b="1" dirty="0">
                          <a:solidFill>
                            <a:schemeClr val="tx1"/>
                          </a:solidFill>
                        </a:rPr>
                        <a:t>Transplant</a:t>
                      </a:r>
                      <a:r>
                        <a:rPr lang="en-GB" sz="2000" b="1" baseline="0" dirty="0">
                          <a:solidFill>
                            <a:schemeClr val="tx1"/>
                          </a:solidFill>
                        </a:rPr>
                        <a:t> the kidney into Carol</a:t>
                      </a:r>
                      <a:endParaRPr lang="en-GB" sz="20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30" name="TextBox 29"/>
          <p:cNvSpPr txBox="1"/>
          <p:nvPr/>
        </p:nvSpPr>
        <p:spPr>
          <a:xfrm>
            <a:off x="3491781" y="2564880"/>
            <a:ext cx="187220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/>
              <a:t>Outcome for Alan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5291981" y="2564880"/>
            <a:ext cx="187220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/>
              <a:t>Outcome for Carol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5291981" y="3428976"/>
            <a:ext cx="187220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dirty="0"/>
              <a:t>1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3419773" y="3428976"/>
            <a:ext cx="187220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dirty="0"/>
              <a:t>0.9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5291981" y="4149056"/>
            <a:ext cx="187220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dirty="0"/>
              <a:t>0.9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3419773" y="4149056"/>
            <a:ext cx="187220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dirty="0"/>
              <a:t>0.25</a:t>
            </a:r>
          </a:p>
        </p:txBody>
      </p:sp>
      <p:sp>
        <p:nvSpPr>
          <p:cNvPr id="28" name="Oval 27"/>
          <p:cNvSpPr/>
          <p:nvPr/>
        </p:nvSpPr>
        <p:spPr>
          <a:xfrm>
            <a:off x="5580013" y="548656"/>
            <a:ext cx="1235300" cy="1368152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9" name="Freeform 28"/>
          <p:cNvSpPr/>
          <p:nvPr/>
        </p:nvSpPr>
        <p:spPr>
          <a:xfrm>
            <a:off x="5435997" y="456026"/>
            <a:ext cx="1517006" cy="2108855"/>
          </a:xfrm>
          <a:custGeom>
            <a:avLst/>
            <a:gdLst>
              <a:gd name="connsiteX0" fmla="*/ 25122 w 1466874"/>
              <a:gd name="connsiteY0" fmla="*/ 438295 h 937179"/>
              <a:gd name="connsiteX1" fmla="*/ 25122 w 1466874"/>
              <a:gd name="connsiteY1" fmla="*/ 670523 h 937179"/>
              <a:gd name="connsiteX2" fmla="*/ 54150 w 1466874"/>
              <a:gd name="connsiteY2" fmla="*/ 757609 h 937179"/>
              <a:gd name="connsiteX3" fmla="*/ 68665 w 1466874"/>
              <a:gd name="connsiteY3" fmla="*/ 801152 h 937179"/>
              <a:gd name="connsiteX4" fmla="*/ 83179 w 1466874"/>
              <a:gd name="connsiteY4" fmla="*/ 917266 h 937179"/>
              <a:gd name="connsiteX5" fmla="*/ 170265 w 1466874"/>
              <a:gd name="connsiteY5" fmla="*/ 888238 h 937179"/>
              <a:gd name="connsiteX6" fmla="*/ 242836 w 1466874"/>
              <a:gd name="connsiteY6" fmla="*/ 670523 h 937179"/>
              <a:gd name="connsiteX7" fmla="*/ 271865 w 1466874"/>
              <a:gd name="connsiteY7" fmla="*/ 583438 h 937179"/>
              <a:gd name="connsiteX8" fmla="*/ 300893 w 1466874"/>
              <a:gd name="connsiteY8" fmla="*/ 539895 h 937179"/>
              <a:gd name="connsiteX9" fmla="*/ 315407 w 1466874"/>
              <a:gd name="connsiteY9" fmla="*/ 496352 h 937179"/>
              <a:gd name="connsiteX10" fmla="*/ 402493 w 1466874"/>
              <a:gd name="connsiteY10" fmla="*/ 467323 h 937179"/>
              <a:gd name="connsiteX11" fmla="*/ 504093 w 1466874"/>
              <a:gd name="connsiteY11" fmla="*/ 438295 h 937179"/>
              <a:gd name="connsiteX12" fmla="*/ 547636 w 1466874"/>
              <a:gd name="connsiteY12" fmla="*/ 423780 h 937179"/>
              <a:gd name="connsiteX13" fmla="*/ 736322 w 1466874"/>
              <a:gd name="connsiteY13" fmla="*/ 394752 h 937179"/>
              <a:gd name="connsiteX14" fmla="*/ 779865 w 1466874"/>
              <a:gd name="connsiteY14" fmla="*/ 409266 h 937179"/>
              <a:gd name="connsiteX15" fmla="*/ 823407 w 1466874"/>
              <a:gd name="connsiteY15" fmla="*/ 394752 h 937179"/>
              <a:gd name="connsiteX16" fmla="*/ 881465 w 1466874"/>
              <a:gd name="connsiteY16" fmla="*/ 380238 h 937179"/>
              <a:gd name="connsiteX17" fmla="*/ 925007 w 1466874"/>
              <a:gd name="connsiteY17" fmla="*/ 394752 h 937179"/>
              <a:gd name="connsiteX18" fmla="*/ 1171750 w 1466874"/>
              <a:gd name="connsiteY18" fmla="*/ 409266 h 937179"/>
              <a:gd name="connsiteX19" fmla="*/ 1258836 w 1466874"/>
              <a:gd name="connsiteY19" fmla="*/ 583438 h 937179"/>
              <a:gd name="connsiteX20" fmla="*/ 1273350 w 1466874"/>
              <a:gd name="connsiteY20" fmla="*/ 626980 h 937179"/>
              <a:gd name="connsiteX21" fmla="*/ 1316893 w 1466874"/>
              <a:gd name="connsiteY21" fmla="*/ 656009 h 937179"/>
              <a:gd name="connsiteX22" fmla="*/ 1447522 w 1466874"/>
              <a:gd name="connsiteY22" fmla="*/ 685038 h 937179"/>
              <a:gd name="connsiteX23" fmla="*/ 1462036 w 1466874"/>
              <a:gd name="connsiteY23" fmla="*/ 641495 h 937179"/>
              <a:gd name="connsiteX24" fmla="*/ 1360436 w 1466874"/>
              <a:gd name="connsiteY24" fmla="*/ 525380 h 937179"/>
              <a:gd name="connsiteX25" fmla="*/ 1331407 w 1466874"/>
              <a:gd name="connsiteY25" fmla="*/ 394752 h 937179"/>
              <a:gd name="connsiteX26" fmla="*/ 1316893 w 1466874"/>
              <a:gd name="connsiteY26" fmla="*/ 351209 h 937179"/>
              <a:gd name="connsiteX27" fmla="*/ 1287865 w 1466874"/>
              <a:gd name="connsiteY27" fmla="*/ 307666 h 937179"/>
              <a:gd name="connsiteX28" fmla="*/ 1244322 w 1466874"/>
              <a:gd name="connsiteY28" fmla="*/ 293152 h 937179"/>
              <a:gd name="connsiteX29" fmla="*/ 1186265 w 1466874"/>
              <a:gd name="connsiteY29" fmla="*/ 235095 h 937179"/>
              <a:gd name="connsiteX30" fmla="*/ 1113693 w 1466874"/>
              <a:gd name="connsiteY30" fmla="*/ 177038 h 937179"/>
              <a:gd name="connsiteX31" fmla="*/ 983065 w 1466874"/>
              <a:gd name="connsiteY31" fmla="*/ 104466 h 937179"/>
              <a:gd name="connsiteX32" fmla="*/ 910493 w 1466874"/>
              <a:gd name="connsiteY32" fmla="*/ 89952 h 937179"/>
              <a:gd name="connsiteX33" fmla="*/ 895979 w 1466874"/>
              <a:gd name="connsiteY33" fmla="*/ 31895 h 937179"/>
              <a:gd name="connsiteX34" fmla="*/ 794379 w 1466874"/>
              <a:gd name="connsiteY34" fmla="*/ 31895 h 937179"/>
              <a:gd name="connsiteX35" fmla="*/ 736322 w 1466874"/>
              <a:gd name="connsiteY35" fmla="*/ 60923 h 937179"/>
              <a:gd name="connsiteX36" fmla="*/ 692779 w 1466874"/>
              <a:gd name="connsiteY36" fmla="*/ 89952 h 937179"/>
              <a:gd name="connsiteX37" fmla="*/ 576665 w 1466874"/>
              <a:gd name="connsiteY37" fmla="*/ 104466 h 937179"/>
              <a:gd name="connsiteX38" fmla="*/ 489579 w 1466874"/>
              <a:gd name="connsiteY38" fmla="*/ 133495 h 937179"/>
              <a:gd name="connsiteX39" fmla="*/ 446036 w 1466874"/>
              <a:gd name="connsiteY39" fmla="*/ 118980 h 937179"/>
              <a:gd name="connsiteX40" fmla="*/ 417007 w 1466874"/>
              <a:gd name="connsiteY40" fmla="*/ 162523 h 937179"/>
              <a:gd name="connsiteX41" fmla="*/ 373465 w 1466874"/>
              <a:gd name="connsiteY41" fmla="*/ 177038 h 937179"/>
              <a:gd name="connsiteX42" fmla="*/ 286379 w 1466874"/>
              <a:gd name="connsiteY42" fmla="*/ 220580 h 937179"/>
              <a:gd name="connsiteX43" fmla="*/ 228322 w 1466874"/>
              <a:gd name="connsiteY43" fmla="*/ 351209 h 937179"/>
              <a:gd name="connsiteX44" fmla="*/ 199293 w 1466874"/>
              <a:gd name="connsiteY44" fmla="*/ 307666 h 937179"/>
              <a:gd name="connsiteX45" fmla="*/ 141236 w 1466874"/>
              <a:gd name="connsiteY45" fmla="*/ 394752 h 937179"/>
              <a:gd name="connsiteX46" fmla="*/ 97693 w 1466874"/>
              <a:gd name="connsiteY46" fmla="*/ 380238 h 937179"/>
              <a:gd name="connsiteX47" fmla="*/ 39636 w 1466874"/>
              <a:gd name="connsiteY47" fmla="*/ 452809 h 937179"/>
              <a:gd name="connsiteX48" fmla="*/ 54150 w 1466874"/>
              <a:gd name="connsiteY48" fmla="*/ 568923 h 937179"/>
              <a:gd name="connsiteX49" fmla="*/ 39636 w 1466874"/>
              <a:gd name="connsiteY49" fmla="*/ 656009 h 937179"/>
              <a:gd name="connsiteX50" fmla="*/ 39636 w 1466874"/>
              <a:gd name="connsiteY50" fmla="*/ 699552 h 937179"/>
              <a:gd name="connsiteX0" fmla="*/ 25122 w 1466874"/>
              <a:gd name="connsiteY0" fmla="*/ 438295 h 937179"/>
              <a:gd name="connsiteX1" fmla="*/ 25122 w 1466874"/>
              <a:gd name="connsiteY1" fmla="*/ 670523 h 937179"/>
              <a:gd name="connsiteX2" fmla="*/ 54150 w 1466874"/>
              <a:gd name="connsiteY2" fmla="*/ 757609 h 937179"/>
              <a:gd name="connsiteX3" fmla="*/ 68665 w 1466874"/>
              <a:gd name="connsiteY3" fmla="*/ 801152 h 937179"/>
              <a:gd name="connsiteX4" fmla="*/ 83179 w 1466874"/>
              <a:gd name="connsiteY4" fmla="*/ 917266 h 937179"/>
              <a:gd name="connsiteX5" fmla="*/ 170265 w 1466874"/>
              <a:gd name="connsiteY5" fmla="*/ 888238 h 937179"/>
              <a:gd name="connsiteX6" fmla="*/ 242836 w 1466874"/>
              <a:gd name="connsiteY6" fmla="*/ 670523 h 937179"/>
              <a:gd name="connsiteX7" fmla="*/ 271865 w 1466874"/>
              <a:gd name="connsiteY7" fmla="*/ 583438 h 937179"/>
              <a:gd name="connsiteX8" fmla="*/ 300893 w 1466874"/>
              <a:gd name="connsiteY8" fmla="*/ 539895 h 937179"/>
              <a:gd name="connsiteX9" fmla="*/ 315407 w 1466874"/>
              <a:gd name="connsiteY9" fmla="*/ 496352 h 937179"/>
              <a:gd name="connsiteX10" fmla="*/ 402493 w 1466874"/>
              <a:gd name="connsiteY10" fmla="*/ 467323 h 937179"/>
              <a:gd name="connsiteX11" fmla="*/ 504093 w 1466874"/>
              <a:gd name="connsiteY11" fmla="*/ 438295 h 937179"/>
              <a:gd name="connsiteX12" fmla="*/ 547636 w 1466874"/>
              <a:gd name="connsiteY12" fmla="*/ 423780 h 937179"/>
              <a:gd name="connsiteX13" fmla="*/ 736322 w 1466874"/>
              <a:gd name="connsiteY13" fmla="*/ 394752 h 937179"/>
              <a:gd name="connsiteX14" fmla="*/ 779865 w 1466874"/>
              <a:gd name="connsiteY14" fmla="*/ 409266 h 937179"/>
              <a:gd name="connsiteX15" fmla="*/ 823407 w 1466874"/>
              <a:gd name="connsiteY15" fmla="*/ 394752 h 937179"/>
              <a:gd name="connsiteX16" fmla="*/ 881465 w 1466874"/>
              <a:gd name="connsiteY16" fmla="*/ 380238 h 937179"/>
              <a:gd name="connsiteX17" fmla="*/ 925007 w 1466874"/>
              <a:gd name="connsiteY17" fmla="*/ 394752 h 937179"/>
              <a:gd name="connsiteX18" fmla="*/ 1171750 w 1466874"/>
              <a:gd name="connsiteY18" fmla="*/ 409266 h 937179"/>
              <a:gd name="connsiteX19" fmla="*/ 1258836 w 1466874"/>
              <a:gd name="connsiteY19" fmla="*/ 583438 h 937179"/>
              <a:gd name="connsiteX20" fmla="*/ 1273350 w 1466874"/>
              <a:gd name="connsiteY20" fmla="*/ 626980 h 937179"/>
              <a:gd name="connsiteX21" fmla="*/ 1316893 w 1466874"/>
              <a:gd name="connsiteY21" fmla="*/ 656009 h 937179"/>
              <a:gd name="connsiteX22" fmla="*/ 1447522 w 1466874"/>
              <a:gd name="connsiteY22" fmla="*/ 685038 h 937179"/>
              <a:gd name="connsiteX23" fmla="*/ 1462036 w 1466874"/>
              <a:gd name="connsiteY23" fmla="*/ 641495 h 937179"/>
              <a:gd name="connsiteX24" fmla="*/ 1360436 w 1466874"/>
              <a:gd name="connsiteY24" fmla="*/ 525380 h 937179"/>
              <a:gd name="connsiteX25" fmla="*/ 1331407 w 1466874"/>
              <a:gd name="connsiteY25" fmla="*/ 394752 h 937179"/>
              <a:gd name="connsiteX26" fmla="*/ 1316893 w 1466874"/>
              <a:gd name="connsiteY26" fmla="*/ 351209 h 937179"/>
              <a:gd name="connsiteX27" fmla="*/ 1287865 w 1466874"/>
              <a:gd name="connsiteY27" fmla="*/ 307666 h 937179"/>
              <a:gd name="connsiteX28" fmla="*/ 1244322 w 1466874"/>
              <a:gd name="connsiteY28" fmla="*/ 293152 h 937179"/>
              <a:gd name="connsiteX29" fmla="*/ 1186265 w 1466874"/>
              <a:gd name="connsiteY29" fmla="*/ 235095 h 937179"/>
              <a:gd name="connsiteX30" fmla="*/ 1113693 w 1466874"/>
              <a:gd name="connsiteY30" fmla="*/ 177038 h 937179"/>
              <a:gd name="connsiteX31" fmla="*/ 983065 w 1466874"/>
              <a:gd name="connsiteY31" fmla="*/ 104466 h 937179"/>
              <a:gd name="connsiteX32" fmla="*/ 910493 w 1466874"/>
              <a:gd name="connsiteY32" fmla="*/ 89952 h 937179"/>
              <a:gd name="connsiteX33" fmla="*/ 895979 w 1466874"/>
              <a:gd name="connsiteY33" fmla="*/ 31895 h 937179"/>
              <a:gd name="connsiteX34" fmla="*/ 720080 w 1466874"/>
              <a:gd name="connsiteY34" fmla="*/ 202633 h 937179"/>
              <a:gd name="connsiteX35" fmla="*/ 736322 w 1466874"/>
              <a:gd name="connsiteY35" fmla="*/ 60923 h 937179"/>
              <a:gd name="connsiteX36" fmla="*/ 692779 w 1466874"/>
              <a:gd name="connsiteY36" fmla="*/ 89952 h 937179"/>
              <a:gd name="connsiteX37" fmla="*/ 576665 w 1466874"/>
              <a:gd name="connsiteY37" fmla="*/ 104466 h 937179"/>
              <a:gd name="connsiteX38" fmla="*/ 489579 w 1466874"/>
              <a:gd name="connsiteY38" fmla="*/ 133495 h 937179"/>
              <a:gd name="connsiteX39" fmla="*/ 446036 w 1466874"/>
              <a:gd name="connsiteY39" fmla="*/ 118980 h 937179"/>
              <a:gd name="connsiteX40" fmla="*/ 417007 w 1466874"/>
              <a:gd name="connsiteY40" fmla="*/ 162523 h 937179"/>
              <a:gd name="connsiteX41" fmla="*/ 373465 w 1466874"/>
              <a:gd name="connsiteY41" fmla="*/ 177038 h 937179"/>
              <a:gd name="connsiteX42" fmla="*/ 286379 w 1466874"/>
              <a:gd name="connsiteY42" fmla="*/ 220580 h 937179"/>
              <a:gd name="connsiteX43" fmla="*/ 228322 w 1466874"/>
              <a:gd name="connsiteY43" fmla="*/ 351209 h 937179"/>
              <a:gd name="connsiteX44" fmla="*/ 199293 w 1466874"/>
              <a:gd name="connsiteY44" fmla="*/ 307666 h 937179"/>
              <a:gd name="connsiteX45" fmla="*/ 141236 w 1466874"/>
              <a:gd name="connsiteY45" fmla="*/ 394752 h 937179"/>
              <a:gd name="connsiteX46" fmla="*/ 97693 w 1466874"/>
              <a:gd name="connsiteY46" fmla="*/ 380238 h 937179"/>
              <a:gd name="connsiteX47" fmla="*/ 39636 w 1466874"/>
              <a:gd name="connsiteY47" fmla="*/ 452809 h 937179"/>
              <a:gd name="connsiteX48" fmla="*/ 54150 w 1466874"/>
              <a:gd name="connsiteY48" fmla="*/ 568923 h 937179"/>
              <a:gd name="connsiteX49" fmla="*/ 39636 w 1466874"/>
              <a:gd name="connsiteY49" fmla="*/ 656009 h 937179"/>
              <a:gd name="connsiteX50" fmla="*/ 39636 w 1466874"/>
              <a:gd name="connsiteY50" fmla="*/ 699552 h 937179"/>
              <a:gd name="connsiteX0" fmla="*/ 25122 w 1466874"/>
              <a:gd name="connsiteY0" fmla="*/ 434769 h 933653"/>
              <a:gd name="connsiteX1" fmla="*/ 25122 w 1466874"/>
              <a:gd name="connsiteY1" fmla="*/ 666997 h 933653"/>
              <a:gd name="connsiteX2" fmla="*/ 54150 w 1466874"/>
              <a:gd name="connsiteY2" fmla="*/ 754083 h 933653"/>
              <a:gd name="connsiteX3" fmla="*/ 68665 w 1466874"/>
              <a:gd name="connsiteY3" fmla="*/ 797626 h 933653"/>
              <a:gd name="connsiteX4" fmla="*/ 83179 w 1466874"/>
              <a:gd name="connsiteY4" fmla="*/ 913740 h 933653"/>
              <a:gd name="connsiteX5" fmla="*/ 170265 w 1466874"/>
              <a:gd name="connsiteY5" fmla="*/ 884712 h 933653"/>
              <a:gd name="connsiteX6" fmla="*/ 242836 w 1466874"/>
              <a:gd name="connsiteY6" fmla="*/ 666997 h 933653"/>
              <a:gd name="connsiteX7" fmla="*/ 271865 w 1466874"/>
              <a:gd name="connsiteY7" fmla="*/ 579912 h 933653"/>
              <a:gd name="connsiteX8" fmla="*/ 300893 w 1466874"/>
              <a:gd name="connsiteY8" fmla="*/ 536369 h 933653"/>
              <a:gd name="connsiteX9" fmla="*/ 315407 w 1466874"/>
              <a:gd name="connsiteY9" fmla="*/ 492826 h 933653"/>
              <a:gd name="connsiteX10" fmla="*/ 402493 w 1466874"/>
              <a:gd name="connsiteY10" fmla="*/ 463797 h 933653"/>
              <a:gd name="connsiteX11" fmla="*/ 504093 w 1466874"/>
              <a:gd name="connsiteY11" fmla="*/ 434769 h 933653"/>
              <a:gd name="connsiteX12" fmla="*/ 547636 w 1466874"/>
              <a:gd name="connsiteY12" fmla="*/ 420254 h 933653"/>
              <a:gd name="connsiteX13" fmla="*/ 736322 w 1466874"/>
              <a:gd name="connsiteY13" fmla="*/ 391226 h 933653"/>
              <a:gd name="connsiteX14" fmla="*/ 779865 w 1466874"/>
              <a:gd name="connsiteY14" fmla="*/ 405740 h 933653"/>
              <a:gd name="connsiteX15" fmla="*/ 823407 w 1466874"/>
              <a:gd name="connsiteY15" fmla="*/ 391226 h 933653"/>
              <a:gd name="connsiteX16" fmla="*/ 881465 w 1466874"/>
              <a:gd name="connsiteY16" fmla="*/ 376712 h 933653"/>
              <a:gd name="connsiteX17" fmla="*/ 925007 w 1466874"/>
              <a:gd name="connsiteY17" fmla="*/ 391226 h 933653"/>
              <a:gd name="connsiteX18" fmla="*/ 1171750 w 1466874"/>
              <a:gd name="connsiteY18" fmla="*/ 405740 h 933653"/>
              <a:gd name="connsiteX19" fmla="*/ 1258836 w 1466874"/>
              <a:gd name="connsiteY19" fmla="*/ 579912 h 933653"/>
              <a:gd name="connsiteX20" fmla="*/ 1273350 w 1466874"/>
              <a:gd name="connsiteY20" fmla="*/ 623454 h 933653"/>
              <a:gd name="connsiteX21" fmla="*/ 1316893 w 1466874"/>
              <a:gd name="connsiteY21" fmla="*/ 652483 h 933653"/>
              <a:gd name="connsiteX22" fmla="*/ 1447522 w 1466874"/>
              <a:gd name="connsiteY22" fmla="*/ 681512 h 933653"/>
              <a:gd name="connsiteX23" fmla="*/ 1462036 w 1466874"/>
              <a:gd name="connsiteY23" fmla="*/ 637969 h 933653"/>
              <a:gd name="connsiteX24" fmla="*/ 1360436 w 1466874"/>
              <a:gd name="connsiteY24" fmla="*/ 521854 h 933653"/>
              <a:gd name="connsiteX25" fmla="*/ 1331407 w 1466874"/>
              <a:gd name="connsiteY25" fmla="*/ 391226 h 933653"/>
              <a:gd name="connsiteX26" fmla="*/ 1316893 w 1466874"/>
              <a:gd name="connsiteY26" fmla="*/ 347683 h 933653"/>
              <a:gd name="connsiteX27" fmla="*/ 1287865 w 1466874"/>
              <a:gd name="connsiteY27" fmla="*/ 304140 h 933653"/>
              <a:gd name="connsiteX28" fmla="*/ 1244322 w 1466874"/>
              <a:gd name="connsiteY28" fmla="*/ 289626 h 933653"/>
              <a:gd name="connsiteX29" fmla="*/ 1186265 w 1466874"/>
              <a:gd name="connsiteY29" fmla="*/ 231569 h 933653"/>
              <a:gd name="connsiteX30" fmla="*/ 1113693 w 1466874"/>
              <a:gd name="connsiteY30" fmla="*/ 173512 h 933653"/>
              <a:gd name="connsiteX31" fmla="*/ 983065 w 1466874"/>
              <a:gd name="connsiteY31" fmla="*/ 100940 h 933653"/>
              <a:gd name="connsiteX32" fmla="*/ 910493 w 1466874"/>
              <a:gd name="connsiteY32" fmla="*/ 86426 h 933653"/>
              <a:gd name="connsiteX33" fmla="*/ 792088 w 1466874"/>
              <a:gd name="connsiteY33" fmla="*/ 199107 h 933653"/>
              <a:gd name="connsiteX34" fmla="*/ 720080 w 1466874"/>
              <a:gd name="connsiteY34" fmla="*/ 199107 h 933653"/>
              <a:gd name="connsiteX35" fmla="*/ 736322 w 1466874"/>
              <a:gd name="connsiteY35" fmla="*/ 57397 h 933653"/>
              <a:gd name="connsiteX36" fmla="*/ 692779 w 1466874"/>
              <a:gd name="connsiteY36" fmla="*/ 86426 h 933653"/>
              <a:gd name="connsiteX37" fmla="*/ 576665 w 1466874"/>
              <a:gd name="connsiteY37" fmla="*/ 100940 h 933653"/>
              <a:gd name="connsiteX38" fmla="*/ 489579 w 1466874"/>
              <a:gd name="connsiteY38" fmla="*/ 129969 h 933653"/>
              <a:gd name="connsiteX39" fmla="*/ 446036 w 1466874"/>
              <a:gd name="connsiteY39" fmla="*/ 115454 h 933653"/>
              <a:gd name="connsiteX40" fmla="*/ 417007 w 1466874"/>
              <a:gd name="connsiteY40" fmla="*/ 158997 h 933653"/>
              <a:gd name="connsiteX41" fmla="*/ 373465 w 1466874"/>
              <a:gd name="connsiteY41" fmla="*/ 173512 h 933653"/>
              <a:gd name="connsiteX42" fmla="*/ 286379 w 1466874"/>
              <a:gd name="connsiteY42" fmla="*/ 217054 h 933653"/>
              <a:gd name="connsiteX43" fmla="*/ 228322 w 1466874"/>
              <a:gd name="connsiteY43" fmla="*/ 347683 h 933653"/>
              <a:gd name="connsiteX44" fmla="*/ 199293 w 1466874"/>
              <a:gd name="connsiteY44" fmla="*/ 304140 h 933653"/>
              <a:gd name="connsiteX45" fmla="*/ 141236 w 1466874"/>
              <a:gd name="connsiteY45" fmla="*/ 391226 h 933653"/>
              <a:gd name="connsiteX46" fmla="*/ 97693 w 1466874"/>
              <a:gd name="connsiteY46" fmla="*/ 376712 h 933653"/>
              <a:gd name="connsiteX47" fmla="*/ 39636 w 1466874"/>
              <a:gd name="connsiteY47" fmla="*/ 449283 h 933653"/>
              <a:gd name="connsiteX48" fmla="*/ 54150 w 1466874"/>
              <a:gd name="connsiteY48" fmla="*/ 565397 h 933653"/>
              <a:gd name="connsiteX49" fmla="*/ 39636 w 1466874"/>
              <a:gd name="connsiteY49" fmla="*/ 652483 h 933653"/>
              <a:gd name="connsiteX50" fmla="*/ 39636 w 1466874"/>
              <a:gd name="connsiteY50" fmla="*/ 696026 h 933653"/>
              <a:gd name="connsiteX0" fmla="*/ 25122 w 1466874"/>
              <a:gd name="connsiteY0" fmla="*/ 434769 h 933653"/>
              <a:gd name="connsiteX1" fmla="*/ 25122 w 1466874"/>
              <a:gd name="connsiteY1" fmla="*/ 666997 h 933653"/>
              <a:gd name="connsiteX2" fmla="*/ 54150 w 1466874"/>
              <a:gd name="connsiteY2" fmla="*/ 754083 h 933653"/>
              <a:gd name="connsiteX3" fmla="*/ 68665 w 1466874"/>
              <a:gd name="connsiteY3" fmla="*/ 797626 h 933653"/>
              <a:gd name="connsiteX4" fmla="*/ 83179 w 1466874"/>
              <a:gd name="connsiteY4" fmla="*/ 913740 h 933653"/>
              <a:gd name="connsiteX5" fmla="*/ 170265 w 1466874"/>
              <a:gd name="connsiteY5" fmla="*/ 884712 h 933653"/>
              <a:gd name="connsiteX6" fmla="*/ 242836 w 1466874"/>
              <a:gd name="connsiteY6" fmla="*/ 666997 h 933653"/>
              <a:gd name="connsiteX7" fmla="*/ 271865 w 1466874"/>
              <a:gd name="connsiteY7" fmla="*/ 579912 h 933653"/>
              <a:gd name="connsiteX8" fmla="*/ 300893 w 1466874"/>
              <a:gd name="connsiteY8" fmla="*/ 536369 h 933653"/>
              <a:gd name="connsiteX9" fmla="*/ 315407 w 1466874"/>
              <a:gd name="connsiteY9" fmla="*/ 492826 h 933653"/>
              <a:gd name="connsiteX10" fmla="*/ 402493 w 1466874"/>
              <a:gd name="connsiteY10" fmla="*/ 463797 h 933653"/>
              <a:gd name="connsiteX11" fmla="*/ 504093 w 1466874"/>
              <a:gd name="connsiteY11" fmla="*/ 434769 h 933653"/>
              <a:gd name="connsiteX12" fmla="*/ 547636 w 1466874"/>
              <a:gd name="connsiteY12" fmla="*/ 420254 h 933653"/>
              <a:gd name="connsiteX13" fmla="*/ 736322 w 1466874"/>
              <a:gd name="connsiteY13" fmla="*/ 391226 h 933653"/>
              <a:gd name="connsiteX14" fmla="*/ 779865 w 1466874"/>
              <a:gd name="connsiteY14" fmla="*/ 405740 h 933653"/>
              <a:gd name="connsiteX15" fmla="*/ 823407 w 1466874"/>
              <a:gd name="connsiteY15" fmla="*/ 391226 h 933653"/>
              <a:gd name="connsiteX16" fmla="*/ 881465 w 1466874"/>
              <a:gd name="connsiteY16" fmla="*/ 376712 h 933653"/>
              <a:gd name="connsiteX17" fmla="*/ 925007 w 1466874"/>
              <a:gd name="connsiteY17" fmla="*/ 391226 h 933653"/>
              <a:gd name="connsiteX18" fmla="*/ 1171750 w 1466874"/>
              <a:gd name="connsiteY18" fmla="*/ 405740 h 933653"/>
              <a:gd name="connsiteX19" fmla="*/ 1258836 w 1466874"/>
              <a:gd name="connsiteY19" fmla="*/ 579912 h 933653"/>
              <a:gd name="connsiteX20" fmla="*/ 1273350 w 1466874"/>
              <a:gd name="connsiteY20" fmla="*/ 623454 h 933653"/>
              <a:gd name="connsiteX21" fmla="*/ 1316893 w 1466874"/>
              <a:gd name="connsiteY21" fmla="*/ 652483 h 933653"/>
              <a:gd name="connsiteX22" fmla="*/ 1447522 w 1466874"/>
              <a:gd name="connsiteY22" fmla="*/ 681512 h 933653"/>
              <a:gd name="connsiteX23" fmla="*/ 1462036 w 1466874"/>
              <a:gd name="connsiteY23" fmla="*/ 637969 h 933653"/>
              <a:gd name="connsiteX24" fmla="*/ 1360436 w 1466874"/>
              <a:gd name="connsiteY24" fmla="*/ 521854 h 933653"/>
              <a:gd name="connsiteX25" fmla="*/ 1331407 w 1466874"/>
              <a:gd name="connsiteY25" fmla="*/ 391226 h 933653"/>
              <a:gd name="connsiteX26" fmla="*/ 1316893 w 1466874"/>
              <a:gd name="connsiteY26" fmla="*/ 347683 h 933653"/>
              <a:gd name="connsiteX27" fmla="*/ 1287865 w 1466874"/>
              <a:gd name="connsiteY27" fmla="*/ 304140 h 933653"/>
              <a:gd name="connsiteX28" fmla="*/ 1244322 w 1466874"/>
              <a:gd name="connsiteY28" fmla="*/ 289626 h 933653"/>
              <a:gd name="connsiteX29" fmla="*/ 1186265 w 1466874"/>
              <a:gd name="connsiteY29" fmla="*/ 231569 h 933653"/>
              <a:gd name="connsiteX30" fmla="*/ 1113693 w 1466874"/>
              <a:gd name="connsiteY30" fmla="*/ 173512 h 933653"/>
              <a:gd name="connsiteX31" fmla="*/ 983065 w 1466874"/>
              <a:gd name="connsiteY31" fmla="*/ 100940 h 933653"/>
              <a:gd name="connsiteX32" fmla="*/ 910493 w 1466874"/>
              <a:gd name="connsiteY32" fmla="*/ 86426 h 933653"/>
              <a:gd name="connsiteX33" fmla="*/ 720080 w 1466874"/>
              <a:gd name="connsiteY33" fmla="*/ 199107 h 933653"/>
              <a:gd name="connsiteX34" fmla="*/ 736322 w 1466874"/>
              <a:gd name="connsiteY34" fmla="*/ 57397 h 933653"/>
              <a:gd name="connsiteX35" fmla="*/ 692779 w 1466874"/>
              <a:gd name="connsiteY35" fmla="*/ 86426 h 933653"/>
              <a:gd name="connsiteX36" fmla="*/ 576665 w 1466874"/>
              <a:gd name="connsiteY36" fmla="*/ 100940 h 933653"/>
              <a:gd name="connsiteX37" fmla="*/ 489579 w 1466874"/>
              <a:gd name="connsiteY37" fmla="*/ 129969 h 933653"/>
              <a:gd name="connsiteX38" fmla="*/ 446036 w 1466874"/>
              <a:gd name="connsiteY38" fmla="*/ 115454 h 933653"/>
              <a:gd name="connsiteX39" fmla="*/ 417007 w 1466874"/>
              <a:gd name="connsiteY39" fmla="*/ 158997 h 933653"/>
              <a:gd name="connsiteX40" fmla="*/ 373465 w 1466874"/>
              <a:gd name="connsiteY40" fmla="*/ 173512 h 933653"/>
              <a:gd name="connsiteX41" fmla="*/ 286379 w 1466874"/>
              <a:gd name="connsiteY41" fmla="*/ 217054 h 933653"/>
              <a:gd name="connsiteX42" fmla="*/ 228322 w 1466874"/>
              <a:gd name="connsiteY42" fmla="*/ 347683 h 933653"/>
              <a:gd name="connsiteX43" fmla="*/ 199293 w 1466874"/>
              <a:gd name="connsiteY43" fmla="*/ 304140 h 933653"/>
              <a:gd name="connsiteX44" fmla="*/ 141236 w 1466874"/>
              <a:gd name="connsiteY44" fmla="*/ 391226 h 933653"/>
              <a:gd name="connsiteX45" fmla="*/ 97693 w 1466874"/>
              <a:gd name="connsiteY45" fmla="*/ 376712 h 933653"/>
              <a:gd name="connsiteX46" fmla="*/ 39636 w 1466874"/>
              <a:gd name="connsiteY46" fmla="*/ 449283 h 933653"/>
              <a:gd name="connsiteX47" fmla="*/ 54150 w 1466874"/>
              <a:gd name="connsiteY47" fmla="*/ 565397 h 933653"/>
              <a:gd name="connsiteX48" fmla="*/ 39636 w 1466874"/>
              <a:gd name="connsiteY48" fmla="*/ 652483 h 933653"/>
              <a:gd name="connsiteX49" fmla="*/ 39636 w 1466874"/>
              <a:gd name="connsiteY49" fmla="*/ 696026 h 933653"/>
              <a:gd name="connsiteX0" fmla="*/ 25122 w 1466874"/>
              <a:gd name="connsiteY0" fmla="*/ 434769 h 933653"/>
              <a:gd name="connsiteX1" fmla="*/ 25122 w 1466874"/>
              <a:gd name="connsiteY1" fmla="*/ 666997 h 933653"/>
              <a:gd name="connsiteX2" fmla="*/ 54150 w 1466874"/>
              <a:gd name="connsiteY2" fmla="*/ 754083 h 933653"/>
              <a:gd name="connsiteX3" fmla="*/ 68665 w 1466874"/>
              <a:gd name="connsiteY3" fmla="*/ 797626 h 933653"/>
              <a:gd name="connsiteX4" fmla="*/ 83179 w 1466874"/>
              <a:gd name="connsiteY4" fmla="*/ 913740 h 933653"/>
              <a:gd name="connsiteX5" fmla="*/ 170265 w 1466874"/>
              <a:gd name="connsiteY5" fmla="*/ 884712 h 933653"/>
              <a:gd name="connsiteX6" fmla="*/ 242836 w 1466874"/>
              <a:gd name="connsiteY6" fmla="*/ 666997 h 933653"/>
              <a:gd name="connsiteX7" fmla="*/ 271865 w 1466874"/>
              <a:gd name="connsiteY7" fmla="*/ 579912 h 933653"/>
              <a:gd name="connsiteX8" fmla="*/ 300893 w 1466874"/>
              <a:gd name="connsiteY8" fmla="*/ 536369 h 933653"/>
              <a:gd name="connsiteX9" fmla="*/ 315407 w 1466874"/>
              <a:gd name="connsiteY9" fmla="*/ 492826 h 933653"/>
              <a:gd name="connsiteX10" fmla="*/ 402493 w 1466874"/>
              <a:gd name="connsiteY10" fmla="*/ 463797 h 933653"/>
              <a:gd name="connsiteX11" fmla="*/ 504093 w 1466874"/>
              <a:gd name="connsiteY11" fmla="*/ 434769 h 933653"/>
              <a:gd name="connsiteX12" fmla="*/ 547636 w 1466874"/>
              <a:gd name="connsiteY12" fmla="*/ 420254 h 933653"/>
              <a:gd name="connsiteX13" fmla="*/ 736322 w 1466874"/>
              <a:gd name="connsiteY13" fmla="*/ 391226 h 933653"/>
              <a:gd name="connsiteX14" fmla="*/ 779865 w 1466874"/>
              <a:gd name="connsiteY14" fmla="*/ 405740 h 933653"/>
              <a:gd name="connsiteX15" fmla="*/ 823407 w 1466874"/>
              <a:gd name="connsiteY15" fmla="*/ 391226 h 933653"/>
              <a:gd name="connsiteX16" fmla="*/ 881465 w 1466874"/>
              <a:gd name="connsiteY16" fmla="*/ 376712 h 933653"/>
              <a:gd name="connsiteX17" fmla="*/ 925007 w 1466874"/>
              <a:gd name="connsiteY17" fmla="*/ 391226 h 933653"/>
              <a:gd name="connsiteX18" fmla="*/ 1171750 w 1466874"/>
              <a:gd name="connsiteY18" fmla="*/ 405740 h 933653"/>
              <a:gd name="connsiteX19" fmla="*/ 1258836 w 1466874"/>
              <a:gd name="connsiteY19" fmla="*/ 579912 h 933653"/>
              <a:gd name="connsiteX20" fmla="*/ 1273350 w 1466874"/>
              <a:gd name="connsiteY20" fmla="*/ 623454 h 933653"/>
              <a:gd name="connsiteX21" fmla="*/ 1316893 w 1466874"/>
              <a:gd name="connsiteY21" fmla="*/ 652483 h 933653"/>
              <a:gd name="connsiteX22" fmla="*/ 1447522 w 1466874"/>
              <a:gd name="connsiteY22" fmla="*/ 681512 h 933653"/>
              <a:gd name="connsiteX23" fmla="*/ 1462036 w 1466874"/>
              <a:gd name="connsiteY23" fmla="*/ 637969 h 933653"/>
              <a:gd name="connsiteX24" fmla="*/ 1360436 w 1466874"/>
              <a:gd name="connsiteY24" fmla="*/ 521854 h 933653"/>
              <a:gd name="connsiteX25" fmla="*/ 1331407 w 1466874"/>
              <a:gd name="connsiteY25" fmla="*/ 391226 h 933653"/>
              <a:gd name="connsiteX26" fmla="*/ 1316893 w 1466874"/>
              <a:gd name="connsiteY26" fmla="*/ 347683 h 933653"/>
              <a:gd name="connsiteX27" fmla="*/ 1287865 w 1466874"/>
              <a:gd name="connsiteY27" fmla="*/ 304140 h 933653"/>
              <a:gd name="connsiteX28" fmla="*/ 1244322 w 1466874"/>
              <a:gd name="connsiteY28" fmla="*/ 289626 h 933653"/>
              <a:gd name="connsiteX29" fmla="*/ 1186265 w 1466874"/>
              <a:gd name="connsiteY29" fmla="*/ 231569 h 933653"/>
              <a:gd name="connsiteX30" fmla="*/ 1113693 w 1466874"/>
              <a:gd name="connsiteY30" fmla="*/ 173512 h 933653"/>
              <a:gd name="connsiteX31" fmla="*/ 983065 w 1466874"/>
              <a:gd name="connsiteY31" fmla="*/ 100940 h 933653"/>
              <a:gd name="connsiteX32" fmla="*/ 720080 w 1466874"/>
              <a:gd name="connsiteY32" fmla="*/ 199107 h 933653"/>
              <a:gd name="connsiteX33" fmla="*/ 736322 w 1466874"/>
              <a:gd name="connsiteY33" fmla="*/ 57397 h 933653"/>
              <a:gd name="connsiteX34" fmla="*/ 692779 w 1466874"/>
              <a:gd name="connsiteY34" fmla="*/ 86426 h 933653"/>
              <a:gd name="connsiteX35" fmla="*/ 576665 w 1466874"/>
              <a:gd name="connsiteY35" fmla="*/ 100940 h 933653"/>
              <a:gd name="connsiteX36" fmla="*/ 489579 w 1466874"/>
              <a:gd name="connsiteY36" fmla="*/ 129969 h 933653"/>
              <a:gd name="connsiteX37" fmla="*/ 446036 w 1466874"/>
              <a:gd name="connsiteY37" fmla="*/ 115454 h 933653"/>
              <a:gd name="connsiteX38" fmla="*/ 417007 w 1466874"/>
              <a:gd name="connsiteY38" fmla="*/ 158997 h 933653"/>
              <a:gd name="connsiteX39" fmla="*/ 373465 w 1466874"/>
              <a:gd name="connsiteY39" fmla="*/ 173512 h 933653"/>
              <a:gd name="connsiteX40" fmla="*/ 286379 w 1466874"/>
              <a:gd name="connsiteY40" fmla="*/ 217054 h 933653"/>
              <a:gd name="connsiteX41" fmla="*/ 228322 w 1466874"/>
              <a:gd name="connsiteY41" fmla="*/ 347683 h 933653"/>
              <a:gd name="connsiteX42" fmla="*/ 199293 w 1466874"/>
              <a:gd name="connsiteY42" fmla="*/ 304140 h 933653"/>
              <a:gd name="connsiteX43" fmla="*/ 141236 w 1466874"/>
              <a:gd name="connsiteY43" fmla="*/ 391226 h 933653"/>
              <a:gd name="connsiteX44" fmla="*/ 97693 w 1466874"/>
              <a:gd name="connsiteY44" fmla="*/ 376712 h 933653"/>
              <a:gd name="connsiteX45" fmla="*/ 39636 w 1466874"/>
              <a:gd name="connsiteY45" fmla="*/ 449283 h 933653"/>
              <a:gd name="connsiteX46" fmla="*/ 54150 w 1466874"/>
              <a:gd name="connsiteY46" fmla="*/ 565397 h 933653"/>
              <a:gd name="connsiteX47" fmla="*/ 39636 w 1466874"/>
              <a:gd name="connsiteY47" fmla="*/ 652483 h 933653"/>
              <a:gd name="connsiteX48" fmla="*/ 39636 w 1466874"/>
              <a:gd name="connsiteY48" fmla="*/ 696026 h 933653"/>
              <a:gd name="connsiteX0" fmla="*/ 25122 w 1466874"/>
              <a:gd name="connsiteY0" fmla="*/ 393733 h 892617"/>
              <a:gd name="connsiteX1" fmla="*/ 25122 w 1466874"/>
              <a:gd name="connsiteY1" fmla="*/ 625961 h 892617"/>
              <a:gd name="connsiteX2" fmla="*/ 54150 w 1466874"/>
              <a:gd name="connsiteY2" fmla="*/ 713047 h 892617"/>
              <a:gd name="connsiteX3" fmla="*/ 68665 w 1466874"/>
              <a:gd name="connsiteY3" fmla="*/ 756590 h 892617"/>
              <a:gd name="connsiteX4" fmla="*/ 83179 w 1466874"/>
              <a:gd name="connsiteY4" fmla="*/ 872704 h 892617"/>
              <a:gd name="connsiteX5" fmla="*/ 170265 w 1466874"/>
              <a:gd name="connsiteY5" fmla="*/ 843676 h 892617"/>
              <a:gd name="connsiteX6" fmla="*/ 242836 w 1466874"/>
              <a:gd name="connsiteY6" fmla="*/ 625961 h 892617"/>
              <a:gd name="connsiteX7" fmla="*/ 271865 w 1466874"/>
              <a:gd name="connsiteY7" fmla="*/ 538876 h 892617"/>
              <a:gd name="connsiteX8" fmla="*/ 300893 w 1466874"/>
              <a:gd name="connsiteY8" fmla="*/ 495333 h 892617"/>
              <a:gd name="connsiteX9" fmla="*/ 315407 w 1466874"/>
              <a:gd name="connsiteY9" fmla="*/ 451790 h 892617"/>
              <a:gd name="connsiteX10" fmla="*/ 402493 w 1466874"/>
              <a:gd name="connsiteY10" fmla="*/ 422761 h 892617"/>
              <a:gd name="connsiteX11" fmla="*/ 504093 w 1466874"/>
              <a:gd name="connsiteY11" fmla="*/ 393733 h 892617"/>
              <a:gd name="connsiteX12" fmla="*/ 547636 w 1466874"/>
              <a:gd name="connsiteY12" fmla="*/ 379218 h 892617"/>
              <a:gd name="connsiteX13" fmla="*/ 736322 w 1466874"/>
              <a:gd name="connsiteY13" fmla="*/ 350190 h 892617"/>
              <a:gd name="connsiteX14" fmla="*/ 779865 w 1466874"/>
              <a:gd name="connsiteY14" fmla="*/ 364704 h 892617"/>
              <a:gd name="connsiteX15" fmla="*/ 823407 w 1466874"/>
              <a:gd name="connsiteY15" fmla="*/ 350190 h 892617"/>
              <a:gd name="connsiteX16" fmla="*/ 881465 w 1466874"/>
              <a:gd name="connsiteY16" fmla="*/ 335676 h 892617"/>
              <a:gd name="connsiteX17" fmla="*/ 925007 w 1466874"/>
              <a:gd name="connsiteY17" fmla="*/ 350190 h 892617"/>
              <a:gd name="connsiteX18" fmla="*/ 1171750 w 1466874"/>
              <a:gd name="connsiteY18" fmla="*/ 364704 h 892617"/>
              <a:gd name="connsiteX19" fmla="*/ 1258836 w 1466874"/>
              <a:gd name="connsiteY19" fmla="*/ 538876 h 892617"/>
              <a:gd name="connsiteX20" fmla="*/ 1273350 w 1466874"/>
              <a:gd name="connsiteY20" fmla="*/ 582418 h 892617"/>
              <a:gd name="connsiteX21" fmla="*/ 1316893 w 1466874"/>
              <a:gd name="connsiteY21" fmla="*/ 611447 h 892617"/>
              <a:gd name="connsiteX22" fmla="*/ 1447522 w 1466874"/>
              <a:gd name="connsiteY22" fmla="*/ 640476 h 892617"/>
              <a:gd name="connsiteX23" fmla="*/ 1462036 w 1466874"/>
              <a:gd name="connsiteY23" fmla="*/ 596933 h 892617"/>
              <a:gd name="connsiteX24" fmla="*/ 1360436 w 1466874"/>
              <a:gd name="connsiteY24" fmla="*/ 480818 h 892617"/>
              <a:gd name="connsiteX25" fmla="*/ 1331407 w 1466874"/>
              <a:gd name="connsiteY25" fmla="*/ 350190 h 892617"/>
              <a:gd name="connsiteX26" fmla="*/ 1316893 w 1466874"/>
              <a:gd name="connsiteY26" fmla="*/ 306647 h 892617"/>
              <a:gd name="connsiteX27" fmla="*/ 1287865 w 1466874"/>
              <a:gd name="connsiteY27" fmla="*/ 263104 h 892617"/>
              <a:gd name="connsiteX28" fmla="*/ 1244322 w 1466874"/>
              <a:gd name="connsiteY28" fmla="*/ 248590 h 892617"/>
              <a:gd name="connsiteX29" fmla="*/ 1186265 w 1466874"/>
              <a:gd name="connsiteY29" fmla="*/ 190533 h 892617"/>
              <a:gd name="connsiteX30" fmla="*/ 1113693 w 1466874"/>
              <a:gd name="connsiteY30" fmla="*/ 132476 h 892617"/>
              <a:gd name="connsiteX31" fmla="*/ 983065 w 1466874"/>
              <a:gd name="connsiteY31" fmla="*/ 59904 h 892617"/>
              <a:gd name="connsiteX32" fmla="*/ 720080 w 1466874"/>
              <a:gd name="connsiteY32" fmla="*/ 158071 h 892617"/>
              <a:gd name="connsiteX33" fmla="*/ 736322 w 1466874"/>
              <a:gd name="connsiteY33" fmla="*/ 16361 h 892617"/>
              <a:gd name="connsiteX34" fmla="*/ 576665 w 1466874"/>
              <a:gd name="connsiteY34" fmla="*/ 59904 h 892617"/>
              <a:gd name="connsiteX35" fmla="*/ 489579 w 1466874"/>
              <a:gd name="connsiteY35" fmla="*/ 88933 h 892617"/>
              <a:gd name="connsiteX36" fmla="*/ 446036 w 1466874"/>
              <a:gd name="connsiteY36" fmla="*/ 74418 h 892617"/>
              <a:gd name="connsiteX37" fmla="*/ 417007 w 1466874"/>
              <a:gd name="connsiteY37" fmla="*/ 117961 h 892617"/>
              <a:gd name="connsiteX38" fmla="*/ 373465 w 1466874"/>
              <a:gd name="connsiteY38" fmla="*/ 132476 h 892617"/>
              <a:gd name="connsiteX39" fmla="*/ 286379 w 1466874"/>
              <a:gd name="connsiteY39" fmla="*/ 176018 h 892617"/>
              <a:gd name="connsiteX40" fmla="*/ 228322 w 1466874"/>
              <a:gd name="connsiteY40" fmla="*/ 306647 h 892617"/>
              <a:gd name="connsiteX41" fmla="*/ 199293 w 1466874"/>
              <a:gd name="connsiteY41" fmla="*/ 263104 h 892617"/>
              <a:gd name="connsiteX42" fmla="*/ 141236 w 1466874"/>
              <a:gd name="connsiteY42" fmla="*/ 350190 h 892617"/>
              <a:gd name="connsiteX43" fmla="*/ 97693 w 1466874"/>
              <a:gd name="connsiteY43" fmla="*/ 335676 h 892617"/>
              <a:gd name="connsiteX44" fmla="*/ 39636 w 1466874"/>
              <a:gd name="connsiteY44" fmla="*/ 408247 h 892617"/>
              <a:gd name="connsiteX45" fmla="*/ 54150 w 1466874"/>
              <a:gd name="connsiteY45" fmla="*/ 524361 h 892617"/>
              <a:gd name="connsiteX46" fmla="*/ 39636 w 1466874"/>
              <a:gd name="connsiteY46" fmla="*/ 611447 h 892617"/>
              <a:gd name="connsiteX47" fmla="*/ 39636 w 1466874"/>
              <a:gd name="connsiteY47" fmla="*/ 654990 h 892617"/>
              <a:gd name="connsiteX0" fmla="*/ 25122 w 1466874"/>
              <a:gd name="connsiteY0" fmla="*/ 333829 h 832713"/>
              <a:gd name="connsiteX1" fmla="*/ 25122 w 1466874"/>
              <a:gd name="connsiteY1" fmla="*/ 566057 h 832713"/>
              <a:gd name="connsiteX2" fmla="*/ 54150 w 1466874"/>
              <a:gd name="connsiteY2" fmla="*/ 653143 h 832713"/>
              <a:gd name="connsiteX3" fmla="*/ 68665 w 1466874"/>
              <a:gd name="connsiteY3" fmla="*/ 696686 h 832713"/>
              <a:gd name="connsiteX4" fmla="*/ 83179 w 1466874"/>
              <a:gd name="connsiteY4" fmla="*/ 812800 h 832713"/>
              <a:gd name="connsiteX5" fmla="*/ 170265 w 1466874"/>
              <a:gd name="connsiteY5" fmla="*/ 783772 h 832713"/>
              <a:gd name="connsiteX6" fmla="*/ 242836 w 1466874"/>
              <a:gd name="connsiteY6" fmla="*/ 566057 h 832713"/>
              <a:gd name="connsiteX7" fmla="*/ 271865 w 1466874"/>
              <a:gd name="connsiteY7" fmla="*/ 478972 h 832713"/>
              <a:gd name="connsiteX8" fmla="*/ 300893 w 1466874"/>
              <a:gd name="connsiteY8" fmla="*/ 435429 h 832713"/>
              <a:gd name="connsiteX9" fmla="*/ 315407 w 1466874"/>
              <a:gd name="connsiteY9" fmla="*/ 391886 h 832713"/>
              <a:gd name="connsiteX10" fmla="*/ 402493 w 1466874"/>
              <a:gd name="connsiteY10" fmla="*/ 362857 h 832713"/>
              <a:gd name="connsiteX11" fmla="*/ 504093 w 1466874"/>
              <a:gd name="connsiteY11" fmla="*/ 333829 h 832713"/>
              <a:gd name="connsiteX12" fmla="*/ 547636 w 1466874"/>
              <a:gd name="connsiteY12" fmla="*/ 319314 h 832713"/>
              <a:gd name="connsiteX13" fmla="*/ 736322 w 1466874"/>
              <a:gd name="connsiteY13" fmla="*/ 290286 h 832713"/>
              <a:gd name="connsiteX14" fmla="*/ 779865 w 1466874"/>
              <a:gd name="connsiteY14" fmla="*/ 304800 h 832713"/>
              <a:gd name="connsiteX15" fmla="*/ 823407 w 1466874"/>
              <a:gd name="connsiteY15" fmla="*/ 290286 h 832713"/>
              <a:gd name="connsiteX16" fmla="*/ 881465 w 1466874"/>
              <a:gd name="connsiteY16" fmla="*/ 275772 h 832713"/>
              <a:gd name="connsiteX17" fmla="*/ 925007 w 1466874"/>
              <a:gd name="connsiteY17" fmla="*/ 290286 h 832713"/>
              <a:gd name="connsiteX18" fmla="*/ 1171750 w 1466874"/>
              <a:gd name="connsiteY18" fmla="*/ 304800 h 832713"/>
              <a:gd name="connsiteX19" fmla="*/ 1258836 w 1466874"/>
              <a:gd name="connsiteY19" fmla="*/ 478972 h 832713"/>
              <a:gd name="connsiteX20" fmla="*/ 1273350 w 1466874"/>
              <a:gd name="connsiteY20" fmla="*/ 522514 h 832713"/>
              <a:gd name="connsiteX21" fmla="*/ 1316893 w 1466874"/>
              <a:gd name="connsiteY21" fmla="*/ 551543 h 832713"/>
              <a:gd name="connsiteX22" fmla="*/ 1447522 w 1466874"/>
              <a:gd name="connsiteY22" fmla="*/ 580572 h 832713"/>
              <a:gd name="connsiteX23" fmla="*/ 1462036 w 1466874"/>
              <a:gd name="connsiteY23" fmla="*/ 537029 h 832713"/>
              <a:gd name="connsiteX24" fmla="*/ 1360436 w 1466874"/>
              <a:gd name="connsiteY24" fmla="*/ 420914 h 832713"/>
              <a:gd name="connsiteX25" fmla="*/ 1331407 w 1466874"/>
              <a:gd name="connsiteY25" fmla="*/ 290286 h 832713"/>
              <a:gd name="connsiteX26" fmla="*/ 1316893 w 1466874"/>
              <a:gd name="connsiteY26" fmla="*/ 246743 h 832713"/>
              <a:gd name="connsiteX27" fmla="*/ 1287865 w 1466874"/>
              <a:gd name="connsiteY27" fmla="*/ 203200 h 832713"/>
              <a:gd name="connsiteX28" fmla="*/ 1244322 w 1466874"/>
              <a:gd name="connsiteY28" fmla="*/ 188686 h 832713"/>
              <a:gd name="connsiteX29" fmla="*/ 1186265 w 1466874"/>
              <a:gd name="connsiteY29" fmla="*/ 130629 h 832713"/>
              <a:gd name="connsiteX30" fmla="*/ 1113693 w 1466874"/>
              <a:gd name="connsiteY30" fmla="*/ 72572 h 832713"/>
              <a:gd name="connsiteX31" fmla="*/ 983065 w 1466874"/>
              <a:gd name="connsiteY31" fmla="*/ 0 h 832713"/>
              <a:gd name="connsiteX32" fmla="*/ 720080 w 1466874"/>
              <a:gd name="connsiteY32" fmla="*/ 98167 h 832713"/>
              <a:gd name="connsiteX33" fmla="*/ 576665 w 1466874"/>
              <a:gd name="connsiteY33" fmla="*/ 0 h 832713"/>
              <a:gd name="connsiteX34" fmla="*/ 489579 w 1466874"/>
              <a:gd name="connsiteY34" fmla="*/ 29029 h 832713"/>
              <a:gd name="connsiteX35" fmla="*/ 446036 w 1466874"/>
              <a:gd name="connsiteY35" fmla="*/ 14514 h 832713"/>
              <a:gd name="connsiteX36" fmla="*/ 417007 w 1466874"/>
              <a:gd name="connsiteY36" fmla="*/ 58057 h 832713"/>
              <a:gd name="connsiteX37" fmla="*/ 373465 w 1466874"/>
              <a:gd name="connsiteY37" fmla="*/ 72572 h 832713"/>
              <a:gd name="connsiteX38" fmla="*/ 286379 w 1466874"/>
              <a:gd name="connsiteY38" fmla="*/ 116114 h 832713"/>
              <a:gd name="connsiteX39" fmla="*/ 228322 w 1466874"/>
              <a:gd name="connsiteY39" fmla="*/ 246743 h 832713"/>
              <a:gd name="connsiteX40" fmla="*/ 199293 w 1466874"/>
              <a:gd name="connsiteY40" fmla="*/ 203200 h 832713"/>
              <a:gd name="connsiteX41" fmla="*/ 141236 w 1466874"/>
              <a:gd name="connsiteY41" fmla="*/ 290286 h 832713"/>
              <a:gd name="connsiteX42" fmla="*/ 97693 w 1466874"/>
              <a:gd name="connsiteY42" fmla="*/ 275772 h 832713"/>
              <a:gd name="connsiteX43" fmla="*/ 39636 w 1466874"/>
              <a:gd name="connsiteY43" fmla="*/ 348343 h 832713"/>
              <a:gd name="connsiteX44" fmla="*/ 54150 w 1466874"/>
              <a:gd name="connsiteY44" fmla="*/ 464457 h 832713"/>
              <a:gd name="connsiteX45" fmla="*/ 39636 w 1466874"/>
              <a:gd name="connsiteY45" fmla="*/ 551543 h 832713"/>
              <a:gd name="connsiteX46" fmla="*/ 39636 w 1466874"/>
              <a:gd name="connsiteY46" fmla="*/ 595086 h 832713"/>
              <a:gd name="connsiteX0" fmla="*/ 25122 w 1466874"/>
              <a:gd name="connsiteY0" fmla="*/ 333829 h 832713"/>
              <a:gd name="connsiteX1" fmla="*/ 25122 w 1466874"/>
              <a:gd name="connsiteY1" fmla="*/ 566057 h 832713"/>
              <a:gd name="connsiteX2" fmla="*/ 54150 w 1466874"/>
              <a:gd name="connsiteY2" fmla="*/ 653143 h 832713"/>
              <a:gd name="connsiteX3" fmla="*/ 68665 w 1466874"/>
              <a:gd name="connsiteY3" fmla="*/ 696686 h 832713"/>
              <a:gd name="connsiteX4" fmla="*/ 83179 w 1466874"/>
              <a:gd name="connsiteY4" fmla="*/ 812800 h 832713"/>
              <a:gd name="connsiteX5" fmla="*/ 170265 w 1466874"/>
              <a:gd name="connsiteY5" fmla="*/ 783772 h 832713"/>
              <a:gd name="connsiteX6" fmla="*/ 242836 w 1466874"/>
              <a:gd name="connsiteY6" fmla="*/ 566057 h 832713"/>
              <a:gd name="connsiteX7" fmla="*/ 271865 w 1466874"/>
              <a:gd name="connsiteY7" fmla="*/ 478972 h 832713"/>
              <a:gd name="connsiteX8" fmla="*/ 300893 w 1466874"/>
              <a:gd name="connsiteY8" fmla="*/ 435429 h 832713"/>
              <a:gd name="connsiteX9" fmla="*/ 315407 w 1466874"/>
              <a:gd name="connsiteY9" fmla="*/ 391886 h 832713"/>
              <a:gd name="connsiteX10" fmla="*/ 402493 w 1466874"/>
              <a:gd name="connsiteY10" fmla="*/ 362857 h 832713"/>
              <a:gd name="connsiteX11" fmla="*/ 504093 w 1466874"/>
              <a:gd name="connsiteY11" fmla="*/ 333829 h 832713"/>
              <a:gd name="connsiteX12" fmla="*/ 547636 w 1466874"/>
              <a:gd name="connsiteY12" fmla="*/ 319314 h 832713"/>
              <a:gd name="connsiteX13" fmla="*/ 736322 w 1466874"/>
              <a:gd name="connsiteY13" fmla="*/ 290286 h 832713"/>
              <a:gd name="connsiteX14" fmla="*/ 779865 w 1466874"/>
              <a:gd name="connsiteY14" fmla="*/ 304800 h 832713"/>
              <a:gd name="connsiteX15" fmla="*/ 823407 w 1466874"/>
              <a:gd name="connsiteY15" fmla="*/ 290286 h 832713"/>
              <a:gd name="connsiteX16" fmla="*/ 881465 w 1466874"/>
              <a:gd name="connsiteY16" fmla="*/ 275772 h 832713"/>
              <a:gd name="connsiteX17" fmla="*/ 925007 w 1466874"/>
              <a:gd name="connsiteY17" fmla="*/ 290286 h 832713"/>
              <a:gd name="connsiteX18" fmla="*/ 1171750 w 1466874"/>
              <a:gd name="connsiteY18" fmla="*/ 304800 h 832713"/>
              <a:gd name="connsiteX19" fmla="*/ 1258836 w 1466874"/>
              <a:gd name="connsiteY19" fmla="*/ 478972 h 832713"/>
              <a:gd name="connsiteX20" fmla="*/ 1273350 w 1466874"/>
              <a:gd name="connsiteY20" fmla="*/ 522514 h 832713"/>
              <a:gd name="connsiteX21" fmla="*/ 1316893 w 1466874"/>
              <a:gd name="connsiteY21" fmla="*/ 551543 h 832713"/>
              <a:gd name="connsiteX22" fmla="*/ 1447522 w 1466874"/>
              <a:gd name="connsiteY22" fmla="*/ 580572 h 832713"/>
              <a:gd name="connsiteX23" fmla="*/ 1462036 w 1466874"/>
              <a:gd name="connsiteY23" fmla="*/ 537029 h 832713"/>
              <a:gd name="connsiteX24" fmla="*/ 1360436 w 1466874"/>
              <a:gd name="connsiteY24" fmla="*/ 420914 h 832713"/>
              <a:gd name="connsiteX25" fmla="*/ 1331407 w 1466874"/>
              <a:gd name="connsiteY25" fmla="*/ 290286 h 832713"/>
              <a:gd name="connsiteX26" fmla="*/ 1316893 w 1466874"/>
              <a:gd name="connsiteY26" fmla="*/ 246743 h 832713"/>
              <a:gd name="connsiteX27" fmla="*/ 1287865 w 1466874"/>
              <a:gd name="connsiteY27" fmla="*/ 203200 h 832713"/>
              <a:gd name="connsiteX28" fmla="*/ 1244322 w 1466874"/>
              <a:gd name="connsiteY28" fmla="*/ 188686 h 832713"/>
              <a:gd name="connsiteX29" fmla="*/ 1186265 w 1466874"/>
              <a:gd name="connsiteY29" fmla="*/ 130629 h 832713"/>
              <a:gd name="connsiteX30" fmla="*/ 1113693 w 1466874"/>
              <a:gd name="connsiteY30" fmla="*/ 72572 h 832713"/>
              <a:gd name="connsiteX31" fmla="*/ 983065 w 1466874"/>
              <a:gd name="connsiteY31" fmla="*/ 0 h 832713"/>
              <a:gd name="connsiteX32" fmla="*/ 720080 w 1466874"/>
              <a:gd name="connsiteY32" fmla="*/ 98167 h 832713"/>
              <a:gd name="connsiteX33" fmla="*/ 576665 w 1466874"/>
              <a:gd name="connsiteY33" fmla="*/ 0 h 832713"/>
              <a:gd name="connsiteX34" fmla="*/ 446036 w 1466874"/>
              <a:gd name="connsiteY34" fmla="*/ 14514 h 832713"/>
              <a:gd name="connsiteX35" fmla="*/ 417007 w 1466874"/>
              <a:gd name="connsiteY35" fmla="*/ 58057 h 832713"/>
              <a:gd name="connsiteX36" fmla="*/ 373465 w 1466874"/>
              <a:gd name="connsiteY36" fmla="*/ 72572 h 832713"/>
              <a:gd name="connsiteX37" fmla="*/ 286379 w 1466874"/>
              <a:gd name="connsiteY37" fmla="*/ 116114 h 832713"/>
              <a:gd name="connsiteX38" fmla="*/ 228322 w 1466874"/>
              <a:gd name="connsiteY38" fmla="*/ 246743 h 832713"/>
              <a:gd name="connsiteX39" fmla="*/ 199293 w 1466874"/>
              <a:gd name="connsiteY39" fmla="*/ 203200 h 832713"/>
              <a:gd name="connsiteX40" fmla="*/ 141236 w 1466874"/>
              <a:gd name="connsiteY40" fmla="*/ 290286 h 832713"/>
              <a:gd name="connsiteX41" fmla="*/ 97693 w 1466874"/>
              <a:gd name="connsiteY41" fmla="*/ 275772 h 832713"/>
              <a:gd name="connsiteX42" fmla="*/ 39636 w 1466874"/>
              <a:gd name="connsiteY42" fmla="*/ 348343 h 832713"/>
              <a:gd name="connsiteX43" fmla="*/ 54150 w 1466874"/>
              <a:gd name="connsiteY43" fmla="*/ 464457 h 832713"/>
              <a:gd name="connsiteX44" fmla="*/ 39636 w 1466874"/>
              <a:gd name="connsiteY44" fmla="*/ 551543 h 832713"/>
              <a:gd name="connsiteX45" fmla="*/ 39636 w 1466874"/>
              <a:gd name="connsiteY45" fmla="*/ 595086 h 832713"/>
              <a:gd name="connsiteX0" fmla="*/ 25122 w 1466874"/>
              <a:gd name="connsiteY0" fmla="*/ 333829 h 832713"/>
              <a:gd name="connsiteX1" fmla="*/ 25122 w 1466874"/>
              <a:gd name="connsiteY1" fmla="*/ 566057 h 832713"/>
              <a:gd name="connsiteX2" fmla="*/ 54150 w 1466874"/>
              <a:gd name="connsiteY2" fmla="*/ 653143 h 832713"/>
              <a:gd name="connsiteX3" fmla="*/ 68665 w 1466874"/>
              <a:gd name="connsiteY3" fmla="*/ 696686 h 832713"/>
              <a:gd name="connsiteX4" fmla="*/ 83179 w 1466874"/>
              <a:gd name="connsiteY4" fmla="*/ 812800 h 832713"/>
              <a:gd name="connsiteX5" fmla="*/ 170265 w 1466874"/>
              <a:gd name="connsiteY5" fmla="*/ 783772 h 832713"/>
              <a:gd name="connsiteX6" fmla="*/ 242836 w 1466874"/>
              <a:gd name="connsiteY6" fmla="*/ 566057 h 832713"/>
              <a:gd name="connsiteX7" fmla="*/ 271865 w 1466874"/>
              <a:gd name="connsiteY7" fmla="*/ 478972 h 832713"/>
              <a:gd name="connsiteX8" fmla="*/ 300893 w 1466874"/>
              <a:gd name="connsiteY8" fmla="*/ 435429 h 832713"/>
              <a:gd name="connsiteX9" fmla="*/ 315407 w 1466874"/>
              <a:gd name="connsiteY9" fmla="*/ 391886 h 832713"/>
              <a:gd name="connsiteX10" fmla="*/ 402493 w 1466874"/>
              <a:gd name="connsiteY10" fmla="*/ 362857 h 832713"/>
              <a:gd name="connsiteX11" fmla="*/ 504093 w 1466874"/>
              <a:gd name="connsiteY11" fmla="*/ 333829 h 832713"/>
              <a:gd name="connsiteX12" fmla="*/ 547636 w 1466874"/>
              <a:gd name="connsiteY12" fmla="*/ 319314 h 832713"/>
              <a:gd name="connsiteX13" fmla="*/ 736322 w 1466874"/>
              <a:gd name="connsiteY13" fmla="*/ 290286 h 832713"/>
              <a:gd name="connsiteX14" fmla="*/ 779865 w 1466874"/>
              <a:gd name="connsiteY14" fmla="*/ 304800 h 832713"/>
              <a:gd name="connsiteX15" fmla="*/ 823407 w 1466874"/>
              <a:gd name="connsiteY15" fmla="*/ 290286 h 832713"/>
              <a:gd name="connsiteX16" fmla="*/ 881465 w 1466874"/>
              <a:gd name="connsiteY16" fmla="*/ 275772 h 832713"/>
              <a:gd name="connsiteX17" fmla="*/ 925007 w 1466874"/>
              <a:gd name="connsiteY17" fmla="*/ 290286 h 832713"/>
              <a:gd name="connsiteX18" fmla="*/ 1171750 w 1466874"/>
              <a:gd name="connsiteY18" fmla="*/ 304800 h 832713"/>
              <a:gd name="connsiteX19" fmla="*/ 1258836 w 1466874"/>
              <a:gd name="connsiteY19" fmla="*/ 478972 h 832713"/>
              <a:gd name="connsiteX20" fmla="*/ 1273350 w 1466874"/>
              <a:gd name="connsiteY20" fmla="*/ 522514 h 832713"/>
              <a:gd name="connsiteX21" fmla="*/ 1316893 w 1466874"/>
              <a:gd name="connsiteY21" fmla="*/ 551543 h 832713"/>
              <a:gd name="connsiteX22" fmla="*/ 1447522 w 1466874"/>
              <a:gd name="connsiteY22" fmla="*/ 580572 h 832713"/>
              <a:gd name="connsiteX23" fmla="*/ 1462036 w 1466874"/>
              <a:gd name="connsiteY23" fmla="*/ 537029 h 832713"/>
              <a:gd name="connsiteX24" fmla="*/ 1360436 w 1466874"/>
              <a:gd name="connsiteY24" fmla="*/ 420914 h 832713"/>
              <a:gd name="connsiteX25" fmla="*/ 1331407 w 1466874"/>
              <a:gd name="connsiteY25" fmla="*/ 290286 h 832713"/>
              <a:gd name="connsiteX26" fmla="*/ 1316893 w 1466874"/>
              <a:gd name="connsiteY26" fmla="*/ 246743 h 832713"/>
              <a:gd name="connsiteX27" fmla="*/ 1287865 w 1466874"/>
              <a:gd name="connsiteY27" fmla="*/ 203200 h 832713"/>
              <a:gd name="connsiteX28" fmla="*/ 1244322 w 1466874"/>
              <a:gd name="connsiteY28" fmla="*/ 188686 h 832713"/>
              <a:gd name="connsiteX29" fmla="*/ 1186265 w 1466874"/>
              <a:gd name="connsiteY29" fmla="*/ 130629 h 832713"/>
              <a:gd name="connsiteX30" fmla="*/ 1113693 w 1466874"/>
              <a:gd name="connsiteY30" fmla="*/ 72572 h 832713"/>
              <a:gd name="connsiteX31" fmla="*/ 983065 w 1466874"/>
              <a:gd name="connsiteY31" fmla="*/ 0 h 832713"/>
              <a:gd name="connsiteX32" fmla="*/ 720080 w 1466874"/>
              <a:gd name="connsiteY32" fmla="*/ 98167 h 832713"/>
              <a:gd name="connsiteX33" fmla="*/ 446036 w 1466874"/>
              <a:gd name="connsiteY33" fmla="*/ 14514 h 832713"/>
              <a:gd name="connsiteX34" fmla="*/ 417007 w 1466874"/>
              <a:gd name="connsiteY34" fmla="*/ 58057 h 832713"/>
              <a:gd name="connsiteX35" fmla="*/ 373465 w 1466874"/>
              <a:gd name="connsiteY35" fmla="*/ 72572 h 832713"/>
              <a:gd name="connsiteX36" fmla="*/ 286379 w 1466874"/>
              <a:gd name="connsiteY36" fmla="*/ 116114 h 832713"/>
              <a:gd name="connsiteX37" fmla="*/ 228322 w 1466874"/>
              <a:gd name="connsiteY37" fmla="*/ 246743 h 832713"/>
              <a:gd name="connsiteX38" fmla="*/ 199293 w 1466874"/>
              <a:gd name="connsiteY38" fmla="*/ 203200 h 832713"/>
              <a:gd name="connsiteX39" fmla="*/ 141236 w 1466874"/>
              <a:gd name="connsiteY39" fmla="*/ 290286 h 832713"/>
              <a:gd name="connsiteX40" fmla="*/ 97693 w 1466874"/>
              <a:gd name="connsiteY40" fmla="*/ 275772 h 832713"/>
              <a:gd name="connsiteX41" fmla="*/ 39636 w 1466874"/>
              <a:gd name="connsiteY41" fmla="*/ 348343 h 832713"/>
              <a:gd name="connsiteX42" fmla="*/ 54150 w 1466874"/>
              <a:gd name="connsiteY42" fmla="*/ 464457 h 832713"/>
              <a:gd name="connsiteX43" fmla="*/ 39636 w 1466874"/>
              <a:gd name="connsiteY43" fmla="*/ 551543 h 832713"/>
              <a:gd name="connsiteX44" fmla="*/ 39636 w 1466874"/>
              <a:gd name="connsiteY44" fmla="*/ 595086 h 832713"/>
              <a:gd name="connsiteX0" fmla="*/ 25122 w 1466874"/>
              <a:gd name="connsiteY0" fmla="*/ 333829 h 832713"/>
              <a:gd name="connsiteX1" fmla="*/ 25122 w 1466874"/>
              <a:gd name="connsiteY1" fmla="*/ 566057 h 832713"/>
              <a:gd name="connsiteX2" fmla="*/ 54150 w 1466874"/>
              <a:gd name="connsiteY2" fmla="*/ 653143 h 832713"/>
              <a:gd name="connsiteX3" fmla="*/ 68665 w 1466874"/>
              <a:gd name="connsiteY3" fmla="*/ 696686 h 832713"/>
              <a:gd name="connsiteX4" fmla="*/ 83179 w 1466874"/>
              <a:gd name="connsiteY4" fmla="*/ 812800 h 832713"/>
              <a:gd name="connsiteX5" fmla="*/ 170265 w 1466874"/>
              <a:gd name="connsiteY5" fmla="*/ 783772 h 832713"/>
              <a:gd name="connsiteX6" fmla="*/ 242836 w 1466874"/>
              <a:gd name="connsiteY6" fmla="*/ 566057 h 832713"/>
              <a:gd name="connsiteX7" fmla="*/ 271865 w 1466874"/>
              <a:gd name="connsiteY7" fmla="*/ 478972 h 832713"/>
              <a:gd name="connsiteX8" fmla="*/ 300893 w 1466874"/>
              <a:gd name="connsiteY8" fmla="*/ 435429 h 832713"/>
              <a:gd name="connsiteX9" fmla="*/ 315407 w 1466874"/>
              <a:gd name="connsiteY9" fmla="*/ 391886 h 832713"/>
              <a:gd name="connsiteX10" fmla="*/ 402493 w 1466874"/>
              <a:gd name="connsiteY10" fmla="*/ 362857 h 832713"/>
              <a:gd name="connsiteX11" fmla="*/ 504093 w 1466874"/>
              <a:gd name="connsiteY11" fmla="*/ 333829 h 832713"/>
              <a:gd name="connsiteX12" fmla="*/ 547636 w 1466874"/>
              <a:gd name="connsiteY12" fmla="*/ 319314 h 832713"/>
              <a:gd name="connsiteX13" fmla="*/ 736322 w 1466874"/>
              <a:gd name="connsiteY13" fmla="*/ 290286 h 832713"/>
              <a:gd name="connsiteX14" fmla="*/ 779865 w 1466874"/>
              <a:gd name="connsiteY14" fmla="*/ 304800 h 832713"/>
              <a:gd name="connsiteX15" fmla="*/ 823407 w 1466874"/>
              <a:gd name="connsiteY15" fmla="*/ 290286 h 832713"/>
              <a:gd name="connsiteX16" fmla="*/ 881465 w 1466874"/>
              <a:gd name="connsiteY16" fmla="*/ 275772 h 832713"/>
              <a:gd name="connsiteX17" fmla="*/ 925007 w 1466874"/>
              <a:gd name="connsiteY17" fmla="*/ 290286 h 832713"/>
              <a:gd name="connsiteX18" fmla="*/ 1171750 w 1466874"/>
              <a:gd name="connsiteY18" fmla="*/ 304800 h 832713"/>
              <a:gd name="connsiteX19" fmla="*/ 1258836 w 1466874"/>
              <a:gd name="connsiteY19" fmla="*/ 478972 h 832713"/>
              <a:gd name="connsiteX20" fmla="*/ 1273350 w 1466874"/>
              <a:gd name="connsiteY20" fmla="*/ 522514 h 832713"/>
              <a:gd name="connsiteX21" fmla="*/ 1316893 w 1466874"/>
              <a:gd name="connsiteY21" fmla="*/ 551543 h 832713"/>
              <a:gd name="connsiteX22" fmla="*/ 1447522 w 1466874"/>
              <a:gd name="connsiteY22" fmla="*/ 580572 h 832713"/>
              <a:gd name="connsiteX23" fmla="*/ 1462036 w 1466874"/>
              <a:gd name="connsiteY23" fmla="*/ 537029 h 832713"/>
              <a:gd name="connsiteX24" fmla="*/ 1360436 w 1466874"/>
              <a:gd name="connsiteY24" fmla="*/ 420914 h 832713"/>
              <a:gd name="connsiteX25" fmla="*/ 1331407 w 1466874"/>
              <a:gd name="connsiteY25" fmla="*/ 290286 h 832713"/>
              <a:gd name="connsiteX26" fmla="*/ 1316893 w 1466874"/>
              <a:gd name="connsiteY26" fmla="*/ 246743 h 832713"/>
              <a:gd name="connsiteX27" fmla="*/ 1287865 w 1466874"/>
              <a:gd name="connsiteY27" fmla="*/ 203200 h 832713"/>
              <a:gd name="connsiteX28" fmla="*/ 1244322 w 1466874"/>
              <a:gd name="connsiteY28" fmla="*/ 188686 h 832713"/>
              <a:gd name="connsiteX29" fmla="*/ 1186265 w 1466874"/>
              <a:gd name="connsiteY29" fmla="*/ 130629 h 832713"/>
              <a:gd name="connsiteX30" fmla="*/ 1113693 w 1466874"/>
              <a:gd name="connsiteY30" fmla="*/ 72572 h 832713"/>
              <a:gd name="connsiteX31" fmla="*/ 983065 w 1466874"/>
              <a:gd name="connsiteY31" fmla="*/ 0 h 832713"/>
              <a:gd name="connsiteX32" fmla="*/ 720080 w 1466874"/>
              <a:gd name="connsiteY32" fmla="*/ 98167 h 832713"/>
              <a:gd name="connsiteX33" fmla="*/ 417007 w 1466874"/>
              <a:gd name="connsiteY33" fmla="*/ 58057 h 832713"/>
              <a:gd name="connsiteX34" fmla="*/ 373465 w 1466874"/>
              <a:gd name="connsiteY34" fmla="*/ 72572 h 832713"/>
              <a:gd name="connsiteX35" fmla="*/ 286379 w 1466874"/>
              <a:gd name="connsiteY35" fmla="*/ 116114 h 832713"/>
              <a:gd name="connsiteX36" fmla="*/ 228322 w 1466874"/>
              <a:gd name="connsiteY36" fmla="*/ 246743 h 832713"/>
              <a:gd name="connsiteX37" fmla="*/ 199293 w 1466874"/>
              <a:gd name="connsiteY37" fmla="*/ 203200 h 832713"/>
              <a:gd name="connsiteX38" fmla="*/ 141236 w 1466874"/>
              <a:gd name="connsiteY38" fmla="*/ 290286 h 832713"/>
              <a:gd name="connsiteX39" fmla="*/ 97693 w 1466874"/>
              <a:gd name="connsiteY39" fmla="*/ 275772 h 832713"/>
              <a:gd name="connsiteX40" fmla="*/ 39636 w 1466874"/>
              <a:gd name="connsiteY40" fmla="*/ 348343 h 832713"/>
              <a:gd name="connsiteX41" fmla="*/ 54150 w 1466874"/>
              <a:gd name="connsiteY41" fmla="*/ 464457 h 832713"/>
              <a:gd name="connsiteX42" fmla="*/ 39636 w 1466874"/>
              <a:gd name="connsiteY42" fmla="*/ 551543 h 832713"/>
              <a:gd name="connsiteX43" fmla="*/ 39636 w 1466874"/>
              <a:gd name="connsiteY43" fmla="*/ 595086 h 832713"/>
              <a:gd name="connsiteX0" fmla="*/ 25122 w 1466874"/>
              <a:gd name="connsiteY0" fmla="*/ 333829 h 832713"/>
              <a:gd name="connsiteX1" fmla="*/ 25122 w 1466874"/>
              <a:gd name="connsiteY1" fmla="*/ 566057 h 832713"/>
              <a:gd name="connsiteX2" fmla="*/ 54150 w 1466874"/>
              <a:gd name="connsiteY2" fmla="*/ 653143 h 832713"/>
              <a:gd name="connsiteX3" fmla="*/ 68665 w 1466874"/>
              <a:gd name="connsiteY3" fmla="*/ 696686 h 832713"/>
              <a:gd name="connsiteX4" fmla="*/ 83179 w 1466874"/>
              <a:gd name="connsiteY4" fmla="*/ 812800 h 832713"/>
              <a:gd name="connsiteX5" fmla="*/ 170265 w 1466874"/>
              <a:gd name="connsiteY5" fmla="*/ 783772 h 832713"/>
              <a:gd name="connsiteX6" fmla="*/ 242836 w 1466874"/>
              <a:gd name="connsiteY6" fmla="*/ 566057 h 832713"/>
              <a:gd name="connsiteX7" fmla="*/ 271865 w 1466874"/>
              <a:gd name="connsiteY7" fmla="*/ 478972 h 832713"/>
              <a:gd name="connsiteX8" fmla="*/ 300893 w 1466874"/>
              <a:gd name="connsiteY8" fmla="*/ 435429 h 832713"/>
              <a:gd name="connsiteX9" fmla="*/ 315407 w 1466874"/>
              <a:gd name="connsiteY9" fmla="*/ 391886 h 832713"/>
              <a:gd name="connsiteX10" fmla="*/ 402493 w 1466874"/>
              <a:gd name="connsiteY10" fmla="*/ 362857 h 832713"/>
              <a:gd name="connsiteX11" fmla="*/ 504093 w 1466874"/>
              <a:gd name="connsiteY11" fmla="*/ 333829 h 832713"/>
              <a:gd name="connsiteX12" fmla="*/ 547636 w 1466874"/>
              <a:gd name="connsiteY12" fmla="*/ 319314 h 832713"/>
              <a:gd name="connsiteX13" fmla="*/ 736322 w 1466874"/>
              <a:gd name="connsiteY13" fmla="*/ 290286 h 832713"/>
              <a:gd name="connsiteX14" fmla="*/ 779865 w 1466874"/>
              <a:gd name="connsiteY14" fmla="*/ 304800 h 832713"/>
              <a:gd name="connsiteX15" fmla="*/ 823407 w 1466874"/>
              <a:gd name="connsiteY15" fmla="*/ 290286 h 832713"/>
              <a:gd name="connsiteX16" fmla="*/ 881465 w 1466874"/>
              <a:gd name="connsiteY16" fmla="*/ 275772 h 832713"/>
              <a:gd name="connsiteX17" fmla="*/ 925007 w 1466874"/>
              <a:gd name="connsiteY17" fmla="*/ 290286 h 832713"/>
              <a:gd name="connsiteX18" fmla="*/ 1171750 w 1466874"/>
              <a:gd name="connsiteY18" fmla="*/ 304800 h 832713"/>
              <a:gd name="connsiteX19" fmla="*/ 1258836 w 1466874"/>
              <a:gd name="connsiteY19" fmla="*/ 478972 h 832713"/>
              <a:gd name="connsiteX20" fmla="*/ 1273350 w 1466874"/>
              <a:gd name="connsiteY20" fmla="*/ 522514 h 832713"/>
              <a:gd name="connsiteX21" fmla="*/ 1316893 w 1466874"/>
              <a:gd name="connsiteY21" fmla="*/ 551543 h 832713"/>
              <a:gd name="connsiteX22" fmla="*/ 1447522 w 1466874"/>
              <a:gd name="connsiteY22" fmla="*/ 580572 h 832713"/>
              <a:gd name="connsiteX23" fmla="*/ 1462036 w 1466874"/>
              <a:gd name="connsiteY23" fmla="*/ 537029 h 832713"/>
              <a:gd name="connsiteX24" fmla="*/ 1360436 w 1466874"/>
              <a:gd name="connsiteY24" fmla="*/ 420914 h 832713"/>
              <a:gd name="connsiteX25" fmla="*/ 1331407 w 1466874"/>
              <a:gd name="connsiteY25" fmla="*/ 290286 h 832713"/>
              <a:gd name="connsiteX26" fmla="*/ 1316893 w 1466874"/>
              <a:gd name="connsiteY26" fmla="*/ 246743 h 832713"/>
              <a:gd name="connsiteX27" fmla="*/ 1287865 w 1466874"/>
              <a:gd name="connsiteY27" fmla="*/ 203200 h 832713"/>
              <a:gd name="connsiteX28" fmla="*/ 1244322 w 1466874"/>
              <a:gd name="connsiteY28" fmla="*/ 188686 h 832713"/>
              <a:gd name="connsiteX29" fmla="*/ 1186265 w 1466874"/>
              <a:gd name="connsiteY29" fmla="*/ 130629 h 832713"/>
              <a:gd name="connsiteX30" fmla="*/ 1113693 w 1466874"/>
              <a:gd name="connsiteY30" fmla="*/ 72572 h 832713"/>
              <a:gd name="connsiteX31" fmla="*/ 983065 w 1466874"/>
              <a:gd name="connsiteY31" fmla="*/ 0 h 832713"/>
              <a:gd name="connsiteX32" fmla="*/ 720080 w 1466874"/>
              <a:gd name="connsiteY32" fmla="*/ 98167 h 832713"/>
              <a:gd name="connsiteX33" fmla="*/ 373465 w 1466874"/>
              <a:gd name="connsiteY33" fmla="*/ 72572 h 832713"/>
              <a:gd name="connsiteX34" fmla="*/ 286379 w 1466874"/>
              <a:gd name="connsiteY34" fmla="*/ 116114 h 832713"/>
              <a:gd name="connsiteX35" fmla="*/ 228322 w 1466874"/>
              <a:gd name="connsiteY35" fmla="*/ 246743 h 832713"/>
              <a:gd name="connsiteX36" fmla="*/ 199293 w 1466874"/>
              <a:gd name="connsiteY36" fmla="*/ 203200 h 832713"/>
              <a:gd name="connsiteX37" fmla="*/ 141236 w 1466874"/>
              <a:gd name="connsiteY37" fmla="*/ 290286 h 832713"/>
              <a:gd name="connsiteX38" fmla="*/ 97693 w 1466874"/>
              <a:gd name="connsiteY38" fmla="*/ 275772 h 832713"/>
              <a:gd name="connsiteX39" fmla="*/ 39636 w 1466874"/>
              <a:gd name="connsiteY39" fmla="*/ 348343 h 832713"/>
              <a:gd name="connsiteX40" fmla="*/ 54150 w 1466874"/>
              <a:gd name="connsiteY40" fmla="*/ 464457 h 832713"/>
              <a:gd name="connsiteX41" fmla="*/ 39636 w 1466874"/>
              <a:gd name="connsiteY41" fmla="*/ 551543 h 832713"/>
              <a:gd name="connsiteX42" fmla="*/ 39636 w 1466874"/>
              <a:gd name="connsiteY42" fmla="*/ 595086 h 832713"/>
              <a:gd name="connsiteX0" fmla="*/ 25122 w 1466874"/>
              <a:gd name="connsiteY0" fmla="*/ 333829 h 832713"/>
              <a:gd name="connsiteX1" fmla="*/ 25122 w 1466874"/>
              <a:gd name="connsiteY1" fmla="*/ 566057 h 832713"/>
              <a:gd name="connsiteX2" fmla="*/ 54150 w 1466874"/>
              <a:gd name="connsiteY2" fmla="*/ 653143 h 832713"/>
              <a:gd name="connsiteX3" fmla="*/ 68665 w 1466874"/>
              <a:gd name="connsiteY3" fmla="*/ 696686 h 832713"/>
              <a:gd name="connsiteX4" fmla="*/ 83179 w 1466874"/>
              <a:gd name="connsiteY4" fmla="*/ 812800 h 832713"/>
              <a:gd name="connsiteX5" fmla="*/ 170265 w 1466874"/>
              <a:gd name="connsiteY5" fmla="*/ 783772 h 832713"/>
              <a:gd name="connsiteX6" fmla="*/ 242836 w 1466874"/>
              <a:gd name="connsiteY6" fmla="*/ 566057 h 832713"/>
              <a:gd name="connsiteX7" fmla="*/ 271865 w 1466874"/>
              <a:gd name="connsiteY7" fmla="*/ 478972 h 832713"/>
              <a:gd name="connsiteX8" fmla="*/ 300893 w 1466874"/>
              <a:gd name="connsiteY8" fmla="*/ 435429 h 832713"/>
              <a:gd name="connsiteX9" fmla="*/ 315407 w 1466874"/>
              <a:gd name="connsiteY9" fmla="*/ 391886 h 832713"/>
              <a:gd name="connsiteX10" fmla="*/ 402493 w 1466874"/>
              <a:gd name="connsiteY10" fmla="*/ 362857 h 832713"/>
              <a:gd name="connsiteX11" fmla="*/ 504093 w 1466874"/>
              <a:gd name="connsiteY11" fmla="*/ 333829 h 832713"/>
              <a:gd name="connsiteX12" fmla="*/ 547636 w 1466874"/>
              <a:gd name="connsiteY12" fmla="*/ 319314 h 832713"/>
              <a:gd name="connsiteX13" fmla="*/ 736322 w 1466874"/>
              <a:gd name="connsiteY13" fmla="*/ 290286 h 832713"/>
              <a:gd name="connsiteX14" fmla="*/ 779865 w 1466874"/>
              <a:gd name="connsiteY14" fmla="*/ 304800 h 832713"/>
              <a:gd name="connsiteX15" fmla="*/ 823407 w 1466874"/>
              <a:gd name="connsiteY15" fmla="*/ 290286 h 832713"/>
              <a:gd name="connsiteX16" fmla="*/ 881465 w 1466874"/>
              <a:gd name="connsiteY16" fmla="*/ 275772 h 832713"/>
              <a:gd name="connsiteX17" fmla="*/ 925007 w 1466874"/>
              <a:gd name="connsiteY17" fmla="*/ 290286 h 832713"/>
              <a:gd name="connsiteX18" fmla="*/ 1171750 w 1466874"/>
              <a:gd name="connsiteY18" fmla="*/ 304800 h 832713"/>
              <a:gd name="connsiteX19" fmla="*/ 1258836 w 1466874"/>
              <a:gd name="connsiteY19" fmla="*/ 478972 h 832713"/>
              <a:gd name="connsiteX20" fmla="*/ 1273350 w 1466874"/>
              <a:gd name="connsiteY20" fmla="*/ 522514 h 832713"/>
              <a:gd name="connsiteX21" fmla="*/ 1316893 w 1466874"/>
              <a:gd name="connsiteY21" fmla="*/ 551543 h 832713"/>
              <a:gd name="connsiteX22" fmla="*/ 1447522 w 1466874"/>
              <a:gd name="connsiteY22" fmla="*/ 580572 h 832713"/>
              <a:gd name="connsiteX23" fmla="*/ 1462036 w 1466874"/>
              <a:gd name="connsiteY23" fmla="*/ 537029 h 832713"/>
              <a:gd name="connsiteX24" fmla="*/ 1360436 w 1466874"/>
              <a:gd name="connsiteY24" fmla="*/ 420914 h 832713"/>
              <a:gd name="connsiteX25" fmla="*/ 1331407 w 1466874"/>
              <a:gd name="connsiteY25" fmla="*/ 290286 h 832713"/>
              <a:gd name="connsiteX26" fmla="*/ 1316893 w 1466874"/>
              <a:gd name="connsiteY26" fmla="*/ 246743 h 832713"/>
              <a:gd name="connsiteX27" fmla="*/ 1287865 w 1466874"/>
              <a:gd name="connsiteY27" fmla="*/ 203200 h 832713"/>
              <a:gd name="connsiteX28" fmla="*/ 1244322 w 1466874"/>
              <a:gd name="connsiteY28" fmla="*/ 188686 h 832713"/>
              <a:gd name="connsiteX29" fmla="*/ 1186265 w 1466874"/>
              <a:gd name="connsiteY29" fmla="*/ 130629 h 832713"/>
              <a:gd name="connsiteX30" fmla="*/ 1113693 w 1466874"/>
              <a:gd name="connsiteY30" fmla="*/ 72572 h 832713"/>
              <a:gd name="connsiteX31" fmla="*/ 983065 w 1466874"/>
              <a:gd name="connsiteY31" fmla="*/ 0 h 832713"/>
              <a:gd name="connsiteX32" fmla="*/ 720080 w 1466874"/>
              <a:gd name="connsiteY32" fmla="*/ 98167 h 832713"/>
              <a:gd name="connsiteX33" fmla="*/ 373465 w 1466874"/>
              <a:gd name="connsiteY33" fmla="*/ 72572 h 832713"/>
              <a:gd name="connsiteX34" fmla="*/ 414288 w 1466874"/>
              <a:gd name="connsiteY34" fmla="*/ 54612 h 832713"/>
              <a:gd name="connsiteX35" fmla="*/ 286379 w 1466874"/>
              <a:gd name="connsiteY35" fmla="*/ 116114 h 832713"/>
              <a:gd name="connsiteX36" fmla="*/ 228322 w 1466874"/>
              <a:gd name="connsiteY36" fmla="*/ 246743 h 832713"/>
              <a:gd name="connsiteX37" fmla="*/ 199293 w 1466874"/>
              <a:gd name="connsiteY37" fmla="*/ 203200 h 832713"/>
              <a:gd name="connsiteX38" fmla="*/ 141236 w 1466874"/>
              <a:gd name="connsiteY38" fmla="*/ 290286 h 832713"/>
              <a:gd name="connsiteX39" fmla="*/ 97693 w 1466874"/>
              <a:gd name="connsiteY39" fmla="*/ 275772 h 832713"/>
              <a:gd name="connsiteX40" fmla="*/ 39636 w 1466874"/>
              <a:gd name="connsiteY40" fmla="*/ 348343 h 832713"/>
              <a:gd name="connsiteX41" fmla="*/ 54150 w 1466874"/>
              <a:gd name="connsiteY41" fmla="*/ 464457 h 832713"/>
              <a:gd name="connsiteX42" fmla="*/ 39636 w 1466874"/>
              <a:gd name="connsiteY42" fmla="*/ 551543 h 832713"/>
              <a:gd name="connsiteX43" fmla="*/ 39636 w 1466874"/>
              <a:gd name="connsiteY43" fmla="*/ 595086 h 832713"/>
              <a:gd name="connsiteX0" fmla="*/ 25122 w 1466874"/>
              <a:gd name="connsiteY0" fmla="*/ 333829 h 832713"/>
              <a:gd name="connsiteX1" fmla="*/ 25122 w 1466874"/>
              <a:gd name="connsiteY1" fmla="*/ 566057 h 832713"/>
              <a:gd name="connsiteX2" fmla="*/ 54150 w 1466874"/>
              <a:gd name="connsiteY2" fmla="*/ 653143 h 832713"/>
              <a:gd name="connsiteX3" fmla="*/ 68665 w 1466874"/>
              <a:gd name="connsiteY3" fmla="*/ 696686 h 832713"/>
              <a:gd name="connsiteX4" fmla="*/ 83179 w 1466874"/>
              <a:gd name="connsiteY4" fmla="*/ 812800 h 832713"/>
              <a:gd name="connsiteX5" fmla="*/ 170265 w 1466874"/>
              <a:gd name="connsiteY5" fmla="*/ 783772 h 832713"/>
              <a:gd name="connsiteX6" fmla="*/ 242836 w 1466874"/>
              <a:gd name="connsiteY6" fmla="*/ 566057 h 832713"/>
              <a:gd name="connsiteX7" fmla="*/ 271865 w 1466874"/>
              <a:gd name="connsiteY7" fmla="*/ 478972 h 832713"/>
              <a:gd name="connsiteX8" fmla="*/ 300893 w 1466874"/>
              <a:gd name="connsiteY8" fmla="*/ 435429 h 832713"/>
              <a:gd name="connsiteX9" fmla="*/ 315407 w 1466874"/>
              <a:gd name="connsiteY9" fmla="*/ 391886 h 832713"/>
              <a:gd name="connsiteX10" fmla="*/ 402493 w 1466874"/>
              <a:gd name="connsiteY10" fmla="*/ 362857 h 832713"/>
              <a:gd name="connsiteX11" fmla="*/ 504093 w 1466874"/>
              <a:gd name="connsiteY11" fmla="*/ 333829 h 832713"/>
              <a:gd name="connsiteX12" fmla="*/ 547636 w 1466874"/>
              <a:gd name="connsiteY12" fmla="*/ 319314 h 832713"/>
              <a:gd name="connsiteX13" fmla="*/ 736322 w 1466874"/>
              <a:gd name="connsiteY13" fmla="*/ 290286 h 832713"/>
              <a:gd name="connsiteX14" fmla="*/ 779865 w 1466874"/>
              <a:gd name="connsiteY14" fmla="*/ 304800 h 832713"/>
              <a:gd name="connsiteX15" fmla="*/ 823407 w 1466874"/>
              <a:gd name="connsiteY15" fmla="*/ 290286 h 832713"/>
              <a:gd name="connsiteX16" fmla="*/ 881465 w 1466874"/>
              <a:gd name="connsiteY16" fmla="*/ 275772 h 832713"/>
              <a:gd name="connsiteX17" fmla="*/ 925007 w 1466874"/>
              <a:gd name="connsiteY17" fmla="*/ 290286 h 832713"/>
              <a:gd name="connsiteX18" fmla="*/ 1171750 w 1466874"/>
              <a:gd name="connsiteY18" fmla="*/ 304800 h 832713"/>
              <a:gd name="connsiteX19" fmla="*/ 1258836 w 1466874"/>
              <a:gd name="connsiteY19" fmla="*/ 478972 h 832713"/>
              <a:gd name="connsiteX20" fmla="*/ 1273350 w 1466874"/>
              <a:gd name="connsiteY20" fmla="*/ 522514 h 832713"/>
              <a:gd name="connsiteX21" fmla="*/ 1316893 w 1466874"/>
              <a:gd name="connsiteY21" fmla="*/ 551543 h 832713"/>
              <a:gd name="connsiteX22" fmla="*/ 1447522 w 1466874"/>
              <a:gd name="connsiteY22" fmla="*/ 580572 h 832713"/>
              <a:gd name="connsiteX23" fmla="*/ 1462036 w 1466874"/>
              <a:gd name="connsiteY23" fmla="*/ 537029 h 832713"/>
              <a:gd name="connsiteX24" fmla="*/ 1360436 w 1466874"/>
              <a:gd name="connsiteY24" fmla="*/ 420914 h 832713"/>
              <a:gd name="connsiteX25" fmla="*/ 1331407 w 1466874"/>
              <a:gd name="connsiteY25" fmla="*/ 290286 h 832713"/>
              <a:gd name="connsiteX26" fmla="*/ 1316893 w 1466874"/>
              <a:gd name="connsiteY26" fmla="*/ 246743 h 832713"/>
              <a:gd name="connsiteX27" fmla="*/ 1287865 w 1466874"/>
              <a:gd name="connsiteY27" fmla="*/ 203200 h 832713"/>
              <a:gd name="connsiteX28" fmla="*/ 1244322 w 1466874"/>
              <a:gd name="connsiteY28" fmla="*/ 188686 h 832713"/>
              <a:gd name="connsiteX29" fmla="*/ 1186265 w 1466874"/>
              <a:gd name="connsiteY29" fmla="*/ 130629 h 832713"/>
              <a:gd name="connsiteX30" fmla="*/ 1113693 w 1466874"/>
              <a:gd name="connsiteY30" fmla="*/ 72572 h 832713"/>
              <a:gd name="connsiteX31" fmla="*/ 983065 w 1466874"/>
              <a:gd name="connsiteY31" fmla="*/ 0 h 832713"/>
              <a:gd name="connsiteX32" fmla="*/ 720080 w 1466874"/>
              <a:gd name="connsiteY32" fmla="*/ 98167 h 832713"/>
              <a:gd name="connsiteX33" fmla="*/ 373465 w 1466874"/>
              <a:gd name="connsiteY33" fmla="*/ 72572 h 832713"/>
              <a:gd name="connsiteX34" fmla="*/ 286379 w 1466874"/>
              <a:gd name="connsiteY34" fmla="*/ 116114 h 832713"/>
              <a:gd name="connsiteX35" fmla="*/ 228322 w 1466874"/>
              <a:gd name="connsiteY35" fmla="*/ 246743 h 832713"/>
              <a:gd name="connsiteX36" fmla="*/ 199293 w 1466874"/>
              <a:gd name="connsiteY36" fmla="*/ 203200 h 832713"/>
              <a:gd name="connsiteX37" fmla="*/ 141236 w 1466874"/>
              <a:gd name="connsiteY37" fmla="*/ 290286 h 832713"/>
              <a:gd name="connsiteX38" fmla="*/ 97693 w 1466874"/>
              <a:gd name="connsiteY38" fmla="*/ 275772 h 832713"/>
              <a:gd name="connsiteX39" fmla="*/ 39636 w 1466874"/>
              <a:gd name="connsiteY39" fmla="*/ 348343 h 832713"/>
              <a:gd name="connsiteX40" fmla="*/ 54150 w 1466874"/>
              <a:gd name="connsiteY40" fmla="*/ 464457 h 832713"/>
              <a:gd name="connsiteX41" fmla="*/ 39636 w 1466874"/>
              <a:gd name="connsiteY41" fmla="*/ 551543 h 832713"/>
              <a:gd name="connsiteX42" fmla="*/ 39636 w 1466874"/>
              <a:gd name="connsiteY42" fmla="*/ 595086 h 832713"/>
              <a:gd name="connsiteX0" fmla="*/ 25122 w 1466874"/>
              <a:gd name="connsiteY0" fmla="*/ 333829 h 832713"/>
              <a:gd name="connsiteX1" fmla="*/ 25122 w 1466874"/>
              <a:gd name="connsiteY1" fmla="*/ 566057 h 832713"/>
              <a:gd name="connsiteX2" fmla="*/ 54150 w 1466874"/>
              <a:gd name="connsiteY2" fmla="*/ 653143 h 832713"/>
              <a:gd name="connsiteX3" fmla="*/ 68665 w 1466874"/>
              <a:gd name="connsiteY3" fmla="*/ 696686 h 832713"/>
              <a:gd name="connsiteX4" fmla="*/ 83179 w 1466874"/>
              <a:gd name="connsiteY4" fmla="*/ 812800 h 832713"/>
              <a:gd name="connsiteX5" fmla="*/ 170265 w 1466874"/>
              <a:gd name="connsiteY5" fmla="*/ 783772 h 832713"/>
              <a:gd name="connsiteX6" fmla="*/ 242836 w 1466874"/>
              <a:gd name="connsiteY6" fmla="*/ 566057 h 832713"/>
              <a:gd name="connsiteX7" fmla="*/ 271865 w 1466874"/>
              <a:gd name="connsiteY7" fmla="*/ 478972 h 832713"/>
              <a:gd name="connsiteX8" fmla="*/ 300893 w 1466874"/>
              <a:gd name="connsiteY8" fmla="*/ 435429 h 832713"/>
              <a:gd name="connsiteX9" fmla="*/ 315407 w 1466874"/>
              <a:gd name="connsiteY9" fmla="*/ 391886 h 832713"/>
              <a:gd name="connsiteX10" fmla="*/ 402493 w 1466874"/>
              <a:gd name="connsiteY10" fmla="*/ 362857 h 832713"/>
              <a:gd name="connsiteX11" fmla="*/ 504093 w 1466874"/>
              <a:gd name="connsiteY11" fmla="*/ 333829 h 832713"/>
              <a:gd name="connsiteX12" fmla="*/ 547636 w 1466874"/>
              <a:gd name="connsiteY12" fmla="*/ 319314 h 832713"/>
              <a:gd name="connsiteX13" fmla="*/ 736322 w 1466874"/>
              <a:gd name="connsiteY13" fmla="*/ 290286 h 832713"/>
              <a:gd name="connsiteX14" fmla="*/ 779865 w 1466874"/>
              <a:gd name="connsiteY14" fmla="*/ 304800 h 832713"/>
              <a:gd name="connsiteX15" fmla="*/ 823407 w 1466874"/>
              <a:gd name="connsiteY15" fmla="*/ 290286 h 832713"/>
              <a:gd name="connsiteX16" fmla="*/ 881465 w 1466874"/>
              <a:gd name="connsiteY16" fmla="*/ 275772 h 832713"/>
              <a:gd name="connsiteX17" fmla="*/ 925007 w 1466874"/>
              <a:gd name="connsiteY17" fmla="*/ 290286 h 832713"/>
              <a:gd name="connsiteX18" fmla="*/ 1171750 w 1466874"/>
              <a:gd name="connsiteY18" fmla="*/ 304800 h 832713"/>
              <a:gd name="connsiteX19" fmla="*/ 1258836 w 1466874"/>
              <a:gd name="connsiteY19" fmla="*/ 478972 h 832713"/>
              <a:gd name="connsiteX20" fmla="*/ 1273350 w 1466874"/>
              <a:gd name="connsiteY20" fmla="*/ 522514 h 832713"/>
              <a:gd name="connsiteX21" fmla="*/ 1316893 w 1466874"/>
              <a:gd name="connsiteY21" fmla="*/ 551543 h 832713"/>
              <a:gd name="connsiteX22" fmla="*/ 1447522 w 1466874"/>
              <a:gd name="connsiteY22" fmla="*/ 580572 h 832713"/>
              <a:gd name="connsiteX23" fmla="*/ 1462036 w 1466874"/>
              <a:gd name="connsiteY23" fmla="*/ 537029 h 832713"/>
              <a:gd name="connsiteX24" fmla="*/ 1360436 w 1466874"/>
              <a:gd name="connsiteY24" fmla="*/ 420914 h 832713"/>
              <a:gd name="connsiteX25" fmla="*/ 1331407 w 1466874"/>
              <a:gd name="connsiteY25" fmla="*/ 290286 h 832713"/>
              <a:gd name="connsiteX26" fmla="*/ 1316893 w 1466874"/>
              <a:gd name="connsiteY26" fmla="*/ 246743 h 832713"/>
              <a:gd name="connsiteX27" fmla="*/ 1287865 w 1466874"/>
              <a:gd name="connsiteY27" fmla="*/ 203200 h 832713"/>
              <a:gd name="connsiteX28" fmla="*/ 1244322 w 1466874"/>
              <a:gd name="connsiteY28" fmla="*/ 188686 h 832713"/>
              <a:gd name="connsiteX29" fmla="*/ 1186265 w 1466874"/>
              <a:gd name="connsiteY29" fmla="*/ 130629 h 832713"/>
              <a:gd name="connsiteX30" fmla="*/ 1113693 w 1466874"/>
              <a:gd name="connsiteY30" fmla="*/ 72572 h 832713"/>
              <a:gd name="connsiteX31" fmla="*/ 983065 w 1466874"/>
              <a:gd name="connsiteY31" fmla="*/ 0 h 832713"/>
              <a:gd name="connsiteX32" fmla="*/ 720080 w 1466874"/>
              <a:gd name="connsiteY32" fmla="*/ 98167 h 832713"/>
              <a:gd name="connsiteX33" fmla="*/ 286379 w 1466874"/>
              <a:gd name="connsiteY33" fmla="*/ 116114 h 832713"/>
              <a:gd name="connsiteX34" fmla="*/ 228322 w 1466874"/>
              <a:gd name="connsiteY34" fmla="*/ 246743 h 832713"/>
              <a:gd name="connsiteX35" fmla="*/ 199293 w 1466874"/>
              <a:gd name="connsiteY35" fmla="*/ 203200 h 832713"/>
              <a:gd name="connsiteX36" fmla="*/ 141236 w 1466874"/>
              <a:gd name="connsiteY36" fmla="*/ 290286 h 832713"/>
              <a:gd name="connsiteX37" fmla="*/ 97693 w 1466874"/>
              <a:gd name="connsiteY37" fmla="*/ 275772 h 832713"/>
              <a:gd name="connsiteX38" fmla="*/ 39636 w 1466874"/>
              <a:gd name="connsiteY38" fmla="*/ 348343 h 832713"/>
              <a:gd name="connsiteX39" fmla="*/ 54150 w 1466874"/>
              <a:gd name="connsiteY39" fmla="*/ 464457 h 832713"/>
              <a:gd name="connsiteX40" fmla="*/ 39636 w 1466874"/>
              <a:gd name="connsiteY40" fmla="*/ 551543 h 832713"/>
              <a:gd name="connsiteX41" fmla="*/ 39636 w 1466874"/>
              <a:gd name="connsiteY41" fmla="*/ 595086 h 832713"/>
              <a:gd name="connsiteX0" fmla="*/ 25122 w 1466874"/>
              <a:gd name="connsiteY0" fmla="*/ 333829 h 832713"/>
              <a:gd name="connsiteX1" fmla="*/ 25122 w 1466874"/>
              <a:gd name="connsiteY1" fmla="*/ 566057 h 832713"/>
              <a:gd name="connsiteX2" fmla="*/ 54150 w 1466874"/>
              <a:gd name="connsiteY2" fmla="*/ 653143 h 832713"/>
              <a:gd name="connsiteX3" fmla="*/ 68665 w 1466874"/>
              <a:gd name="connsiteY3" fmla="*/ 696686 h 832713"/>
              <a:gd name="connsiteX4" fmla="*/ 83179 w 1466874"/>
              <a:gd name="connsiteY4" fmla="*/ 812800 h 832713"/>
              <a:gd name="connsiteX5" fmla="*/ 170265 w 1466874"/>
              <a:gd name="connsiteY5" fmla="*/ 783772 h 832713"/>
              <a:gd name="connsiteX6" fmla="*/ 242836 w 1466874"/>
              <a:gd name="connsiteY6" fmla="*/ 566057 h 832713"/>
              <a:gd name="connsiteX7" fmla="*/ 271865 w 1466874"/>
              <a:gd name="connsiteY7" fmla="*/ 478972 h 832713"/>
              <a:gd name="connsiteX8" fmla="*/ 300893 w 1466874"/>
              <a:gd name="connsiteY8" fmla="*/ 435429 h 832713"/>
              <a:gd name="connsiteX9" fmla="*/ 315407 w 1466874"/>
              <a:gd name="connsiteY9" fmla="*/ 391886 h 832713"/>
              <a:gd name="connsiteX10" fmla="*/ 402493 w 1466874"/>
              <a:gd name="connsiteY10" fmla="*/ 362857 h 832713"/>
              <a:gd name="connsiteX11" fmla="*/ 504093 w 1466874"/>
              <a:gd name="connsiteY11" fmla="*/ 333829 h 832713"/>
              <a:gd name="connsiteX12" fmla="*/ 547636 w 1466874"/>
              <a:gd name="connsiteY12" fmla="*/ 319314 h 832713"/>
              <a:gd name="connsiteX13" fmla="*/ 736322 w 1466874"/>
              <a:gd name="connsiteY13" fmla="*/ 290286 h 832713"/>
              <a:gd name="connsiteX14" fmla="*/ 779865 w 1466874"/>
              <a:gd name="connsiteY14" fmla="*/ 304800 h 832713"/>
              <a:gd name="connsiteX15" fmla="*/ 823407 w 1466874"/>
              <a:gd name="connsiteY15" fmla="*/ 290286 h 832713"/>
              <a:gd name="connsiteX16" fmla="*/ 881465 w 1466874"/>
              <a:gd name="connsiteY16" fmla="*/ 275772 h 832713"/>
              <a:gd name="connsiteX17" fmla="*/ 925007 w 1466874"/>
              <a:gd name="connsiteY17" fmla="*/ 290286 h 832713"/>
              <a:gd name="connsiteX18" fmla="*/ 1171750 w 1466874"/>
              <a:gd name="connsiteY18" fmla="*/ 304800 h 832713"/>
              <a:gd name="connsiteX19" fmla="*/ 1258836 w 1466874"/>
              <a:gd name="connsiteY19" fmla="*/ 478972 h 832713"/>
              <a:gd name="connsiteX20" fmla="*/ 1273350 w 1466874"/>
              <a:gd name="connsiteY20" fmla="*/ 522514 h 832713"/>
              <a:gd name="connsiteX21" fmla="*/ 1316893 w 1466874"/>
              <a:gd name="connsiteY21" fmla="*/ 551543 h 832713"/>
              <a:gd name="connsiteX22" fmla="*/ 1447522 w 1466874"/>
              <a:gd name="connsiteY22" fmla="*/ 580572 h 832713"/>
              <a:gd name="connsiteX23" fmla="*/ 1462036 w 1466874"/>
              <a:gd name="connsiteY23" fmla="*/ 537029 h 832713"/>
              <a:gd name="connsiteX24" fmla="*/ 1360436 w 1466874"/>
              <a:gd name="connsiteY24" fmla="*/ 420914 h 832713"/>
              <a:gd name="connsiteX25" fmla="*/ 1331407 w 1466874"/>
              <a:gd name="connsiteY25" fmla="*/ 290286 h 832713"/>
              <a:gd name="connsiteX26" fmla="*/ 1316893 w 1466874"/>
              <a:gd name="connsiteY26" fmla="*/ 246743 h 832713"/>
              <a:gd name="connsiteX27" fmla="*/ 1287865 w 1466874"/>
              <a:gd name="connsiteY27" fmla="*/ 203200 h 832713"/>
              <a:gd name="connsiteX28" fmla="*/ 1244322 w 1466874"/>
              <a:gd name="connsiteY28" fmla="*/ 188686 h 832713"/>
              <a:gd name="connsiteX29" fmla="*/ 1186265 w 1466874"/>
              <a:gd name="connsiteY29" fmla="*/ 130629 h 832713"/>
              <a:gd name="connsiteX30" fmla="*/ 1113693 w 1466874"/>
              <a:gd name="connsiteY30" fmla="*/ 72572 h 832713"/>
              <a:gd name="connsiteX31" fmla="*/ 983065 w 1466874"/>
              <a:gd name="connsiteY31" fmla="*/ 0 h 832713"/>
              <a:gd name="connsiteX32" fmla="*/ 720080 w 1466874"/>
              <a:gd name="connsiteY32" fmla="*/ 98167 h 832713"/>
              <a:gd name="connsiteX33" fmla="*/ 228322 w 1466874"/>
              <a:gd name="connsiteY33" fmla="*/ 246743 h 832713"/>
              <a:gd name="connsiteX34" fmla="*/ 199293 w 1466874"/>
              <a:gd name="connsiteY34" fmla="*/ 203200 h 832713"/>
              <a:gd name="connsiteX35" fmla="*/ 141236 w 1466874"/>
              <a:gd name="connsiteY35" fmla="*/ 290286 h 832713"/>
              <a:gd name="connsiteX36" fmla="*/ 97693 w 1466874"/>
              <a:gd name="connsiteY36" fmla="*/ 275772 h 832713"/>
              <a:gd name="connsiteX37" fmla="*/ 39636 w 1466874"/>
              <a:gd name="connsiteY37" fmla="*/ 348343 h 832713"/>
              <a:gd name="connsiteX38" fmla="*/ 54150 w 1466874"/>
              <a:gd name="connsiteY38" fmla="*/ 464457 h 832713"/>
              <a:gd name="connsiteX39" fmla="*/ 39636 w 1466874"/>
              <a:gd name="connsiteY39" fmla="*/ 551543 h 832713"/>
              <a:gd name="connsiteX40" fmla="*/ 39636 w 1466874"/>
              <a:gd name="connsiteY40" fmla="*/ 595086 h 832713"/>
              <a:gd name="connsiteX0" fmla="*/ 25122 w 1466874"/>
              <a:gd name="connsiteY0" fmla="*/ 333829 h 832713"/>
              <a:gd name="connsiteX1" fmla="*/ 25122 w 1466874"/>
              <a:gd name="connsiteY1" fmla="*/ 566057 h 832713"/>
              <a:gd name="connsiteX2" fmla="*/ 54150 w 1466874"/>
              <a:gd name="connsiteY2" fmla="*/ 653143 h 832713"/>
              <a:gd name="connsiteX3" fmla="*/ 68665 w 1466874"/>
              <a:gd name="connsiteY3" fmla="*/ 696686 h 832713"/>
              <a:gd name="connsiteX4" fmla="*/ 83179 w 1466874"/>
              <a:gd name="connsiteY4" fmla="*/ 812800 h 832713"/>
              <a:gd name="connsiteX5" fmla="*/ 170265 w 1466874"/>
              <a:gd name="connsiteY5" fmla="*/ 783772 h 832713"/>
              <a:gd name="connsiteX6" fmla="*/ 242836 w 1466874"/>
              <a:gd name="connsiteY6" fmla="*/ 566057 h 832713"/>
              <a:gd name="connsiteX7" fmla="*/ 271865 w 1466874"/>
              <a:gd name="connsiteY7" fmla="*/ 478972 h 832713"/>
              <a:gd name="connsiteX8" fmla="*/ 300893 w 1466874"/>
              <a:gd name="connsiteY8" fmla="*/ 435429 h 832713"/>
              <a:gd name="connsiteX9" fmla="*/ 315407 w 1466874"/>
              <a:gd name="connsiteY9" fmla="*/ 391886 h 832713"/>
              <a:gd name="connsiteX10" fmla="*/ 402493 w 1466874"/>
              <a:gd name="connsiteY10" fmla="*/ 362857 h 832713"/>
              <a:gd name="connsiteX11" fmla="*/ 504093 w 1466874"/>
              <a:gd name="connsiteY11" fmla="*/ 333829 h 832713"/>
              <a:gd name="connsiteX12" fmla="*/ 547636 w 1466874"/>
              <a:gd name="connsiteY12" fmla="*/ 319314 h 832713"/>
              <a:gd name="connsiteX13" fmla="*/ 736322 w 1466874"/>
              <a:gd name="connsiteY13" fmla="*/ 290286 h 832713"/>
              <a:gd name="connsiteX14" fmla="*/ 779865 w 1466874"/>
              <a:gd name="connsiteY14" fmla="*/ 304800 h 832713"/>
              <a:gd name="connsiteX15" fmla="*/ 823407 w 1466874"/>
              <a:gd name="connsiteY15" fmla="*/ 290286 h 832713"/>
              <a:gd name="connsiteX16" fmla="*/ 881465 w 1466874"/>
              <a:gd name="connsiteY16" fmla="*/ 275772 h 832713"/>
              <a:gd name="connsiteX17" fmla="*/ 925007 w 1466874"/>
              <a:gd name="connsiteY17" fmla="*/ 290286 h 832713"/>
              <a:gd name="connsiteX18" fmla="*/ 1171750 w 1466874"/>
              <a:gd name="connsiteY18" fmla="*/ 304800 h 832713"/>
              <a:gd name="connsiteX19" fmla="*/ 1258836 w 1466874"/>
              <a:gd name="connsiteY19" fmla="*/ 478972 h 832713"/>
              <a:gd name="connsiteX20" fmla="*/ 1273350 w 1466874"/>
              <a:gd name="connsiteY20" fmla="*/ 522514 h 832713"/>
              <a:gd name="connsiteX21" fmla="*/ 1316893 w 1466874"/>
              <a:gd name="connsiteY21" fmla="*/ 551543 h 832713"/>
              <a:gd name="connsiteX22" fmla="*/ 1447522 w 1466874"/>
              <a:gd name="connsiteY22" fmla="*/ 580572 h 832713"/>
              <a:gd name="connsiteX23" fmla="*/ 1462036 w 1466874"/>
              <a:gd name="connsiteY23" fmla="*/ 537029 h 832713"/>
              <a:gd name="connsiteX24" fmla="*/ 1360436 w 1466874"/>
              <a:gd name="connsiteY24" fmla="*/ 420914 h 832713"/>
              <a:gd name="connsiteX25" fmla="*/ 1331407 w 1466874"/>
              <a:gd name="connsiteY25" fmla="*/ 290286 h 832713"/>
              <a:gd name="connsiteX26" fmla="*/ 1316893 w 1466874"/>
              <a:gd name="connsiteY26" fmla="*/ 246743 h 832713"/>
              <a:gd name="connsiteX27" fmla="*/ 1287865 w 1466874"/>
              <a:gd name="connsiteY27" fmla="*/ 203200 h 832713"/>
              <a:gd name="connsiteX28" fmla="*/ 1244322 w 1466874"/>
              <a:gd name="connsiteY28" fmla="*/ 188686 h 832713"/>
              <a:gd name="connsiteX29" fmla="*/ 1186265 w 1466874"/>
              <a:gd name="connsiteY29" fmla="*/ 130629 h 832713"/>
              <a:gd name="connsiteX30" fmla="*/ 1113693 w 1466874"/>
              <a:gd name="connsiteY30" fmla="*/ 72572 h 832713"/>
              <a:gd name="connsiteX31" fmla="*/ 983065 w 1466874"/>
              <a:gd name="connsiteY31" fmla="*/ 0 h 832713"/>
              <a:gd name="connsiteX32" fmla="*/ 720080 w 1466874"/>
              <a:gd name="connsiteY32" fmla="*/ 98167 h 832713"/>
              <a:gd name="connsiteX33" fmla="*/ 216024 w 1466874"/>
              <a:gd name="connsiteY33" fmla="*/ 174155 h 832713"/>
              <a:gd name="connsiteX34" fmla="*/ 199293 w 1466874"/>
              <a:gd name="connsiteY34" fmla="*/ 203200 h 832713"/>
              <a:gd name="connsiteX35" fmla="*/ 141236 w 1466874"/>
              <a:gd name="connsiteY35" fmla="*/ 290286 h 832713"/>
              <a:gd name="connsiteX36" fmla="*/ 97693 w 1466874"/>
              <a:gd name="connsiteY36" fmla="*/ 275772 h 832713"/>
              <a:gd name="connsiteX37" fmla="*/ 39636 w 1466874"/>
              <a:gd name="connsiteY37" fmla="*/ 348343 h 832713"/>
              <a:gd name="connsiteX38" fmla="*/ 54150 w 1466874"/>
              <a:gd name="connsiteY38" fmla="*/ 464457 h 832713"/>
              <a:gd name="connsiteX39" fmla="*/ 39636 w 1466874"/>
              <a:gd name="connsiteY39" fmla="*/ 551543 h 832713"/>
              <a:gd name="connsiteX40" fmla="*/ 39636 w 1466874"/>
              <a:gd name="connsiteY40" fmla="*/ 595086 h 832713"/>
              <a:gd name="connsiteX0" fmla="*/ 25122 w 1466874"/>
              <a:gd name="connsiteY0" fmla="*/ 278229 h 777113"/>
              <a:gd name="connsiteX1" fmla="*/ 25122 w 1466874"/>
              <a:gd name="connsiteY1" fmla="*/ 510457 h 777113"/>
              <a:gd name="connsiteX2" fmla="*/ 54150 w 1466874"/>
              <a:gd name="connsiteY2" fmla="*/ 597543 h 777113"/>
              <a:gd name="connsiteX3" fmla="*/ 68665 w 1466874"/>
              <a:gd name="connsiteY3" fmla="*/ 641086 h 777113"/>
              <a:gd name="connsiteX4" fmla="*/ 83179 w 1466874"/>
              <a:gd name="connsiteY4" fmla="*/ 757200 h 777113"/>
              <a:gd name="connsiteX5" fmla="*/ 170265 w 1466874"/>
              <a:gd name="connsiteY5" fmla="*/ 728172 h 777113"/>
              <a:gd name="connsiteX6" fmla="*/ 242836 w 1466874"/>
              <a:gd name="connsiteY6" fmla="*/ 510457 h 777113"/>
              <a:gd name="connsiteX7" fmla="*/ 271865 w 1466874"/>
              <a:gd name="connsiteY7" fmla="*/ 423372 h 777113"/>
              <a:gd name="connsiteX8" fmla="*/ 300893 w 1466874"/>
              <a:gd name="connsiteY8" fmla="*/ 379829 h 777113"/>
              <a:gd name="connsiteX9" fmla="*/ 315407 w 1466874"/>
              <a:gd name="connsiteY9" fmla="*/ 336286 h 777113"/>
              <a:gd name="connsiteX10" fmla="*/ 402493 w 1466874"/>
              <a:gd name="connsiteY10" fmla="*/ 307257 h 777113"/>
              <a:gd name="connsiteX11" fmla="*/ 504093 w 1466874"/>
              <a:gd name="connsiteY11" fmla="*/ 278229 h 777113"/>
              <a:gd name="connsiteX12" fmla="*/ 547636 w 1466874"/>
              <a:gd name="connsiteY12" fmla="*/ 263714 h 777113"/>
              <a:gd name="connsiteX13" fmla="*/ 736322 w 1466874"/>
              <a:gd name="connsiteY13" fmla="*/ 234686 h 777113"/>
              <a:gd name="connsiteX14" fmla="*/ 779865 w 1466874"/>
              <a:gd name="connsiteY14" fmla="*/ 249200 h 777113"/>
              <a:gd name="connsiteX15" fmla="*/ 823407 w 1466874"/>
              <a:gd name="connsiteY15" fmla="*/ 234686 h 777113"/>
              <a:gd name="connsiteX16" fmla="*/ 881465 w 1466874"/>
              <a:gd name="connsiteY16" fmla="*/ 220172 h 777113"/>
              <a:gd name="connsiteX17" fmla="*/ 925007 w 1466874"/>
              <a:gd name="connsiteY17" fmla="*/ 234686 h 777113"/>
              <a:gd name="connsiteX18" fmla="*/ 1171750 w 1466874"/>
              <a:gd name="connsiteY18" fmla="*/ 249200 h 777113"/>
              <a:gd name="connsiteX19" fmla="*/ 1258836 w 1466874"/>
              <a:gd name="connsiteY19" fmla="*/ 423372 h 777113"/>
              <a:gd name="connsiteX20" fmla="*/ 1273350 w 1466874"/>
              <a:gd name="connsiteY20" fmla="*/ 466914 h 777113"/>
              <a:gd name="connsiteX21" fmla="*/ 1316893 w 1466874"/>
              <a:gd name="connsiteY21" fmla="*/ 495943 h 777113"/>
              <a:gd name="connsiteX22" fmla="*/ 1447522 w 1466874"/>
              <a:gd name="connsiteY22" fmla="*/ 524972 h 777113"/>
              <a:gd name="connsiteX23" fmla="*/ 1462036 w 1466874"/>
              <a:gd name="connsiteY23" fmla="*/ 481429 h 777113"/>
              <a:gd name="connsiteX24" fmla="*/ 1360436 w 1466874"/>
              <a:gd name="connsiteY24" fmla="*/ 365314 h 777113"/>
              <a:gd name="connsiteX25" fmla="*/ 1331407 w 1466874"/>
              <a:gd name="connsiteY25" fmla="*/ 234686 h 777113"/>
              <a:gd name="connsiteX26" fmla="*/ 1316893 w 1466874"/>
              <a:gd name="connsiteY26" fmla="*/ 191143 h 777113"/>
              <a:gd name="connsiteX27" fmla="*/ 1287865 w 1466874"/>
              <a:gd name="connsiteY27" fmla="*/ 147600 h 777113"/>
              <a:gd name="connsiteX28" fmla="*/ 1244322 w 1466874"/>
              <a:gd name="connsiteY28" fmla="*/ 133086 h 777113"/>
              <a:gd name="connsiteX29" fmla="*/ 1186265 w 1466874"/>
              <a:gd name="connsiteY29" fmla="*/ 75029 h 777113"/>
              <a:gd name="connsiteX30" fmla="*/ 1113693 w 1466874"/>
              <a:gd name="connsiteY30" fmla="*/ 16972 h 777113"/>
              <a:gd name="connsiteX31" fmla="*/ 720080 w 1466874"/>
              <a:gd name="connsiteY31" fmla="*/ 42567 h 777113"/>
              <a:gd name="connsiteX32" fmla="*/ 216024 w 1466874"/>
              <a:gd name="connsiteY32" fmla="*/ 118555 h 777113"/>
              <a:gd name="connsiteX33" fmla="*/ 199293 w 1466874"/>
              <a:gd name="connsiteY33" fmla="*/ 147600 h 777113"/>
              <a:gd name="connsiteX34" fmla="*/ 141236 w 1466874"/>
              <a:gd name="connsiteY34" fmla="*/ 234686 h 777113"/>
              <a:gd name="connsiteX35" fmla="*/ 97693 w 1466874"/>
              <a:gd name="connsiteY35" fmla="*/ 220172 h 777113"/>
              <a:gd name="connsiteX36" fmla="*/ 39636 w 1466874"/>
              <a:gd name="connsiteY36" fmla="*/ 292743 h 777113"/>
              <a:gd name="connsiteX37" fmla="*/ 54150 w 1466874"/>
              <a:gd name="connsiteY37" fmla="*/ 408857 h 777113"/>
              <a:gd name="connsiteX38" fmla="*/ 39636 w 1466874"/>
              <a:gd name="connsiteY38" fmla="*/ 495943 h 777113"/>
              <a:gd name="connsiteX39" fmla="*/ 39636 w 1466874"/>
              <a:gd name="connsiteY39" fmla="*/ 539486 h 777113"/>
              <a:gd name="connsiteX0" fmla="*/ 25122 w 1466874"/>
              <a:gd name="connsiteY0" fmla="*/ 242916 h 741800"/>
              <a:gd name="connsiteX1" fmla="*/ 25122 w 1466874"/>
              <a:gd name="connsiteY1" fmla="*/ 475144 h 741800"/>
              <a:gd name="connsiteX2" fmla="*/ 54150 w 1466874"/>
              <a:gd name="connsiteY2" fmla="*/ 562230 h 741800"/>
              <a:gd name="connsiteX3" fmla="*/ 68665 w 1466874"/>
              <a:gd name="connsiteY3" fmla="*/ 605773 h 741800"/>
              <a:gd name="connsiteX4" fmla="*/ 83179 w 1466874"/>
              <a:gd name="connsiteY4" fmla="*/ 721887 h 741800"/>
              <a:gd name="connsiteX5" fmla="*/ 170265 w 1466874"/>
              <a:gd name="connsiteY5" fmla="*/ 692859 h 741800"/>
              <a:gd name="connsiteX6" fmla="*/ 242836 w 1466874"/>
              <a:gd name="connsiteY6" fmla="*/ 475144 h 741800"/>
              <a:gd name="connsiteX7" fmla="*/ 271865 w 1466874"/>
              <a:gd name="connsiteY7" fmla="*/ 388059 h 741800"/>
              <a:gd name="connsiteX8" fmla="*/ 300893 w 1466874"/>
              <a:gd name="connsiteY8" fmla="*/ 344516 h 741800"/>
              <a:gd name="connsiteX9" fmla="*/ 315407 w 1466874"/>
              <a:gd name="connsiteY9" fmla="*/ 300973 h 741800"/>
              <a:gd name="connsiteX10" fmla="*/ 402493 w 1466874"/>
              <a:gd name="connsiteY10" fmla="*/ 271944 h 741800"/>
              <a:gd name="connsiteX11" fmla="*/ 504093 w 1466874"/>
              <a:gd name="connsiteY11" fmla="*/ 242916 h 741800"/>
              <a:gd name="connsiteX12" fmla="*/ 547636 w 1466874"/>
              <a:gd name="connsiteY12" fmla="*/ 228401 h 741800"/>
              <a:gd name="connsiteX13" fmla="*/ 736322 w 1466874"/>
              <a:gd name="connsiteY13" fmla="*/ 199373 h 741800"/>
              <a:gd name="connsiteX14" fmla="*/ 779865 w 1466874"/>
              <a:gd name="connsiteY14" fmla="*/ 213887 h 741800"/>
              <a:gd name="connsiteX15" fmla="*/ 823407 w 1466874"/>
              <a:gd name="connsiteY15" fmla="*/ 199373 h 741800"/>
              <a:gd name="connsiteX16" fmla="*/ 881465 w 1466874"/>
              <a:gd name="connsiteY16" fmla="*/ 184859 h 741800"/>
              <a:gd name="connsiteX17" fmla="*/ 925007 w 1466874"/>
              <a:gd name="connsiteY17" fmla="*/ 199373 h 741800"/>
              <a:gd name="connsiteX18" fmla="*/ 1171750 w 1466874"/>
              <a:gd name="connsiteY18" fmla="*/ 213887 h 741800"/>
              <a:gd name="connsiteX19" fmla="*/ 1258836 w 1466874"/>
              <a:gd name="connsiteY19" fmla="*/ 388059 h 741800"/>
              <a:gd name="connsiteX20" fmla="*/ 1273350 w 1466874"/>
              <a:gd name="connsiteY20" fmla="*/ 431601 h 741800"/>
              <a:gd name="connsiteX21" fmla="*/ 1316893 w 1466874"/>
              <a:gd name="connsiteY21" fmla="*/ 460630 h 741800"/>
              <a:gd name="connsiteX22" fmla="*/ 1447522 w 1466874"/>
              <a:gd name="connsiteY22" fmla="*/ 489659 h 741800"/>
              <a:gd name="connsiteX23" fmla="*/ 1462036 w 1466874"/>
              <a:gd name="connsiteY23" fmla="*/ 446116 h 741800"/>
              <a:gd name="connsiteX24" fmla="*/ 1360436 w 1466874"/>
              <a:gd name="connsiteY24" fmla="*/ 330001 h 741800"/>
              <a:gd name="connsiteX25" fmla="*/ 1331407 w 1466874"/>
              <a:gd name="connsiteY25" fmla="*/ 199373 h 741800"/>
              <a:gd name="connsiteX26" fmla="*/ 1316893 w 1466874"/>
              <a:gd name="connsiteY26" fmla="*/ 155830 h 741800"/>
              <a:gd name="connsiteX27" fmla="*/ 1287865 w 1466874"/>
              <a:gd name="connsiteY27" fmla="*/ 112287 h 741800"/>
              <a:gd name="connsiteX28" fmla="*/ 1244322 w 1466874"/>
              <a:gd name="connsiteY28" fmla="*/ 97773 h 741800"/>
              <a:gd name="connsiteX29" fmla="*/ 1186265 w 1466874"/>
              <a:gd name="connsiteY29" fmla="*/ 39716 h 741800"/>
              <a:gd name="connsiteX30" fmla="*/ 720080 w 1466874"/>
              <a:gd name="connsiteY30" fmla="*/ 7254 h 741800"/>
              <a:gd name="connsiteX31" fmla="*/ 216024 w 1466874"/>
              <a:gd name="connsiteY31" fmla="*/ 83242 h 741800"/>
              <a:gd name="connsiteX32" fmla="*/ 199293 w 1466874"/>
              <a:gd name="connsiteY32" fmla="*/ 112287 h 741800"/>
              <a:gd name="connsiteX33" fmla="*/ 141236 w 1466874"/>
              <a:gd name="connsiteY33" fmla="*/ 199373 h 741800"/>
              <a:gd name="connsiteX34" fmla="*/ 97693 w 1466874"/>
              <a:gd name="connsiteY34" fmla="*/ 184859 h 741800"/>
              <a:gd name="connsiteX35" fmla="*/ 39636 w 1466874"/>
              <a:gd name="connsiteY35" fmla="*/ 257430 h 741800"/>
              <a:gd name="connsiteX36" fmla="*/ 54150 w 1466874"/>
              <a:gd name="connsiteY36" fmla="*/ 373544 h 741800"/>
              <a:gd name="connsiteX37" fmla="*/ 39636 w 1466874"/>
              <a:gd name="connsiteY37" fmla="*/ 460630 h 741800"/>
              <a:gd name="connsiteX38" fmla="*/ 39636 w 1466874"/>
              <a:gd name="connsiteY38" fmla="*/ 504173 h 741800"/>
              <a:gd name="connsiteX0" fmla="*/ 25122 w 1466874"/>
              <a:gd name="connsiteY0" fmla="*/ 242916 h 741800"/>
              <a:gd name="connsiteX1" fmla="*/ 25122 w 1466874"/>
              <a:gd name="connsiteY1" fmla="*/ 475144 h 741800"/>
              <a:gd name="connsiteX2" fmla="*/ 54150 w 1466874"/>
              <a:gd name="connsiteY2" fmla="*/ 562230 h 741800"/>
              <a:gd name="connsiteX3" fmla="*/ 68665 w 1466874"/>
              <a:gd name="connsiteY3" fmla="*/ 605773 h 741800"/>
              <a:gd name="connsiteX4" fmla="*/ 83179 w 1466874"/>
              <a:gd name="connsiteY4" fmla="*/ 721887 h 741800"/>
              <a:gd name="connsiteX5" fmla="*/ 170265 w 1466874"/>
              <a:gd name="connsiteY5" fmla="*/ 692859 h 741800"/>
              <a:gd name="connsiteX6" fmla="*/ 242836 w 1466874"/>
              <a:gd name="connsiteY6" fmla="*/ 475144 h 741800"/>
              <a:gd name="connsiteX7" fmla="*/ 271865 w 1466874"/>
              <a:gd name="connsiteY7" fmla="*/ 388059 h 741800"/>
              <a:gd name="connsiteX8" fmla="*/ 300893 w 1466874"/>
              <a:gd name="connsiteY8" fmla="*/ 344516 h 741800"/>
              <a:gd name="connsiteX9" fmla="*/ 315407 w 1466874"/>
              <a:gd name="connsiteY9" fmla="*/ 300973 h 741800"/>
              <a:gd name="connsiteX10" fmla="*/ 402493 w 1466874"/>
              <a:gd name="connsiteY10" fmla="*/ 271944 h 741800"/>
              <a:gd name="connsiteX11" fmla="*/ 504093 w 1466874"/>
              <a:gd name="connsiteY11" fmla="*/ 242916 h 741800"/>
              <a:gd name="connsiteX12" fmla="*/ 547636 w 1466874"/>
              <a:gd name="connsiteY12" fmla="*/ 228401 h 741800"/>
              <a:gd name="connsiteX13" fmla="*/ 736322 w 1466874"/>
              <a:gd name="connsiteY13" fmla="*/ 199373 h 741800"/>
              <a:gd name="connsiteX14" fmla="*/ 779865 w 1466874"/>
              <a:gd name="connsiteY14" fmla="*/ 213887 h 741800"/>
              <a:gd name="connsiteX15" fmla="*/ 823407 w 1466874"/>
              <a:gd name="connsiteY15" fmla="*/ 199373 h 741800"/>
              <a:gd name="connsiteX16" fmla="*/ 881465 w 1466874"/>
              <a:gd name="connsiteY16" fmla="*/ 184859 h 741800"/>
              <a:gd name="connsiteX17" fmla="*/ 925007 w 1466874"/>
              <a:gd name="connsiteY17" fmla="*/ 199373 h 741800"/>
              <a:gd name="connsiteX18" fmla="*/ 1171750 w 1466874"/>
              <a:gd name="connsiteY18" fmla="*/ 213887 h 741800"/>
              <a:gd name="connsiteX19" fmla="*/ 1258836 w 1466874"/>
              <a:gd name="connsiteY19" fmla="*/ 388059 h 741800"/>
              <a:gd name="connsiteX20" fmla="*/ 1273350 w 1466874"/>
              <a:gd name="connsiteY20" fmla="*/ 431601 h 741800"/>
              <a:gd name="connsiteX21" fmla="*/ 1316893 w 1466874"/>
              <a:gd name="connsiteY21" fmla="*/ 460630 h 741800"/>
              <a:gd name="connsiteX22" fmla="*/ 1447522 w 1466874"/>
              <a:gd name="connsiteY22" fmla="*/ 489659 h 741800"/>
              <a:gd name="connsiteX23" fmla="*/ 1462036 w 1466874"/>
              <a:gd name="connsiteY23" fmla="*/ 446116 h 741800"/>
              <a:gd name="connsiteX24" fmla="*/ 1360436 w 1466874"/>
              <a:gd name="connsiteY24" fmla="*/ 330001 h 741800"/>
              <a:gd name="connsiteX25" fmla="*/ 1368152 w 1466874"/>
              <a:gd name="connsiteY25" fmla="*/ 235216 h 741800"/>
              <a:gd name="connsiteX26" fmla="*/ 1316893 w 1466874"/>
              <a:gd name="connsiteY26" fmla="*/ 155830 h 741800"/>
              <a:gd name="connsiteX27" fmla="*/ 1287865 w 1466874"/>
              <a:gd name="connsiteY27" fmla="*/ 112287 h 741800"/>
              <a:gd name="connsiteX28" fmla="*/ 1244322 w 1466874"/>
              <a:gd name="connsiteY28" fmla="*/ 97773 h 741800"/>
              <a:gd name="connsiteX29" fmla="*/ 1186265 w 1466874"/>
              <a:gd name="connsiteY29" fmla="*/ 39716 h 741800"/>
              <a:gd name="connsiteX30" fmla="*/ 720080 w 1466874"/>
              <a:gd name="connsiteY30" fmla="*/ 7254 h 741800"/>
              <a:gd name="connsiteX31" fmla="*/ 216024 w 1466874"/>
              <a:gd name="connsiteY31" fmla="*/ 83242 h 741800"/>
              <a:gd name="connsiteX32" fmla="*/ 199293 w 1466874"/>
              <a:gd name="connsiteY32" fmla="*/ 112287 h 741800"/>
              <a:gd name="connsiteX33" fmla="*/ 141236 w 1466874"/>
              <a:gd name="connsiteY33" fmla="*/ 199373 h 741800"/>
              <a:gd name="connsiteX34" fmla="*/ 97693 w 1466874"/>
              <a:gd name="connsiteY34" fmla="*/ 184859 h 741800"/>
              <a:gd name="connsiteX35" fmla="*/ 39636 w 1466874"/>
              <a:gd name="connsiteY35" fmla="*/ 257430 h 741800"/>
              <a:gd name="connsiteX36" fmla="*/ 54150 w 1466874"/>
              <a:gd name="connsiteY36" fmla="*/ 373544 h 741800"/>
              <a:gd name="connsiteX37" fmla="*/ 39636 w 1466874"/>
              <a:gd name="connsiteY37" fmla="*/ 460630 h 741800"/>
              <a:gd name="connsiteX38" fmla="*/ 39636 w 1466874"/>
              <a:gd name="connsiteY38" fmla="*/ 504173 h 741800"/>
              <a:gd name="connsiteX0" fmla="*/ 25122 w 1466874"/>
              <a:gd name="connsiteY0" fmla="*/ 242916 h 741800"/>
              <a:gd name="connsiteX1" fmla="*/ 25122 w 1466874"/>
              <a:gd name="connsiteY1" fmla="*/ 475144 h 741800"/>
              <a:gd name="connsiteX2" fmla="*/ 54150 w 1466874"/>
              <a:gd name="connsiteY2" fmla="*/ 562230 h 741800"/>
              <a:gd name="connsiteX3" fmla="*/ 68665 w 1466874"/>
              <a:gd name="connsiteY3" fmla="*/ 605773 h 741800"/>
              <a:gd name="connsiteX4" fmla="*/ 83179 w 1466874"/>
              <a:gd name="connsiteY4" fmla="*/ 721887 h 741800"/>
              <a:gd name="connsiteX5" fmla="*/ 170265 w 1466874"/>
              <a:gd name="connsiteY5" fmla="*/ 692859 h 741800"/>
              <a:gd name="connsiteX6" fmla="*/ 242836 w 1466874"/>
              <a:gd name="connsiteY6" fmla="*/ 475144 h 741800"/>
              <a:gd name="connsiteX7" fmla="*/ 271865 w 1466874"/>
              <a:gd name="connsiteY7" fmla="*/ 388059 h 741800"/>
              <a:gd name="connsiteX8" fmla="*/ 300893 w 1466874"/>
              <a:gd name="connsiteY8" fmla="*/ 344516 h 741800"/>
              <a:gd name="connsiteX9" fmla="*/ 315407 w 1466874"/>
              <a:gd name="connsiteY9" fmla="*/ 300973 h 741800"/>
              <a:gd name="connsiteX10" fmla="*/ 402493 w 1466874"/>
              <a:gd name="connsiteY10" fmla="*/ 271944 h 741800"/>
              <a:gd name="connsiteX11" fmla="*/ 504093 w 1466874"/>
              <a:gd name="connsiteY11" fmla="*/ 242916 h 741800"/>
              <a:gd name="connsiteX12" fmla="*/ 547636 w 1466874"/>
              <a:gd name="connsiteY12" fmla="*/ 228401 h 741800"/>
              <a:gd name="connsiteX13" fmla="*/ 736322 w 1466874"/>
              <a:gd name="connsiteY13" fmla="*/ 199373 h 741800"/>
              <a:gd name="connsiteX14" fmla="*/ 779865 w 1466874"/>
              <a:gd name="connsiteY14" fmla="*/ 213887 h 741800"/>
              <a:gd name="connsiteX15" fmla="*/ 823407 w 1466874"/>
              <a:gd name="connsiteY15" fmla="*/ 199373 h 741800"/>
              <a:gd name="connsiteX16" fmla="*/ 881465 w 1466874"/>
              <a:gd name="connsiteY16" fmla="*/ 184859 h 741800"/>
              <a:gd name="connsiteX17" fmla="*/ 925007 w 1466874"/>
              <a:gd name="connsiteY17" fmla="*/ 199373 h 741800"/>
              <a:gd name="connsiteX18" fmla="*/ 1171750 w 1466874"/>
              <a:gd name="connsiteY18" fmla="*/ 213887 h 741800"/>
              <a:gd name="connsiteX19" fmla="*/ 1258836 w 1466874"/>
              <a:gd name="connsiteY19" fmla="*/ 388059 h 741800"/>
              <a:gd name="connsiteX20" fmla="*/ 1273350 w 1466874"/>
              <a:gd name="connsiteY20" fmla="*/ 431601 h 741800"/>
              <a:gd name="connsiteX21" fmla="*/ 1316893 w 1466874"/>
              <a:gd name="connsiteY21" fmla="*/ 460630 h 741800"/>
              <a:gd name="connsiteX22" fmla="*/ 1447522 w 1466874"/>
              <a:gd name="connsiteY22" fmla="*/ 489659 h 741800"/>
              <a:gd name="connsiteX23" fmla="*/ 1462036 w 1466874"/>
              <a:gd name="connsiteY23" fmla="*/ 446116 h 741800"/>
              <a:gd name="connsiteX24" fmla="*/ 1360436 w 1466874"/>
              <a:gd name="connsiteY24" fmla="*/ 330001 h 741800"/>
              <a:gd name="connsiteX25" fmla="*/ 1368152 w 1466874"/>
              <a:gd name="connsiteY25" fmla="*/ 235216 h 741800"/>
              <a:gd name="connsiteX26" fmla="*/ 1368152 w 1466874"/>
              <a:gd name="connsiteY26" fmla="*/ 159229 h 741800"/>
              <a:gd name="connsiteX27" fmla="*/ 1287865 w 1466874"/>
              <a:gd name="connsiteY27" fmla="*/ 112287 h 741800"/>
              <a:gd name="connsiteX28" fmla="*/ 1244322 w 1466874"/>
              <a:gd name="connsiteY28" fmla="*/ 97773 h 741800"/>
              <a:gd name="connsiteX29" fmla="*/ 1186265 w 1466874"/>
              <a:gd name="connsiteY29" fmla="*/ 39716 h 741800"/>
              <a:gd name="connsiteX30" fmla="*/ 720080 w 1466874"/>
              <a:gd name="connsiteY30" fmla="*/ 7254 h 741800"/>
              <a:gd name="connsiteX31" fmla="*/ 216024 w 1466874"/>
              <a:gd name="connsiteY31" fmla="*/ 83242 h 741800"/>
              <a:gd name="connsiteX32" fmla="*/ 199293 w 1466874"/>
              <a:gd name="connsiteY32" fmla="*/ 112287 h 741800"/>
              <a:gd name="connsiteX33" fmla="*/ 141236 w 1466874"/>
              <a:gd name="connsiteY33" fmla="*/ 199373 h 741800"/>
              <a:gd name="connsiteX34" fmla="*/ 97693 w 1466874"/>
              <a:gd name="connsiteY34" fmla="*/ 184859 h 741800"/>
              <a:gd name="connsiteX35" fmla="*/ 39636 w 1466874"/>
              <a:gd name="connsiteY35" fmla="*/ 257430 h 741800"/>
              <a:gd name="connsiteX36" fmla="*/ 54150 w 1466874"/>
              <a:gd name="connsiteY36" fmla="*/ 373544 h 741800"/>
              <a:gd name="connsiteX37" fmla="*/ 39636 w 1466874"/>
              <a:gd name="connsiteY37" fmla="*/ 460630 h 741800"/>
              <a:gd name="connsiteX38" fmla="*/ 39636 w 1466874"/>
              <a:gd name="connsiteY38" fmla="*/ 504173 h 741800"/>
              <a:gd name="connsiteX0" fmla="*/ 25122 w 1466874"/>
              <a:gd name="connsiteY0" fmla="*/ 242916 h 741800"/>
              <a:gd name="connsiteX1" fmla="*/ 25122 w 1466874"/>
              <a:gd name="connsiteY1" fmla="*/ 475144 h 741800"/>
              <a:gd name="connsiteX2" fmla="*/ 54150 w 1466874"/>
              <a:gd name="connsiteY2" fmla="*/ 562230 h 741800"/>
              <a:gd name="connsiteX3" fmla="*/ 68665 w 1466874"/>
              <a:gd name="connsiteY3" fmla="*/ 605773 h 741800"/>
              <a:gd name="connsiteX4" fmla="*/ 83179 w 1466874"/>
              <a:gd name="connsiteY4" fmla="*/ 721887 h 741800"/>
              <a:gd name="connsiteX5" fmla="*/ 170265 w 1466874"/>
              <a:gd name="connsiteY5" fmla="*/ 692859 h 741800"/>
              <a:gd name="connsiteX6" fmla="*/ 242836 w 1466874"/>
              <a:gd name="connsiteY6" fmla="*/ 475144 h 741800"/>
              <a:gd name="connsiteX7" fmla="*/ 271865 w 1466874"/>
              <a:gd name="connsiteY7" fmla="*/ 388059 h 741800"/>
              <a:gd name="connsiteX8" fmla="*/ 300893 w 1466874"/>
              <a:gd name="connsiteY8" fmla="*/ 344516 h 741800"/>
              <a:gd name="connsiteX9" fmla="*/ 315407 w 1466874"/>
              <a:gd name="connsiteY9" fmla="*/ 300973 h 741800"/>
              <a:gd name="connsiteX10" fmla="*/ 402493 w 1466874"/>
              <a:gd name="connsiteY10" fmla="*/ 271944 h 741800"/>
              <a:gd name="connsiteX11" fmla="*/ 504093 w 1466874"/>
              <a:gd name="connsiteY11" fmla="*/ 242916 h 741800"/>
              <a:gd name="connsiteX12" fmla="*/ 547636 w 1466874"/>
              <a:gd name="connsiteY12" fmla="*/ 228401 h 741800"/>
              <a:gd name="connsiteX13" fmla="*/ 736322 w 1466874"/>
              <a:gd name="connsiteY13" fmla="*/ 199373 h 741800"/>
              <a:gd name="connsiteX14" fmla="*/ 779865 w 1466874"/>
              <a:gd name="connsiteY14" fmla="*/ 213887 h 741800"/>
              <a:gd name="connsiteX15" fmla="*/ 823407 w 1466874"/>
              <a:gd name="connsiteY15" fmla="*/ 199373 h 741800"/>
              <a:gd name="connsiteX16" fmla="*/ 881465 w 1466874"/>
              <a:gd name="connsiteY16" fmla="*/ 184859 h 741800"/>
              <a:gd name="connsiteX17" fmla="*/ 925007 w 1466874"/>
              <a:gd name="connsiteY17" fmla="*/ 199373 h 741800"/>
              <a:gd name="connsiteX18" fmla="*/ 1171750 w 1466874"/>
              <a:gd name="connsiteY18" fmla="*/ 213887 h 741800"/>
              <a:gd name="connsiteX19" fmla="*/ 1258836 w 1466874"/>
              <a:gd name="connsiteY19" fmla="*/ 388059 h 741800"/>
              <a:gd name="connsiteX20" fmla="*/ 1273350 w 1466874"/>
              <a:gd name="connsiteY20" fmla="*/ 431601 h 741800"/>
              <a:gd name="connsiteX21" fmla="*/ 1316893 w 1466874"/>
              <a:gd name="connsiteY21" fmla="*/ 460630 h 741800"/>
              <a:gd name="connsiteX22" fmla="*/ 1447522 w 1466874"/>
              <a:gd name="connsiteY22" fmla="*/ 489659 h 741800"/>
              <a:gd name="connsiteX23" fmla="*/ 1462036 w 1466874"/>
              <a:gd name="connsiteY23" fmla="*/ 446116 h 741800"/>
              <a:gd name="connsiteX24" fmla="*/ 1360436 w 1466874"/>
              <a:gd name="connsiteY24" fmla="*/ 330001 h 741800"/>
              <a:gd name="connsiteX25" fmla="*/ 1368152 w 1466874"/>
              <a:gd name="connsiteY25" fmla="*/ 235216 h 741800"/>
              <a:gd name="connsiteX26" fmla="*/ 1368152 w 1466874"/>
              <a:gd name="connsiteY26" fmla="*/ 159229 h 741800"/>
              <a:gd name="connsiteX27" fmla="*/ 1287865 w 1466874"/>
              <a:gd name="connsiteY27" fmla="*/ 112287 h 741800"/>
              <a:gd name="connsiteX28" fmla="*/ 1186265 w 1466874"/>
              <a:gd name="connsiteY28" fmla="*/ 39716 h 741800"/>
              <a:gd name="connsiteX29" fmla="*/ 720080 w 1466874"/>
              <a:gd name="connsiteY29" fmla="*/ 7254 h 741800"/>
              <a:gd name="connsiteX30" fmla="*/ 216024 w 1466874"/>
              <a:gd name="connsiteY30" fmla="*/ 83242 h 741800"/>
              <a:gd name="connsiteX31" fmla="*/ 199293 w 1466874"/>
              <a:gd name="connsiteY31" fmla="*/ 112287 h 741800"/>
              <a:gd name="connsiteX32" fmla="*/ 141236 w 1466874"/>
              <a:gd name="connsiteY32" fmla="*/ 199373 h 741800"/>
              <a:gd name="connsiteX33" fmla="*/ 97693 w 1466874"/>
              <a:gd name="connsiteY33" fmla="*/ 184859 h 741800"/>
              <a:gd name="connsiteX34" fmla="*/ 39636 w 1466874"/>
              <a:gd name="connsiteY34" fmla="*/ 257430 h 741800"/>
              <a:gd name="connsiteX35" fmla="*/ 54150 w 1466874"/>
              <a:gd name="connsiteY35" fmla="*/ 373544 h 741800"/>
              <a:gd name="connsiteX36" fmla="*/ 39636 w 1466874"/>
              <a:gd name="connsiteY36" fmla="*/ 460630 h 741800"/>
              <a:gd name="connsiteX37" fmla="*/ 39636 w 1466874"/>
              <a:gd name="connsiteY37" fmla="*/ 504173 h 741800"/>
              <a:gd name="connsiteX0" fmla="*/ 25122 w 1466874"/>
              <a:gd name="connsiteY0" fmla="*/ 242916 h 741800"/>
              <a:gd name="connsiteX1" fmla="*/ 25122 w 1466874"/>
              <a:gd name="connsiteY1" fmla="*/ 475144 h 741800"/>
              <a:gd name="connsiteX2" fmla="*/ 54150 w 1466874"/>
              <a:gd name="connsiteY2" fmla="*/ 562230 h 741800"/>
              <a:gd name="connsiteX3" fmla="*/ 68665 w 1466874"/>
              <a:gd name="connsiteY3" fmla="*/ 605773 h 741800"/>
              <a:gd name="connsiteX4" fmla="*/ 83179 w 1466874"/>
              <a:gd name="connsiteY4" fmla="*/ 721887 h 741800"/>
              <a:gd name="connsiteX5" fmla="*/ 170265 w 1466874"/>
              <a:gd name="connsiteY5" fmla="*/ 692859 h 741800"/>
              <a:gd name="connsiteX6" fmla="*/ 242836 w 1466874"/>
              <a:gd name="connsiteY6" fmla="*/ 475144 h 741800"/>
              <a:gd name="connsiteX7" fmla="*/ 271865 w 1466874"/>
              <a:gd name="connsiteY7" fmla="*/ 388059 h 741800"/>
              <a:gd name="connsiteX8" fmla="*/ 300893 w 1466874"/>
              <a:gd name="connsiteY8" fmla="*/ 344516 h 741800"/>
              <a:gd name="connsiteX9" fmla="*/ 315407 w 1466874"/>
              <a:gd name="connsiteY9" fmla="*/ 300973 h 741800"/>
              <a:gd name="connsiteX10" fmla="*/ 402493 w 1466874"/>
              <a:gd name="connsiteY10" fmla="*/ 271944 h 741800"/>
              <a:gd name="connsiteX11" fmla="*/ 504093 w 1466874"/>
              <a:gd name="connsiteY11" fmla="*/ 242916 h 741800"/>
              <a:gd name="connsiteX12" fmla="*/ 547636 w 1466874"/>
              <a:gd name="connsiteY12" fmla="*/ 228401 h 741800"/>
              <a:gd name="connsiteX13" fmla="*/ 736322 w 1466874"/>
              <a:gd name="connsiteY13" fmla="*/ 199373 h 741800"/>
              <a:gd name="connsiteX14" fmla="*/ 779865 w 1466874"/>
              <a:gd name="connsiteY14" fmla="*/ 213887 h 741800"/>
              <a:gd name="connsiteX15" fmla="*/ 823407 w 1466874"/>
              <a:gd name="connsiteY15" fmla="*/ 199373 h 741800"/>
              <a:gd name="connsiteX16" fmla="*/ 881465 w 1466874"/>
              <a:gd name="connsiteY16" fmla="*/ 184859 h 741800"/>
              <a:gd name="connsiteX17" fmla="*/ 925007 w 1466874"/>
              <a:gd name="connsiteY17" fmla="*/ 199373 h 741800"/>
              <a:gd name="connsiteX18" fmla="*/ 1171750 w 1466874"/>
              <a:gd name="connsiteY18" fmla="*/ 213887 h 741800"/>
              <a:gd name="connsiteX19" fmla="*/ 1258836 w 1466874"/>
              <a:gd name="connsiteY19" fmla="*/ 388059 h 741800"/>
              <a:gd name="connsiteX20" fmla="*/ 1273350 w 1466874"/>
              <a:gd name="connsiteY20" fmla="*/ 431601 h 741800"/>
              <a:gd name="connsiteX21" fmla="*/ 1316893 w 1466874"/>
              <a:gd name="connsiteY21" fmla="*/ 460630 h 741800"/>
              <a:gd name="connsiteX22" fmla="*/ 1447522 w 1466874"/>
              <a:gd name="connsiteY22" fmla="*/ 489659 h 741800"/>
              <a:gd name="connsiteX23" fmla="*/ 1462036 w 1466874"/>
              <a:gd name="connsiteY23" fmla="*/ 446116 h 741800"/>
              <a:gd name="connsiteX24" fmla="*/ 1360436 w 1466874"/>
              <a:gd name="connsiteY24" fmla="*/ 330001 h 741800"/>
              <a:gd name="connsiteX25" fmla="*/ 1368152 w 1466874"/>
              <a:gd name="connsiteY25" fmla="*/ 235216 h 741800"/>
              <a:gd name="connsiteX26" fmla="*/ 1368152 w 1466874"/>
              <a:gd name="connsiteY26" fmla="*/ 159229 h 741800"/>
              <a:gd name="connsiteX27" fmla="*/ 1186265 w 1466874"/>
              <a:gd name="connsiteY27" fmla="*/ 39716 h 741800"/>
              <a:gd name="connsiteX28" fmla="*/ 720080 w 1466874"/>
              <a:gd name="connsiteY28" fmla="*/ 7254 h 741800"/>
              <a:gd name="connsiteX29" fmla="*/ 216024 w 1466874"/>
              <a:gd name="connsiteY29" fmla="*/ 83242 h 741800"/>
              <a:gd name="connsiteX30" fmla="*/ 199293 w 1466874"/>
              <a:gd name="connsiteY30" fmla="*/ 112287 h 741800"/>
              <a:gd name="connsiteX31" fmla="*/ 141236 w 1466874"/>
              <a:gd name="connsiteY31" fmla="*/ 199373 h 741800"/>
              <a:gd name="connsiteX32" fmla="*/ 97693 w 1466874"/>
              <a:gd name="connsiteY32" fmla="*/ 184859 h 741800"/>
              <a:gd name="connsiteX33" fmla="*/ 39636 w 1466874"/>
              <a:gd name="connsiteY33" fmla="*/ 257430 h 741800"/>
              <a:gd name="connsiteX34" fmla="*/ 54150 w 1466874"/>
              <a:gd name="connsiteY34" fmla="*/ 373544 h 741800"/>
              <a:gd name="connsiteX35" fmla="*/ 39636 w 1466874"/>
              <a:gd name="connsiteY35" fmla="*/ 460630 h 741800"/>
              <a:gd name="connsiteX36" fmla="*/ 39636 w 1466874"/>
              <a:gd name="connsiteY36" fmla="*/ 504173 h 741800"/>
              <a:gd name="connsiteX0" fmla="*/ 25122 w 1517006"/>
              <a:gd name="connsiteY0" fmla="*/ 242916 h 741800"/>
              <a:gd name="connsiteX1" fmla="*/ 25122 w 1517006"/>
              <a:gd name="connsiteY1" fmla="*/ 475144 h 741800"/>
              <a:gd name="connsiteX2" fmla="*/ 54150 w 1517006"/>
              <a:gd name="connsiteY2" fmla="*/ 562230 h 741800"/>
              <a:gd name="connsiteX3" fmla="*/ 68665 w 1517006"/>
              <a:gd name="connsiteY3" fmla="*/ 605773 h 741800"/>
              <a:gd name="connsiteX4" fmla="*/ 83179 w 1517006"/>
              <a:gd name="connsiteY4" fmla="*/ 721887 h 741800"/>
              <a:gd name="connsiteX5" fmla="*/ 170265 w 1517006"/>
              <a:gd name="connsiteY5" fmla="*/ 692859 h 741800"/>
              <a:gd name="connsiteX6" fmla="*/ 242836 w 1517006"/>
              <a:gd name="connsiteY6" fmla="*/ 475144 h 741800"/>
              <a:gd name="connsiteX7" fmla="*/ 271865 w 1517006"/>
              <a:gd name="connsiteY7" fmla="*/ 388059 h 741800"/>
              <a:gd name="connsiteX8" fmla="*/ 300893 w 1517006"/>
              <a:gd name="connsiteY8" fmla="*/ 344516 h 741800"/>
              <a:gd name="connsiteX9" fmla="*/ 315407 w 1517006"/>
              <a:gd name="connsiteY9" fmla="*/ 300973 h 741800"/>
              <a:gd name="connsiteX10" fmla="*/ 402493 w 1517006"/>
              <a:gd name="connsiteY10" fmla="*/ 271944 h 741800"/>
              <a:gd name="connsiteX11" fmla="*/ 504093 w 1517006"/>
              <a:gd name="connsiteY11" fmla="*/ 242916 h 741800"/>
              <a:gd name="connsiteX12" fmla="*/ 547636 w 1517006"/>
              <a:gd name="connsiteY12" fmla="*/ 228401 h 741800"/>
              <a:gd name="connsiteX13" fmla="*/ 736322 w 1517006"/>
              <a:gd name="connsiteY13" fmla="*/ 199373 h 741800"/>
              <a:gd name="connsiteX14" fmla="*/ 779865 w 1517006"/>
              <a:gd name="connsiteY14" fmla="*/ 213887 h 741800"/>
              <a:gd name="connsiteX15" fmla="*/ 823407 w 1517006"/>
              <a:gd name="connsiteY15" fmla="*/ 199373 h 741800"/>
              <a:gd name="connsiteX16" fmla="*/ 881465 w 1517006"/>
              <a:gd name="connsiteY16" fmla="*/ 184859 h 741800"/>
              <a:gd name="connsiteX17" fmla="*/ 925007 w 1517006"/>
              <a:gd name="connsiteY17" fmla="*/ 199373 h 741800"/>
              <a:gd name="connsiteX18" fmla="*/ 1171750 w 1517006"/>
              <a:gd name="connsiteY18" fmla="*/ 213887 h 741800"/>
              <a:gd name="connsiteX19" fmla="*/ 1258836 w 1517006"/>
              <a:gd name="connsiteY19" fmla="*/ 388059 h 741800"/>
              <a:gd name="connsiteX20" fmla="*/ 1273350 w 1517006"/>
              <a:gd name="connsiteY20" fmla="*/ 431601 h 741800"/>
              <a:gd name="connsiteX21" fmla="*/ 1316893 w 1517006"/>
              <a:gd name="connsiteY21" fmla="*/ 460630 h 741800"/>
              <a:gd name="connsiteX22" fmla="*/ 1512168 w 1517006"/>
              <a:gd name="connsiteY22" fmla="*/ 640483 h 741800"/>
              <a:gd name="connsiteX23" fmla="*/ 1462036 w 1517006"/>
              <a:gd name="connsiteY23" fmla="*/ 446116 h 741800"/>
              <a:gd name="connsiteX24" fmla="*/ 1360436 w 1517006"/>
              <a:gd name="connsiteY24" fmla="*/ 330001 h 741800"/>
              <a:gd name="connsiteX25" fmla="*/ 1368152 w 1517006"/>
              <a:gd name="connsiteY25" fmla="*/ 235216 h 741800"/>
              <a:gd name="connsiteX26" fmla="*/ 1368152 w 1517006"/>
              <a:gd name="connsiteY26" fmla="*/ 159229 h 741800"/>
              <a:gd name="connsiteX27" fmla="*/ 1186265 w 1517006"/>
              <a:gd name="connsiteY27" fmla="*/ 39716 h 741800"/>
              <a:gd name="connsiteX28" fmla="*/ 720080 w 1517006"/>
              <a:gd name="connsiteY28" fmla="*/ 7254 h 741800"/>
              <a:gd name="connsiteX29" fmla="*/ 216024 w 1517006"/>
              <a:gd name="connsiteY29" fmla="*/ 83242 h 741800"/>
              <a:gd name="connsiteX30" fmla="*/ 199293 w 1517006"/>
              <a:gd name="connsiteY30" fmla="*/ 112287 h 741800"/>
              <a:gd name="connsiteX31" fmla="*/ 141236 w 1517006"/>
              <a:gd name="connsiteY31" fmla="*/ 199373 h 741800"/>
              <a:gd name="connsiteX32" fmla="*/ 97693 w 1517006"/>
              <a:gd name="connsiteY32" fmla="*/ 184859 h 741800"/>
              <a:gd name="connsiteX33" fmla="*/ 39636 w 1517006"/>
              <a:gd name="connsiteY33" fmla="*/ 257430 h 741800"/>
              <a:gd name="connsiteX34" fmla="*/ 54150 w 1517006"/>
              <a:gd name="connsiteY34" fmla="*/ 373544 h 741800"/>
              <a:gd name="connsiteX35" fmla="*/ 39636 w 1517006"/>
              <a:gd name="connsiteY35" fmla="*/ 460630 h 741800"/>
              <a:gd name="connsiteX36" fmla="*/ 39636 w 1517006"/>
              <a:gd name="connsiteY36" fmla="*/ 504173 h 741800"/>
              <a:gd name="connsiteX0" fmla="*/ 25122 w 1517006"/>
              <a:gd name="connsiteY0" fmla="*/ 242916 h 741800"/>
              <a:gd name="connsiteX1" fmla="*/ 25122 w 1517006"/>
              <a:gd name="connsiteY1" fmla="*/ 475144 h 741800"/>
              <a:gd name="connsiteX2" fmla="*/ 54150 w 1517006"/>
              <a:gd name="connsiteY2" fmla="*/ 562230 h 741800"/>
              <a:gd name="connsiteX3" fmla="*/ 68665 w 1517006"/>
              <a:gd name="connsiteY3" fmla="*/ 605773 h 741800"/>
              <a:gd name="connsiteX4" fmla="*/ 83179 w 1517006"/>
              <a:gd name="connsiteY4" fmla="*/ 721887 h 741800"/>
              <a:gd name="connsiteX5" fmla="*/ 170265 w 1517006"/>
              <a:gd name="connsiteY5" fmla="*/ 692859 h 741800"/>
              <a:gd name="connsiteX6" fmla="*/ 242836 w 1517006"/>
              <a:gd name="connsiteY6" fmla="*/ 475144 h 741800"/>
              <a:gd name="connsiteX7" fmla="*/ 271865 w 1517006"/>
              <a:gd name="connsiteY7" fmla="*/ 388059 h 741800"/>
              <a:gd name="connsiteX8" fmla="*/ 300893 w 1517006"/>
              <a:gd name="connsiteY8" fmla="*/ 344516 h 741800"/>
              <a:gd name="connsiteX9" fmla="*/ 315407 w 1517006"/>
              <a:gd name="connsiteY9" fmla="*/ 300973 h 741800"/>
              <a:gd name="connsiteX10" fmla="*/ 402493 w 1517006"/>
              <a:gd name="connsiteY10" fmla="*/ 271944 h 741800"/>
              <a:gd name="connsiteX11" fmla="*/ 504093 w 1517006"/>
              <a:gd name="connsiteY11" fmla="*/ 242916 h 741800"/>
              <a:gd name="connsiteX12" fmla="*/ 547636 w 1517006"/>
              <a:gd name="connsiteY12" fmla="*/ 228401 h 741800"/>
              <a:gd name="connsiteX13" fmla="*/ 736322 w 1517006"/>
              <a:gd name="connsiteY13" fmla="*/ 199373 h 741800"/>
              <a:gd name="connsiteX14" fmla="*/ 779865 w 1517006"/>
              <a:gd name="connsiteY14" fmla="*/ 213887 h 741800"/>
              <a:gd name="connsiteX15" fmla="*/ 823407 w 1517006"/>
              <a:gd name="connsiteY15" fmla="*/ 199373 h 741800"/>
              <a:gd name="connsiteX16" fmla="*/ 881465 w 1517006"/>
              <a:gd name="connsiteY16" fmla="*/ 184859 h 741800"/>
              <a:gd name="connsiteX17" fmla="*/ 925007 w 1517006"/>
              <a:gd name="connsiteY17" fmla="*/ 199373 h 741800"/>
              <a:gd name="connsiteX18" fmla="*/ 1171750 w 1517006"/>
              <a:gd name="connsiteY18" fmla="*/ 213887 h 741800"/>
              <a:gd name="connsiteX19" fmla="*/ 1258836 w 1517006"/>
              <a:gd name="connsiteY19" fmla="*/ 388059 h 741800"/>
              <a:gd name="connsiteX20" fmla="*/ 1273350 w 1517006"/>
              <a:gd name="connsiteY20" fmla="*/ 431601 h 741800"/>
              <a:gd name="connsiteX21" fmla="*/ 1224136 w 1517006"/>
              <a:gd name="connsiteY21" fmla="*/ 463179 h 741800"/>
              <a:gd name="connsiteX22" fmla="*/ 1512168 w 1517006"/>
              <a:gd name="connsiteY22" fmla="*/ 640483 h 741800"/>
              <a:gd name="connsiteX23" fmla="*/ 1462036 w 1517006"/>
              <a:gd name="connsiteY23" fmla="*/ 446116 h 741800"/>
              <a:gd name="connsiteX24" fmla="*/ 1360436 w 1517006"/>
              <a:gd name="connsiteY24" fmla="*/ 330001 h 741800"/>
              <a:gd name="connsiteX25" fmla="*/ 1368152 w 1517006"/>
              <a:gd name="connsiteY25" fmla="*/ 235216 h 741800"/>
              <a:gd name="connsiteX26" fmla="*/ 1368152 w 1517006"/>
              <a:gd name="connsiteY26" fmla="*/ 159229 h 741800"/>
              <a:gd name="connsiteX27" fmla="*/ 1186265 w 1517006"/>
              <a:gd name="connsiteY27" fmla="*/ 39716 h 741800"/>
              <a:gd name="connsiteX28" fmla="*/ 720080 w 1517006"/>
              <a:gd name="connsiteY28" fmla="*/ 7254 h 741800"/>
              <a:gd name="connsiteX29" fmla="*/ 216024 w 1517006"/>
              <a:gd name="connsiteY29" fmla="*/ 83242 h 741800"/>
              <a:gd name="connsiteX30" fmla="*/ 199293 w 1517006"/>
              <a:gd name="connsiteY30" fmla="*/ 112287 h 741800"/>
              <a:gd name="connsiteX31" fmla="*/ 141236 w 1517006"/>
              <a:gd name="connsiteY31" fmla="*/ 199373 h 741800"/>
              <a:gd name="connsiteX32" fmla="*/ 97693 w 1517006"/>
              <a:gd name="connsiteY32" fmla="*/ 184859 h 741800"/>
              <a:gd name="connsiteX33" fmla="*/ 39636 w 1517006"/>
              <a:gd name="connsiteY33" fmla="*/ 257430 h 741800"/>
              <a:gd name="connsiteX34" fmla="*/ 54150 w 1517006"/>
              <a:gd name="connsiteY34" fmla="*/ 373544 h 741800"/>
              <a:gd name="connsiteX35" fmla="*/ 39636 w 1517006"/>
              <a:gd name="connsiteY35" fmla="*/ 460630 h 741800"/>
              <a:gd name="connsiteX36" fmla="*/ 39636 w 1517006"/>
              <a:gd name="connsiteY36" fmla="*/ 504173 h 741800"/>
              <a:gd name="connsiteX0" fmla="*/ 25122 w 1517006"/>
              <a:gd name="connsiteY0" fmla="*/ 242916 h 741800"/>
              <a:gd name="connsiteX1" fmla="*/ 25122 w 1517006"/>
              <a:gd name="connsiteY1" fmla="*/ 475144 h 741800"/>
              <a:gd name="connsiteX2" fmla="*/ 54150 w 1517006"/>
              <a:gd name="connsiteY2" fmla="*/ 562230 h 741800"/>
              <a:gd name="connsiteX3" fmla="*/ 68665 w 1517006"/>
              <a:gd name="connsiteY3" fmla="*/ 605773 h 741800"/>
              <a:gd name="connsiteX4" fmla="*/ 83179 w 1517006"/>
              <a:gd name="connsiteY4" fmla="*/ 721887 h 741800"/>
              <a:gd name="connsiteX5" fmla="*/ 170265 w 1517006"/>
              <a:gd name="connsiteY5" fmla="*/ 692859 h 741800"/>
              <a:gd name="connsiteX6" fmla="*/ 242836 w 1517006"/>
              <a:gd name="connsiteY6" fmla="*/ 475144 h 741800"/>
              <a:gd name="connsiteX7" fmla="*/ 271865 w 1517006"/>
              <a:gd name="connsiteY7" fmla="*/ 388059 h 741800"/>
              <a:gd name="connsiteX8" fmla="*/ 300893 w 1517006"/>
              <a:gd name="connsiteY8" fmla="*/ 344516 h 741800"/>
              <a:gd name="connsiteX9" fmla="*/ 315407 w 1517006"/>
              <a:gd name="connsiteY9" fmla="*/ 300973 h 741800"/>
              <a:gd name="connsiteX10" fmla="*/ 402493 w 1517006"/>
              <a:gd name="connsiteY10" fmla="*/ 271944 h 741800"/>
              <a:gd name="connsiteX11" fmla="*/ 504093 w 1517006"/>
              <a:gd name="connsiteY11" fmla="*/ 242916 h 741800"/>
              <a:gd name="connsiteX12" fmla="*/ 547636 w 1517006"/>
              <a:gd name="connsiteY12" fmla="*/ 228401 h 741800"/>
              <a:gd name="connsiteX13" fmla="*/ 736322 w 1517006"/>
              <a:gd name="connsiteY13" fmla="*/ 199373 h 741800"/>
              <a:gd name="connsiteX14" fmla="*/ 779865 w 1517006"/>
              <a:gd name="connsiteY14" fmla="*/ 213887 h 741800"/>
              <a:gd name="connsiteX15" fmla="*/ 823407 w 1517006"/>
              <a:gd name="connsiteY15" fmla="*/ 199373 h 741800"/>
              <a:gd name="connsiteX16" fmla="*/ 881465 w 1517006"/>
              <a:gd name="connsiteY16" fmla="*/ 184859 h 741800"/>
              <a:gd name="connsiteX17" fmla="*/ 925007 w 1517006"/>
              <a:gd name="connsiteY17" fmla="*/ 199373 h 741800"/>
              <a:gd name="connsiteX18" fmla="*/ 1171750 w 1517006"/>
              <a:gd name="connsiteY18" fmla="*/ 213887 h 741800"/>
              <a:gd name="connsiteX19" fmla="*/ 1258836 w 1517006"/>
              <a:gd name="connsiteY19" fmla="*/ 388059 h 741800"/>
              <a:gd name="connsiteX20" fmla="*/ 1273350 w 1517006"/>
              <a:gd name="connsiteY20" fmla="*/ 431601 h 741800"/>
              <a:gd name="connsiteX21" fmla="*/ 1368152 w 1517006"/>
              <a:gd name="connsiteY21" fmla="*/ 615154 h 741800"/>
              <a:gd name="connsiteX22" fmla="*/ 1512168 w 1517006"/>
              <a:gd name="connsiteY22" fmla="*/ 640483 h 741800"/>
              <a:gd name="connsiteX23" fmla="*/ 1462036 w 1517006"/>
              <a:gd name="connsiteY23" fmla="*/ 446116 h 741800"/>
              <a:gd name="connsiteX24" fmla="*/ 1360436 w 1517006"/>
              <a:gd name="connsiteY24" fmla="*/ 330001 h 741800"/>
              <a:gd name="connsiteX25" fmla="*/ 1368152 w 1517006"/>
              <a:gd name="connsiteY25" fmla="*/ 235216 h 741800"/>
              <a:gd name="connsiteX26" fmla="*/ 1368152 w 1517006"/>
              <a:gd name="connsiteY26" fmla="*/ 159229 h 741800"/>
              <a:gd name="connsiteX27" fmla="*/ 1186265 w 1517006"/>
              <a:gd name="connsiteY27" fmla="*/ 39716 h 741800"/>
              <a:gd name="connsiteX28" fmla="*/ 720080 w 1517006"/>
              <a:gd name="connsiteY28" fmla="*/ 7254 h 741800"/>
              <a:gd name="connsiteX29" fmla="*/ 216024 w 1517006"/>
              <a:gd name="connsiteY29" fmla="*/ 83242 h 741800"/>
              <a:gd name="connsiteX30" fmla="*/ 199293 w 1517006"/>
              <a:gd name="connsiteY30" fmla="*/ 112287 h 741800"/>
              <a:gd name="connsiteX31" fmla="*/ 141236 w 1517006"/>
              <a:gd name="connsiteY31" fmla="*/ 199373 h 741800"/>
              <a:gd name="connsiteX32" fmla="*/ 97693 w 1517006"/>
              <a:gd name="connsiteY32" fmla="*/ 184859 h 741800"/>
              <a:gd name="connsiteX33" fmla="*/ 39636 w 1517006"/>
              <a:gd name="connsiteY33" fmla="*/ 257430 h 741800"/>
              <a:gd name="connsiteX34" fmla="*/ 54150 w 1517006"/>
              <a:gd name="connsiteY34" fmla="*/ 373544 h 741800"/>
              <a:gd name="connsiteX35" fmla="*/ 39636 w 1517006"/>
              <a:gd name="connsiteY35" fmla="*/ 460630 h 741800"/>
              <a:gd name="connsiteX36" fmla="*/ 39636 w 1517006"/>
              <a:gd name="connsiteY36" fmla="*/ 504173 h 741800"/>
              <a:gd name="connsiteX0" fmla="*/ 25122 w 1517006"/>
              <a:gd name="connsiteY0" fmla="*/ 242916 h 741800"/>
              <a:gd name="connsiteX1" fmla="*/ 25122 w 1517006"/>
              <a:gd name="connsiteY1" fmla="*/ 475144 h 741800"/>
              <a:gd name="connsiteX2" fmla="*/ 54150 w 1517006"/>
              <a:gd name="connsiteY2" fmla="*/ 562230 h 741800"/>
              <a:gd name="connsiteX3" fmla="*/ 68665 w 1517006"/>
              <a:gd name="connsiteY3" fmla="*/ 605773 h 741800"/>
              <a:gd name="connsiteX4" fmla="*/ 83179 w 1517006"/>
              <a:gd name="connsiteY4" fmla="*/ 721887 h 741800"/>
              <a:gd name="connsiteX5" fmla="*/ 170265 w 1517006"/>
              <a:gd name="connsiteY5" fmla="*/ 692859 h 741800"/>
              <a:gd name="connsiteX6" fmla="*/ 242836 w 1517006"/>
              <a:gd name="connsiteY6" fmla="*/ 475144 h 741800"/>
              <a:gd name="connsiteX7" fmla="*/ 271865 w 1517006"/>
              <a:gd name="connsiteY7" fmla="*/ 388059 h 741800"/>
              <a:gd name="connsiteX8" fmla="*/ 300893 w 1517006"/>
              <a:gd name="connsiteY8" fmla="*/ 344516 h 741800"/>
              <a:gd name="connsiteX9" fmla="*/ 315407 w 1517006"/>
              <a:gd name="connsiteY9" fmla="*/ 300973 h 741800"/>
              <a:gd name="connsiteX10" fmla="*/ 402493 w 1517006"/>
              <a:gd name="connsiteY10" fmla="*/ 271944 h 741800"/>
              <a:gd name="connsiteX11" fmla="*/ 504093 w 1517006"/>
              <a:gd name="connsiteY11" fmla="*/ 242916 h 741800"/>
              <a:gd name="connsiteX12" fmla="*/ 547636 w 1517006"/>
              <a:gd name="connsiteY12" fmla="*/ 228401 h 741800"/>
              <a:gd name="connsiteX13" fmla="*/ 736322 w 1517006"/>
              <a:gd name="connsiteY13" fmla="*/ 199373 h 741800"/>
              <a:gd name="connsiteX14" fmla="*/ 779865 w 1517006"/>
              <a:gd name="connsiteY14" fmla="*/ 213887 h 741800"/>
              <a:gd name="connsiteX15" fmla="*/ 792088 w 1517006"/>
              <a:gd name="connsiteY15" fmla="*/ 159229 h 741800"/>
              <a:gd name="connsiteX16" fmla="*/ 881465 w 1517006"/>
              <a:gd name="connsiteY16" fmla="*/ 184859 h 741800"/>
              <a:gd name="connsiteX17" fmla="*/ 925007 w 1517006"/>
              <a:gd name="connsiteY17" fmla="*/ 199373 h 741800"/>
              <a:gd name="connsiteX18" fmla="*/ 1171750 w 1517006"/>
              <a:gd name="connsiteY18" fmla="*/ 213887 h 741800"/>
              <a:gd name="connsiteX19" fmla="*/ 1258836 w 1517006"/>
              <a:gd name="connsiteY19" fmla="*/ 388059 h 741800"/>
              <a:gd name="connsiteX20" fmla="*/ 1273350 w 1517006"/>
              <a:gd name="connsiteY20" fmla="*/ 431601 h 741800"/>
              <a:gd name="connsiteX21" fmla="*/ 1368152 w 1517006"/>
              <a:gd name="connsiteY21" fmla="*/ 615154 h 741800"/>
              <a:gd name="connsiteX22" fmla="*/ 1512168 w 1517006"/>
              <a:gd name="connsiteY22" fmla="*/ 640483 h 741800"/>
              <a:gd name="connsiteX23" fmla="*/ 1462036 w 1517006"/>
              <a:gd name="connsiteY23" fmla="*/ 446116 h 741800"/>
              <a:gd name="connsiteX24" fmla="*/ 1360436 w 1517006"/>
              <a:gd name="connsiteY24" fmla="*/ 330001 h 741800"/>
              <a:gd name="connsiteX25" fmla="*/ 1368152 w 1517006"/>
              <a:gd name="connsiteY25" fmla="*/ 235216 h 741800"/>
              <a:gd name="connsiteX26" fmla="*/ 1368152 w 1517006"/>
              <a:gd name="connsiteY26" fmla="*/ 159229 h 741800"/>
              <a:gd name="connsiteX27" fmla="*/ 1186265 w 1517006"/>
              <a:gd name="connsiteY27" fmla="*/ 39716 h 741800"/>
              <a:gd name="connsiteX28" fmla="*/ 720080 w 1517006"/>
              <a:gd name="connsiteY28" fmla="*/ 7254 h 741800"/>
              <a:gd name="connsiteX29" fmla="*/ 216024 w 1517006"/>
              <a:gd name="connsiteY29" fmla="*/ 83242 h 741800"/>
              <a:gd name="connsiteX30" fmla="*/ 199293 w 1517006"/>
              <a:gd name="connsiteY30" fmla="*/ 112287 h 741800"/>
              <a:gd name="connsiteX31" fmla="*/ 141236 w 1517006"/>
              <a:gd name="connsiteY31" fmla="*/ 199373 h 741800"/>
              <a:gd name="connsiteX32" fmla="*/ 97693 w 1517006"/>
              <a:gd name="connsiteY32" fmla="*/ 184859 h 741800"/>
              <a:gd name="connsiteX33" fmla="*/ 39636 w 1517006"/>
              <a:gd name="connsiteY33" fmla="*/ 257430 h 741800"/>
              <a:gd name="connsiteX34" fmla="*/ 54150 w 1517006"/>
              <a:gd name="connsiteY34" fmla="*/ 373544 h 741800"/>
              <a:gd name="connsiteX35" fmla="*/ 39636 w 1517006"/>
              <a:gd name="connsiteY35" fmla="*/ 460630 h 741800"/>
              <a:gd name="connsiteX36" fmla="*/ 39636 w 1517006"/>
              <a:gd name="connsiteY36" fmla="*/ 504173 h 741800"/>
              <a:gd name="connsiteX0" fmla="*/ 25122 w 1517006"/>
              <a:gd name="connsiteY0" fmla="*/ 242916 h 741800"/>
              <a:gd name="connsiteX1" fmla="*/ 25122 w 1517006"/>
              <a:gd name="connsiteY1" fmla="*/ 475144 h 741800"/>
              <a:gd name="connsiteX2" fmla="*/ 54150 w 1517006"/>
              <a:gd name="connsiteY2" fmla="*/ 562230 h 741800"/>
              <a:gd name="connsiteX3" fmla="*/ 68665 w 1517006"/>
              <a:gd name="connsiteY3" fmla="*/ 605773 h 741800"/>
              <a:gd name="connsiteX4" fmla="*/ 83179 w 1517006"/>
              <a:gd name="connsiteY4" fmla="*/ 721887 h 741800"/>
              <a:gd name="connsiteX5" fmla="*/ 170265 w 1517006"/>
              <a:gd name="connsiteY5" fmla="*/ 692859 h 741800"/>
              <a:gd name="connsiteX6" fmla="*/ 242836 w 1517006"/>
              <a:gd name="connsiteY6" fmla="*/ 475144 h 741800"/>
              <a:gd name="connsiteX7" fmla="*/ 271865 w 1517006"/>
              <a:gd name="connsiteY7" fmla="*/ 388059 h 741800"/>
              <a:gd name="connsiteX8" fmla="*/ 300893 w 1517006"/>
              <a:gd name="connsiteY8" fmla="*/ 344516 h 741800"/>
              <a:gd name="connsiteX9" fmla="*/ 315407 w 1517006"/>
              <a:gd name="connsiteY9" fmla="*/ 300973 h 741800"/>
              <a:gd name="connsiteX10" fmla="*/ 402493 w 1517006"/>
              <a:gd name="connsiteY10" fmla="*/ 271944 h 741800"/>
              <a:gd name="connsiteX11" fmla="*/ 504093 w 1517006"/>
              <a:gd name="connsiteY11" fmla="*/ 242916 h 741800"/>
              <a:gd name="connsiteX12" fmla="*/ 547636 w 1517006"/>
              <a:gd name="connsiteY12" fmla="*/ 228401 h 741800"/>
              <a:gd name="connsiteX13" fmla="*/ 736322 w 1517006"/>
              <a:gd name="connsiteY13" fmla="*/ 199373 h 741800"/>
              <a:gd name="connsiteX14" fmla="*/ 779865 w 1517006"/>
              <a:gd name="connsiteY14" fmla="*/ 213887 h 741800"/>
              <a:gd name="connsiteX15" fmla="*/ 792088 w 1517006"/>
              <a:gd name="connsiteY15" fmla="*/ 133900 h 741800"/>
              <a:gd name="connsiteX16" fmla="*/ 881465 w 1517006"/>
              <a:gd name="connsiteY16" fmla="*/ 184859 h 741800"/>
              <a:gd name="connsiteX17" fmla="*/ 925007 w 1517006"/>
              <a:gd name="connsiteY17" fmla="*/ 199373 h 741800"/>
              <a:gd name="connsiteX18" fmla="*/ 1171750 w 1517006"/>
              <a:gd name="connsiteY18" fmla="*/ 213887 h 741800"/>
              <a:gd name="connsiteX19" fmla="*/ 1258836 w 1517006"/>
              <a:gd name="connsiteY19" fmla="*/ 388059 h 741800"/>
              <a:gd name="connsiteX20" fmla="*/ 1273350 w 1517006"/>
              <a:gd name="connsiteY20" fmla="*/ 431601 h 741800"/>
              <a:gd name="connsiteX21" fmla="*/ 1368152 w 1517006"/>
              <a:gd name="connsiteY21" fmla="*/ 615154 h 741800"/>
              <a:gd name="connsiteX22" fmla="*/ 1512168 w 1517006"/>
              <a:gd name="connsiteY22" fmla="*/ 640483 h 741800"/>
              <a:gd name="connsiteX23" fmla="*/ 1462036 w 1517006"/>
              <a:gd name="connsiteY23" fmla="*/ 446116 h 741800"/>
              <a:gd name="connsiteX24" fmla="*/ 1360436 w 1517006"/>
              <a:gd name="connsiteY24" fmla="*/ 330001 h 741800"/>
              <a:gd name="connsiteX25" fmla="*/ 1368152 w 1517006"/>
              <a:gd name="connsiteY25" fmla="*/ 235216 h 741800"/>
              <a:gd name="connsiteX26" fmla="*/ 1368152 w 1517006"/>
              <a:gd name="connsiteY26" fmla="*/ 159229 h 741800"/>
              <a:gd name="connsiteX27" fmla="*/ 1186265 w 1517006"/>
              <a:gd name="connsiteY27" fmla="*/ 39716 h 741800"/>
              <a:gd name="connsiteX28" fmla="*/ 720080 w 1517006"/>
              <a:gd name="connsiteY28" fmla="*/ 7254 h 741800"/>
              <a:gd name="connsiteX29" fmla="*/ 216024 w 1517006"/>
              <a:gd name="connsiteY29" fmla="*/ 83242 h 741800"/>
              <a:gd name="connsiteX30" fmla="*/ 199293 w 1517006"/>
              <a:gd name="connsiteY30" fmla="*/ 112287 h 741800"/>
              <a:gd name="connsiteX31" fmla="*/ 141236 w 1517006"/>
              <a:gd name="connsiteY31" fmla="*/ 199373 h 741800"/>
              <a:gd name="connsiteX32" fmla="*/ 97693 w 1517006"/>
              <a:gd name="connsiteY32" fmla="*/ 184859 h 741800"/>
              <a:gd name="connsiteX33" fmla="*/ 39636 w 1517006"/>
              <a:gd name="connsiteY33" fmla="*/ 257430 h 741800"/>
              <a:gd name="connsiteX34" fmla="*/ 54150 w 1517006"/>
              <a:gd name="connsiteY34" fmla="*/ 373544 h 741800"/>
              <a:gd name="connsiteX35" fmla="*/ 39636 w 1517006"/>
              <a:gd name="connsiteY35" fmla="*/ 460630 h 741800"/>
              <a:gd name="connsiteX36" fmla="*/ 39636 w 1517006"/>
              <a:gd name="connsiteY36" fmla="*/ 504173 h 741800"/>
              <a:gd name="connsiteX0" fmla="*/ 25122 w 1517006"/>
              <a:gd name="connsiteY0" fmla="*/ 242916 h 741800"/>
              <a:gd name="connsiteX1" fmla="*/ 25122 w 1517006"/>
              <a:gd name="connsiteY1" fmla="*/ 475144 h 741800"/>
              <a:gd name="connsiteX2" fmla="*/ 54150 w 1517006"/>
              <a:gd name="connsiteY2" fmla="*/ 562230 h 741800"/>
              <a:gd name="connsiteX3" fmla="*/ 68665 w 1517006"/>
              <a:gd name="connsiteY3" fmla="*/ 605773 h 741800"/>
              <a:gd name="connsiteX4" fmla="*/ 83179 w 1517006"/>
              <a:gd name="connsiteY4" fmla="*/ 721887 h 741800"/>
              <a:gd name="connsiteX5" fmla="*/ 170265 w 1517006"/>
              <a:gd name="connsiteY5" fmla="*/ 692859 h 741800"/>
              <a:gd name="connsiteX6" fmla="*/ 242836 w 1517006"/>
              <a:gd name="connsiteY6" fmla="*/ 475144 h 741800"/>
              <a:gd name="connsiteX7" fmla="*/ 271865 w 1517006"/>
              <a:gd name="connsiteY7" fmla="*/ 388059 h 741800"/>
              <a:gd name="connsiteX8" fmla="*/ 300893 w 1517006"/>
              <a:gd name="connsiteY8" fmla="*/ 344516 h 741800"/>
              <a:gd name="connsiteX9" fmla="*/ 315407 w 1517006"/>
              <a:gd name="connsiteY9" fmla="*/ 300973 h 741800"/>
              <a:gd name="connsiteX10" fmla="*/ 402493 w 1517006"/>
              <a:gd name="connsiteY10" fmla="*/ 271944 h 741800"/>
              <a:gd name="connsiteX11" fmla="*/ 504093 w 1517006"/>
              <a:gd name="connsiteY11" fmla="*/ 242916 h 741800"/>
              <a:gd name="connsiteX12" fmla="*/ 547636 w 1517006"/>
              <a:gd name="connsiteY12" fmla="*/ 228401 h 741800"/>
              <a:gd name="connsiteX13" fmla="*/ 736322 w 1517006"/>
              <a:gd name="connsiteY13" fmla="*/ 199373 h 741800"/>
              <a:gd name="connsiteX14" fmla="*/ 779865 w 1517006"/>
              <a:gd name="connsiteY14" fmla="*/ 213887 h 741800"/>
              <a:gd name="connsiteX15" fmla="*/ 792088 w 1517006"/>
              <a:gd name="connsiteY15" fmla="*/ 133900 h 741800"/>
              <a:gd name="connsiteX16" fmla="*/ 719088 w 1517006"/>
              <a:gd name="connsiteY16" fmla="*/ 147496 h 741800"/>
              <a:gd name="connsiteX17" fmla="*/ 881465 w 1517006"/>
              <a:gd name="connsiteY17" fmla="*/ 184859 h 741800"/>
              <a:gd name="connsiteX18" fmla="*/ 925007 w 1517006"/>
              <a:gd name="connsiteY18" fmla="*/ 199373 h 741800"/>
              <a:gd name="connsiteX19" fmla="*/ 1171750 w 1517006"/>
              <a:gd name="connsiteY19" fmla="*/ 213887 h 741800"/>
              <a:gd name="connsiteX20" fmla="*/ 1258836 w 1517006"/>
              <a:gd name="connsiteY20" fmla="*/ 388059 h 741800"/>
              <a:gd name="connsiteX21" fmla="*/ 1273350 w 1517006"/>
              <a:gd name="connsiteY21" fmla="*/ 431601 h 741800"/>
              <a:gd name="connsiteX22" fmla="*/ 1368152 w 1517006"/>
              <a:gd name="connsiteY22" fmla="*/ 615154 h 741800"/>
              <a:gd name="connsiteX23" fmla="*/ 1512168 w 1517006"/>
              <a:gd name="connsiteY23" fmla="*/ 640483 h 741800"/>
              <a:gd name="connsiteX24" fmla="*/ 1462036 w 1517006"/>
              <a:gd name="connsiteY24" fmla="*/ 446116 h 741800"/>
              <a:gd name="connsiteX25" fmla="*/ 1360436 w 1517006"/>
              <a:gd name="connsiteY25" fmla="*/ 330001 h 741800"/>
              <a:gd name="connsiteX26" fmla="*/ 1368152 w 1517006"/>
              <a:gd name="connsiteY26" fmla="*/ 235216 h 741800"/>
              <a:gd name="connsiteX27" fmla="*/ 1368152 w 1517006"/>
              <a:gd name="connsiteY27" fmla="*/ 159229 h 741800"/>
              <a:gd name="connsiteX28" fmla="*/ 1186265 w 1517006"/>
              <a:gd name="connsiteY28" fmla="*/ 39716 h 741800"/>
              <a:gd name="connsiteX29" fmla="*/ 720080 w 1517006"/>
              <a:gd name="connsiteY29" fmla="*/ 7254 h 741800"/>
              <a:gd name="connsiteX30" fmla="*/ 216024 w 1517006"/>
              <a:gd name="connsiteY30" fmla="*/ 83242 h 741800"/>
              <a:gd name="connsiteX31" fmla="*/ 199293 w 1517006"/>
              <a:gd name="connsiteY31" fmla="*/ 112287 h 741800"/>
              <a:gd name="connsiteX32" fmla="*/ 141236 w 1517006"/>
              <a:gd name="connsiteY32" fmla="*/ 199373 h 741800"/>
              <a:gd name="connsiteX33" fmla="*/ 97693 w 1517006"/>
              <a:gd name="connsiteY33" fmla="*/ 184859 h 741800"/>
              <a:gd name="connsiteX34" fmla="*/ 39636 w 1517006"/>
              <a:gd name="connsiteY34" fmla="*/ 257430 h 741800"/>
              <a:gd name="connsiteX35" fmla="*/ 54150 w 1517006"/>
              <a:gd name="connsiteY35" fmla="*/ 373544 h 741800"/>
              <a:gd name="connsiteX36" fmla="*/ 39636 w 1517006"/>
              <a:gd name="connsiteY36" fmla="*/ 460630 h 741800"/>
              <a:gd name="connsiteX37" fmla="*/ 39636 w 1517006"/>
              <a:gd name="connsiteY37" fmla="*/ 504173 h 741800"/>
              <a:gd name="connsiteX0" fmla="*/ 25122 w 1517006"/>
              <a:gd name="connsiteY0" fmla="*/ 242916 h 741800"/>
              <a:gd name="connsiteX1" fmla="*/ 25122 w 1517006"/>
              <a:gd name="connsiteY1" fmla="*/ 475144 h 741800"/>
              <a:gd name="connsiteX2" fmla="*/ 54150 w 1517006"/>
              <a:gd name="connsiteY2" fmla="*/ 562230 h 741800"/>
              <a:gd name="connsiteX3" fmla="*/ 68665 w 1517006"/>
              <a:gd name="connsiteY3" fmla="*/ 605773 h 741800"/>
              <a:gd name="connsiteX4" fmla="*/ 83179 w 1517006"/>
              <a:gd name="connsiteY4" fmla="*/ 721887 h 741800"/>
              <a:gd name="connsiteX5" fmla="*/ 170265 w 1517006"/>
              <a:gd name="connsiteY5" fmla="*/ 692859 h 741800"/>
              <a:gd name="connsiteX6" fmla="*/ 242836 w 1517006"/>
              <a:gd name="connsiteY6" fmla="*/ 475144 h 741800"/>
              <a:gd name="connsiteX7" fmla="*/ 271865 w 1517006"/>
              <a:gd name="connsiteY7" fmla="*/ 388059 h 741800"/>
              <a:gd name="connsiteX8" fmla="*/ 300893 w 1517006"/>
              <a:gd name="connsiteY8" fmla="*/ 344516 h 741800"/>
              <a:gd name="connsiteX9" fmla="*/ 315407 w 1517006"/>
              <a:gd name="connsiteY9" fmla="*/ 300973 h 741800"/>
              <a:gd name="connsiteX10" fmla="*/ 402493 w 1517006"/>
              <a:gd name="connsiteY10" fmla="*/ 271944 h 741800"/>
              <a:gd name="connsiteX11" fmla="*/ 504093 w 1517006"/>
              <a:gd name="connsiteY11" fmla="*/ 242916 h 741800"/>
              <a:gd name="connsiteX12" fmla="*/ 547636 w 1517006"/>
              <a:gd name="connsiteY12" fmla="*/ 228401 h 741800"/>
              <a:gd name="connsiteX13" fmla="*/ 736322 w 1517006"/>
              <a:gd name="connsiteY13" fmla="*/ 199373 h 741800"/>
              <a:gd name="connsiteX14" fmla="*/ 792088 w 1517006"/>
              <a:gd name="connsiteY14" fmla="*/ 133900 h 741800"/>
              <a:gd name="connsiteX15" fmla="*/ 719088 w 1517006"/>
              <a:gd name="connsiteY15" fmla="*/ 147496 h 741800"/>
              <a:gd name="connsiteX16" fmla="*/ 881465 w 1517006"/>
              <a:gd name="connsiteY16" fmla="*/ 184859 h 741800"/>
              <a:gd name="connsiteX17" fmla="*/ 925007 w 1517006"/>
              <a:gd name="connsiteY17" fmla="*/ 199373 h 741800"/>
              <a:gd name="connsiteX18" fmla="*/ 1171750 w 1517006"/>
              <a:gd name="connsiteY18" fmla="*/ 213887 h 741800"/>
              <a:gd name="connsiteX19" fmla="*/ 1258836 w 1517006"/>
              <a:gd name="connsiteY19" fmla="*/ 388059 h 741800"/>
              <a:gd name="connsiteX20" fmla="*/ 1273350 w 1517006"/>
              <a:gd name="connsiteY20" fmla="*/ 431601 h 741800"/>
              <a:gd name="connsiteX21" fmla="*/ 1368152 w 1517006"/>
              <a:gd name="connsiteY21" fmla="*/ 615154 h 741800"/>
              <a:gd name="connsiteX22" fmla="*/ 1512168 w 1517006"/>
              <a:gd name="connsiteY22" fmla="*/ 640483 h 741800"/>
              <a:gd name="connsiteX23" fmla="*/ 1462036 w 1517006"/>
              <a:gd name="connsiteY23" fmla="*/ 446116 h 741800"/>
              <a:gd name="connsiteX24" fmla="*/ 1360436 w 1517006"/>
              <a:gd name="connsiteY24" fmla="*/ 330001 h 741800"/>
              <a:gd name="connsiteX25" fmla="*/ 1368152 w 1517006"/>
              <a:gd name="connsiteY25" fmla="*/ 235216 h 741800"/>
              <a:gd name="connsiteX26" fmla="*/ 1368152 w 1517006"/>
              <a:gd name="connsiteY26" fmla="*/ 159229 h 741800"/>
              <a:gd name="connsiteX27" fmla="*/ 1186265 w 1517006"/>
              <a:gd name="connsiteY27" fmla="*/ 39716 h 741800"/>
              <a:gd name="connsiteX28" fmla="*/ 720080 w 1517006"/>
              <a:gd name="connsiteY28" fmla="*/ 7254 h 741800"/>
              <a:gd name="connsiteX29" fmla="*/ 216024 w 1517006"/>
              <a:gd name="connsiteY29" fmla="*/ 83242 h 741800"/>
              <a:gd name="connsiteX30" fmla="*/ 199293 w 1517006"/>
              <a:gd name="connsiteY30" fmla="*/ 112287 h 741800"/>
              <a:gd name="connsiteX31" fmla="*/ 141236 w 1517006"/>
              <a:gd name="connsiteY31" fmla="*/ 199373 h 741800"/>
              <a:gd name="connsiteX32" fmla="*/ 97693 w 1517006"/>
              <a:gd name="connsiteY32" fmla="*/ 184859 h 741800"/>
              <a:gd name="connsiteX33" fmla="*/ 39636 w 1517006"/>
              <a:gd name="connsiteY33" fmla="*/ 257430 h 741800"/>
              <a:gd name="connsiteX34" fmla="*/ 54150 w 1517006"/>
              <a:gd name="connsiteY34" fmla="*/ 373544 h 741800"/>
              <a:gd name="connsiteX35" fmla="*/ 39636 w 1517006"/>
              <a:gd name="connsiteY35" fmla="*/ 460630 h 741800"/>
              <a:gd name="connsiteX36" fmla="*/ 39636 w 1517006"/>
              <a:gd name="connsiteY36" fmla="*/ 504173 h 741800"/>
              <a:gd name="connsiteX0" fmla="*/ 25122 w 1517006"/>
              <a:gd name="connsiteY0" fmla="*/ 242916 h 741800"/>
              <a:gd name="connsiteX1" fmla="*/ 25122 w 1517006"/>
              <a:gd name="connsiteY1" fmla="*/ 475144 h 741800"/>
              <a:gd name="connsiteX2" fmla="*/ 54150 w 1517006"/>
              <a:gd name="connsiteY2" fmla="*/ 562230 h 741800"/>
              <a:gd name="connsiteX3" fmla="*/ 68665 w 1517006"/>
              <a:gd name="connsiteY3" fmla="*/ 605773 h 741800"/>
              <a:gd name="connsiteX4" fmla="*/ 83179 w 1517006"/>
              <a:gd name="connsiteY4" fmla="*/ 721887 h 741800"/>
              <a:gd name="connsiteX5" fmla="*/ 170265 w 1517006"/>
              <a:gd name="connsiteY5" fmla="*/ 692859 h 741800"/>
              <a:gd name="connsiteX6" fmla="*/ 242836 w 1517006"/>
              <a:gd name="connsiteY6" fmla="*/ 475144 h 741800"/>
              <a:gd name="connsiteX7" fmla="*/ 271865 w 1517006"/>
              <a:gd name="connsiteY7" fmla="*/ 388059 h 741800"/>
              <a:gd name="connsiteX8" fmla="*/ 300893 w 1517006"/>
              <a:gd name="connsiteY8" fmla="*/ 344516 h 741800"/>
              <a:gd name="connsiteX9" fmla="*/ 315407 w 1517006"/>
              <a:gd name="connsiteY9" fmla="*/ 300973 h 741800"/>
              <a:gd name="connsiteX10" fmla="*/ 402493 w 1517006"/>
              <a:gd name="connsiteY10" fmla="*/ 271944 h 741800"/>
              <a:gd name="connsiteX11" fmla="*/ 504093 w 1517006"/>
              <a:gd name="connsiteY11" fmla="*/ 242916 h 741800"/>
              <a:gd name="connsiteX12" fmla="*/ 547636 w 1517006"/>
              <a:gd name="connsiteY12" fmla="*/ 228401 h 741800"/>
              <a:gd name="connsiteX13" fmla="*/ 736322 w 1517006"/>
              <a:gd name="connsiteY13" fmla="*/ 199373 h 741800"/>
              <a:gd name="connsiteX14" fmla="*/ 792088 w 1517006"/>
              <a:gd name="connsiteY14" fmla="*/ 133900 h 741800"/>
              <a:gd name="connsiteX15" fmla="*/ 719088 w 1517006"/>
              <a:gd name="connsiteY15" fmla="*/ 147496 h 741800"/>
              <a:gd name="connsiteX16" fmla="*/ 925007 w 1517006"/>
              <a:gd name="connsiteY16" fmla="*/ 199373 h 741800"/>
              <a:gd name="connsiteX17" fmla="*/ 1171750 w 1517006"/>
              <a:gd name="connsiteY17" fmla="*/ 213887 h 741800"/>
              <a:gd name="connsiteX18" fmla="*/ 1258836 w 1517006"/>
              <a:gd name="connsiteY18" fmla="*/ 388059 h 741800"/>
              <a:gd name="connsiteX19" fmla="*/ 1273350 w 1517006"/>
              <a:gd name="connsiteY19" fmla="*/ 431601 h 741800"/>
              <a:gd name="connsiteX20" fmla="*/ 1368152 w 1517006"/>
              <a:gd name="connsiteY20" fmla="*/ 615154 h 741800"/>
              <a:gd name="connsiteX21" fmla="*/ 1512168 w 1517006"/>
              <a:gd name="connsiteY21" fmla="*/ 640483 h 741800"/>
              <a:gd name="connsiteX22" fmla="*/ 1462036 w 1517006"/>
              <a:gd name="connsiteY22" fmla="*/ 446116 h 741800"/>
              <a:gd name="connsiteX23" fmla="*/ 1360436 w 1517006"/>
              <a:gd name="connsiteY23" fmla="*/ 330001 h 741800"/>
              <a:gd name="connsiteX24" fmla="*/ 1368152 w 1517006"/>
              <a:gd name="connsiteY24" fmla="*/ 235216 h 741800"/>
              <a:gd name="connsiteX25" fmla="*/ 1368152 w 1517006"/>
              <a:gd name="connsiteY25" fmla="*/ 159229 h 741800"/>
              <a:gd name="connsiteX26" fmla="*/ 1186265 w 1517006"/>
              <a:gd name="connsiteY26" fmla="*/ 39716 h 741800"/>
              <a:gd name="connsiteX27" fmla="*/ 720080 w 1517006"/>
              <a:gd name="connsiteY27" fmla="*/ 7254 h 741800"/>
              <a:gd name="connsiteX28" fmla="*/ 216024 w 1517006"/>
              <a:gd name="connsiteY28" fmla="*/ 83242 h 741800"/>
              <a:gd name="connsiteX29" fmla="*/ 199293 w 1517006"/>
              <a:gd name="connsiteY29" fmla="*/ 112287 h 741800"/>
              <a:gd name="connsiteX30" fmla="*/ 141236 w 1517006"/>
              <a:gd name="connsiteY30" fmla="*/ 199373 h 741800"/>
              <a:gd name="connsiteX31" fmla="*/ 97693 w 1517006"/>
              <a:gd name="connsiteY31" fmla="*/ 184859 h 741800"/>
              <a:gd name="connsiteX32" fmla="*/ 39636 w 1517006"/>
              <a:gd name="connsiteY32" fmla="*/ 257430 h 741800"/>
              <a:gd name="connsiteX33" fmla="*/ 54150 w 1517006"/>
              <a:gd name="connsiteY33" fmla="*/ 373544 h 741800"/>
              <a:gd name="connsiteX34" fmla="*/ 39636 w 1517006"/>
              <a:gd name="connsiteY34" fmla="*/ 460630 h 741800"/>
              <a:gd name="connsiteX35" fmla="*/ 39636 w 1517006"/>
              <a:gd name="connsiteY35" fmla="*/ 504173 h 741800"/>
              <a:gd name="connsiteX0" fmla="*/ 25122 w 1517006"/>
              <a:gd name="connsiteY0" fmla="*/ 242916 h 741800"/>
              <a:gd name="connsiteX1" fmla="*/ 25122 w 1517006"/>
              <a:gd name="connsiteY1" fmla="*/ 475144 h 741800"/>
              <a:gd name="connsiteX2" fmla="*/ 54150 w 1517006"/>
              <a:gd name="connsiteY2" fmla="*/ 562230 h 741800"/>
              <a:gd name="connsiteX3" fmla="*/ 68665 w 1517006"/>
              <a:gd name="connsiteY3" fmla="*/ 605773 h 741800"/>
              <a:gd name="connsiteX4" fmla="*/ 83179 w 1517006"/>
              <a:gd name="connsiteY4" fmla="*/ 721887 h 741800"/>
              <a:gd name="connsiteX5" fmla="*/ 170265 w 1517006"/>
              <a:gd name="connsiteY5" fmla="*/ 692859 h 741800"/>
              <a:gd name="connsiteX6" fmla="*/ 242836 w 1517006"/>
              <a:gd name="connsiteY6" fmla="*/ 475144 h 741800"/>
              <a:gd name="connsiteX7" fmla="*/ 271865 w 1517006"/>
              <a:gd name="connsiteY7" fmla="*/ 388059 h 741800"/>
              <a:gd name="connsiteX8" fmla="*/ 300893 w 1517006"/>
              <a:gd name="connsiteY8" fmla="*/ 344516 h 741800"/>
              <a:gd name="connsiteX9" fmla="*/ 315407 w 1517006"/>
              <a:gd name="connsiteY9" fmla="*/ 300973 h 741800"/>
              <a:gd name="connsiteX10" fmla="*/ 402493 w 1517006"/>
              <a:gd name="connsiteY10" fmla="*/ 271944 h 741800"/>
              <a:gd name="connsiteX11" fmla="*/ 504093 w 1517006"/>
              <a:gd name="connsiteY11" fmla="*/ 242916 h 741800"/>
              <a:gd name="connsiteX12" fmla="*/ 547636 w 1517006"/>
              <a:gd name="connsiteY12" fmla="*/ 228401 h 741800"/>
              <a:gd name="connsiteX13" fmla="*/ 792088 w 1517006"/>
              <a:gd name="connsiteY13" fmla="*/ 133900 h 741800"/>
              <a:gd name="connsiteX14" fmla="*/ 719088 w 1517006"/>
              <a:gd name="connsiteY14" fmla="*/ 147496 h 741800"/>
              <a:gd name="connsiteX15" fmla="*/ 925007 w 1517006"/>
              <a:gd name="connsiteY15" fmla="*/ 199373 h 741800"/>
              <a:gd name="connsiteX16" fmla="*/ 1171750 w 1517006"/>
              <a:gd name="connsiteY16" fmla="*/ 213887 h 741800"/>
              <a:gd name="connsiteX17" fmla="*/ 1258836 w 1517006"/>
              <a:gd name="connsiteY17" fmla="*/ 388059 h 741800"/>
              <a:gd name="connsiteX18" fmla="*/ 1273350 w 1517006"/>
              <a:gd name="connsiteY18" fmla="*/ 431601 h 741800"/>
              <a:gd name="connsiteX19" fmla="*/ 1368152 w 1517006"/>
              <a:gd name="connsiteY19" fmla="*/ 615154 h 741800"/>
              <a:gd name="connsiteX20" fmla="*/ 1512168 w 1517006"/>
              <a:gd name="connsiteY20" fmla="*/ 640483 h 741800"/>
              <a:gd name="connsiteX21" fmla="*/ 1462036 w 1517006"/>
              <a:gd name="connsiteY21" fmla="*/ 446116 h 741800"/>
              <a:gd name="connsiteX22" fmla="*/ 1360436 w 1517006"/>
              <a:gd name="connsiteY22" fmla="*/ 330001 h 741800"/>
              <a:gd name="connsiteX23" fmla="*/ 1368152 w 1517006"/>
              <a:gd name="connsiteY23" fmla="*/ 235216 h 741800"/>
              <a:gd name="connsiteX24" fmla="*/ 1368152 w 1517006"/>
              <a:gd name="connsiteY24" fmla="*/ 159229 h 741800"/>
              <a:gd name="connsiteX25" fmla="*/ 1186265 w 1517006"/>
              <a:gd name="connsiteY25" fmla="*/ 39716 h 741800"/>
              <a:gd name="connsiteX26" fmla="*/ 720080 w 1517006"/>
              <a:gd name="connsiteY26" fmla="*/ 7254 h 741800"/>
              <a:gd name="connsiteX27" fmla="*/ 216024 w 1517006"/>
              <a:gd name="connsiteY27" fmla="*/ 83242 h 741800"/>
              <a:gd name="connsiteX28" fmla="*/ 199293 w 1517006"/>
              <a:gd name="connsiteY28" fmla="*/ 112287 h 741800"/>
              <a:gd name="connsiteX29" fmla="*/ 141236 w 1517006"/>
              <a:gd name="connsiteY29" fmla="*/ 199373 h 741800"/>
              <a:gd name="connsiteX30" fmla="*/ 97693 w 1517006"/>
              <a:gd name="connsiteY30" fmla="*/ 184859 h 741800"/>
              <a:gd name="connsiteX31" fmla="*/ 39636 w 1517006"/>
              <a:gd name="connsiteY31" fmla="*/ 257430 h 741800"/>
              <a:gd name="connsiteX32" fmla="*/ 54150 w 1517006"/>
              <a:gd name="connsiteY32" fmla="*/ 373544 h 741800"/>
              <a:gd name="connsiteX33" fmla="*/ 39636 w 1517006"/>
              <a:gd name="connsiteY33" fmla="*/ 460630 h 741800"/>
              <a:gd name="connsiteX34" fmla="*/ 39636 w 1517006"/>
              <a:gd name="connsiteY34" fmla="*/ 504173 h 741800"/>
              <a:gd name="connsiteX0" fmla="*/ 25122 w 1517006"/>
              <a:gd name="connsiteY0" fmla="*/ 242916 h 741800"/>
              <a:gd name="connsiteX1" fmla="*/ 25122 w 1517006"/>
              <a:gd name="connsiteY1" fmla="*/ 475144 h 741800"/>
              <a:gd name="connsiteX2" fmla="*/ 54150 w 1517006"/>
              <a:gd name="connsiteY2" fmla="*/ 562230 h 741800"/>
              <a:gd name="connsiteX3" fmla="*/ 68665 w 1517006"/>
              <a:gd name="connsiteY3" fmla="*/ 605773 h 741800"/>
              <a:gd name="connsiteX4" fmla="*/ 83179 w 1517006"/>
              <a:gd name="connsiteY4" fmla="*/ 721887 h 741800"/>
              <a:gd name="connsiteX5" fmla="*/ 170265 w 1517006"/>
              <a:gd name="connsiteY5" fmla="*/ 692859 h 741800"/>
              <a:gd name="connsiteX6" fmla="*/ 242836 w 1517006"/>
              <a:gd name="connsiteY6" fmla="*/ 475144 h 741800"/>
              <a:gd name="connsiteX7" fmla="*/ 271865 w 1517006"/>
              <a:gd name="connsiteY7" fmla="*/ 388059 h 741800"/>
              <a:gd name="connsiteX8" fmla="*/ 300893 w 1517006"/>
              <a:gd name="connsiteY8" fmla="*/ 344516 h 741800"/>
              <a:gd name="connsiteX9" fmla="*/ 315407 w 1517006"/>
              <a:gd name="connsiteY9" fmla="*/ 300973 h 741800"/>
              <a:gd name="connsiteX10" fmla="*/ 402493 w 1517006"/>
              <a:gd name="connsiteY10" fmla="*/ 271944 h 741800"/>
              <a:gd name="connsiteX11" fmla="*/ 504093 w 1517006"/>
              <a:gd name="connsiteY11" fmla="*/ 242916 h 741800"/>
              <a:gd name="connsiteX12" fmla="*/ 576064 w 1517006"/>
              <a:gd name="connsiteY12" fmla="*/ 184558 h 741800"/>
              <a:gd name="connsiteX13" fmla="*/ 792088 w 1517006"/>
              <a:gd name="connsiteY13" fmla="*/ 133900 h 741800"/>
              <a:gd name="connsiteX14" fmla="*/ 719088 w 1517006"/>
              <a:gd name="connsiteY14" fmla="*/ 147496 h 741800"/>
              <a:gd name="connsiteX15" fmla="*/ 925007 w 1517006"/>
              <a:gd name="connsiteY15" fmla="*/ 199373 h 741800"/>
              <a:gd name="connsiteX16" fmla="*/ 1171750 w 1517006"/>
              <a:gd name="connsiteY16" fmla="*/ 213887 h 741800"/>
              <a:gd name="connsiteX17" fmla="*/ 1258836 w 1517006"/>
              <a:gd name="connsiteY17" fmla="*/ 388059 h 741800"/>
              <a:gd name="connsiteX18" fmla="*/ 1273350 w 1517006"/>
              <a:gd name="connsiteY18" fmla="*/ 431601 h 741800"/>
              <a:gd name="connsiteX19" fmla="*/ 1368152 w 1517006"/>
              <a:gd name="connsiteY19" fmla="*/ 615154 h 741800"/>
              <a:gd name="connsiteX20" fmla="*/ 1512168 w 1517006"/>
              <a:gd name="connsiteY20" fmla="*/ 640483 h 741800"/>
              <a:gd name="connsiteX21" fmla="*/ 1462036 w 1517006"/>
              <a:gd name="connsiteY21" fmla="*/ 446116 h 741800"/>
              <a:gd name="connsiteX22" fmla="*/ 1360436 w 1517006"/>
              <a:gd name="connsiteY22" fmla="*/ 330001 h 741800"/>
              <a:gd name="connsiteX23" fmla="*/ 1368152 w 1517006"/>
              <a:gd name="connsiteY23" fmla="*/ 235216 h 741800"/>
              <a:gd name="connsiteX24" fmla="*/ 1368152 w 1517006"/>
              <a:gd name="connsiteY24" fmla="*/ 159229 h 741800"/>
              <a:gd name="connsiteX25" fmla="*/ 1186265 w 1517006"/>
              <a:gd name="connsiteY25" fmla="*/ 39716 h 741800"/>
              <a:gd name="connsiteX26" fmla="*/ 720080 w 1517006"/>
              <a:gd name="connsiteY26" fmla="*/ 7254 h 741800"/>
              <a:gd name="connsiteX27" fmla="*/ 216024 w 1517006"/>
              <a:gd name="connsiteY27" fmla="*/ 83242 h 741800"/>
              <a:gd name="connsiteX28" fmla="*/ 199293 w 1517006"/>
              <a:gd name="connsiteY28" fmla="*/ 112287 h 741800"/>
              <a:gd name="connsiteX29" fmla="*/ 141236 w 1517006"/>
              <a:gd name="connsiteY29" fmla="*/ 199373 h 741800"/>
              <a:gd name="connsiteX30" fmla="*/ 97693 w 1517006"/>
              <a:gd name="connsiteY30" fmla="*/ 184859 h 741800"/>
              <a:gd name="connsiteX31" fmla="*/ 39636 w 1517006"/>
              <a:gd name="connsiteY31" fmla="*/ 257430 h 741800"/>
              <a:gd name="connsiteX32" fmla="*/ 54150 w 1517006"/>
              <a:gd name="connsiteY32" fmla="*/ 373544 h 741800"/>
              <a:gd name="connsiteX33" fmla="*/ 39636 w 1517006"/>
              <a:gd name="connsiteY33" fmla="*/ 460630 h 741800"/>
              <a:gd name="connsiteX34" fmla="*/ 39636 w 1517006"/>
              <a:gd name="connsiteY34" fmla="*/ 504173 h 741800"/>
              <a:gd name="connsiteX0" fmla="*/ 25122 w 1517006"/>
              <a:gd name="connsiteY0" fmla="*/ 242916 h 741800"/>
              <a:gd name="connsiteX1" fmla="*/ 25122 w 1517006"/>
              <a:gd name="connsiteY1" fmla="*/ 475144 h 741800"/>
              <a:gd name="connsiteX2" fmla="*/ 54150 w 1517006"/>
              <a:gd name="connsiteY2" fmla="*/ 562230 h 741800"/>
              <a:gd name="connsiteX3" fmla="*/ 68665 w 1517006"/>
              <a:gd name="connsiteY3" fmla="*/ 605773 h 741800"/>
              <a:gd name="connsiteX4" fmla="*/ 83179 w 1517006"/>
              <a:gd name="connsiteY4" fmla="*/ 721887 h 741800"/>
              <a:gd name="connsiteX5" fmla="*/ 170265 w 1517006"/>
              <a:gd name="connsiteY5" fmla="*/ 692859 h 741800"/>
              <a:gd name="connsiteX6" fmla="*/ 242836 w 1517006"/>
              <a:gd name="connsiteY6" fmla="*/ 475144 h 741800"/>
              <a:gd name="connsiteX7" fmla="*/ 271865 w 1517006"/>
              <a:gd name="connsiteY7" fmla="*/ 388059 h 741800"/>
              <a:gd name="connsiteX8" fmla="*/ 300893 w 1517006"/>
              <a:gd name="connsiteY8" fmla="*/ 344516 h 741800"/>
              <a:gd name="connsiteX9" fmla="*/ 315407 w 1517006"/>
              <a:gd name="connsiteY9" fmla="*/ 300973 h 741800"/>
              <a:gd name="connsiteX10" fmla="*/ 402493 w 1517006"/>
              <a:gd name="connsiteY10" fmla="*/ 271944 h 741800"/>
              <a:gd name="connsiteX11" fmla="*/ 576064 w 1517006"/>
              <a:gd name="connsiteY11" fmla="*/ 184558 h 741800"/>
              <a:gd name="connsiteX12" fmla="*/ 792088 w 1517006"/>
              <a:gd name="connsiteY12" fmla="*/ 133900 h 741800"/>
              <a:gd name="connsiteX13" fmla="*/ 719088 w 1517006"/>
              <a:gd name="connsiteY13" fmla="*/ 147496 h 741800"/>
              <a:gd name="connsiteX14" fmla="*/ 925007 w 1517006"/>
              <a:gd name="connsiteY14" fmla="*/ 199373 h 741800"/>
              <a:gd name="connsiteX15" fmla="*/ 1171750 w 1517006"/>
              <a:gd name="connsiteY15" fmla="*/ 213887 h 741800"/>
              <a:gd name="connsiteX16" fmla="*/ 1258836 w 1517006"/>
              <a:gd name="connsiteY16" fmla="*/ 388059 h 741800"/>
              <a:gd name="connsiteX17" fmla="*/ 1273350 w 1517006"/>
              <a:gd name="connsiteY17" fmla="*/ 431601 h 741800"/>
              <a:gd name="connsiteX18" fmla="*/ 1368152 w 1517006"/>
              <a:gd name="connsiteY18" fmla="*/ 615154 h 741800"/>
              <a:gd name="connsiteX19" fmla="*/ 1512168 w 1517006"/>
              <a:gd name="connsiteY19" fmla="*/ 640483 h 741800"/>
              <a:gd name="connsiteX20" fmla="*/ 1462036 w 1517006"/>
              <a:gd name="connsiteY20" fmla="*/ 446116 h 741800"/>
              <a:gd name="connsiteX21" fmla="*/ 1360436 w 1517006"/>
              <a:gd name="connsiteY21" fmla="*/ 330001 h 741800"/>
              <a:gd name="connsiteX22" fmla="*/ 1368152 w 1517006"/>
              <a:gd name="connsiteY22" fmla="*/ 235216 h 741800"/>
              <a:gd name="connsiteX23" fmla="*/ 1368152 w 1517006"/>
              <a:gd name="connsiteY23" fmla="*/ 159229 h 741800"/>
              <a:gd name="connsiteX24" fmla="*/ 1186265 w 1517006"/>
              <a:gd name="connsiteY24" fmla="*/ 39716 h 741800"/>
              <a:gd name="connsiteX25" fmla="*/ 720080 w 1517006"/>
              <a:gd name="connsiteY25" fmla="*/ 7254 h 741800"/>
              <a:gd name="connsiteX26" fmla="*/ 216024 w 1517006"/>
              <a:gd name="connsiteY26" fmla="*/ 83242 h 741800"/>
              <a:gd name="connsiteX27" fmla="*/ 199293 w 1517006"/>
              <a:gd name="connsiteY27" fmla="*/ 112287 h 741800"/>
              <a:gd name="connsiteX28" fmla="*/ 141236 w 1517006"/>
              <a:gd name="connsiteY28" fmla="*/ 199373 h 741800"/>
              <a:gd name="connsiteX29" fmla="*/ 97693 w 1517006"/>
              <a:gd name="connsiteY29" fmla="*/ 184859 h 741800"/>
              <a:gd name="connsiteX30" fmla="*/ 39636 w 1517006"/>
              <a:gd name="connsiteY30" fmla="*/ 257430 h 741800"/>
              <a:gd name="connsiteX31" fmla="*/ 54150 w 1517006"/>
              <a:gd name="connsiteY31" fmla="*/ 373544 h 741800"/>
              <a:gd name="connsiteX32" fmla="*/ 39636 w 1517006"/>
              <a:gd name="connsiteY32" fmla="*/ 460630 h 741800"/>
              <a:gd name="connsiteX33" fmla="*/ 39636 w 1517006"/>
              <a:gd name="connsiteY33" fmla="*/ 504173 h 741800"/>
              <a:gd name="connsiteX0" fmla="*/ 25122 w 1517006"/>
              <a:gd name="connsiteY0" fmla="*/ 242916 h 741800"/>
              <a:gd name="connsiteX1" fmla="*/ 25122 w 1517006"/>
              <a:gd name="connsiteY1" fmla="*/ 475144 h 741800"/>
              <a:gd name="connsiteX2" fmla="*/ 54150 w 1517006"/>
              <a:gd name="connsiteY2" fmla="*/ 562230 h 741800"/>
              <a:gd name="connsiteX3" fmla="*/ 68665 w 1517006"/>
              <a:gd name="connsiteY3" fmla="*/ 605773 h 741800"/>
              <a:gd name="connsiteX4" fmla="*/ 83179 w 1517006"/>
              <a:gd name="connsiteY4" fmla="*/ 721887 h 741800"/>
              <a:gd name="connsiteX5" fmla="*/ 170265 w 1517006"/>
              <a:gd name="connsiteY5" fmla="*/ 692859 h 741800"/>
              <a:gd name="connsiteX6" fmla="*/ 242836 w 1517006"/>
              <a:gd name="connsiteY6" fmla="*/ 475144 h 741800"/>
              <a:gd name="connsiteX7" fmla="*/ 271865 w 1517006"/>
              <a:gd name="connsiteY7" fmla="*/ 388059 h 741800"/>
              <a:gd name="connsiteX8" fmla="*/ 300893 w 1517006"/>
              <a:gd name="connsiteY8" fmla="*/ 344516 h 741800"/>
              <a:gd name="connsiteX9" fmla="*/ 315407 w 1517006"/>
              <a:gd name="connsiteY9" fmla="*/ 300973 h 741800"/>
              <a:gd name="connsiteX10" fmla="*/ 288032 w 1517006"/>
              <a:gd name="connsiteY10" fmla="*/ 260546 h 741800"/>
              <a:gd name="connsiteX11" fmla="*/ 576064 w 1517006"/>
              <a:gd name="connsiteY11" fmla="*/ 184558 h 741800"/>
              <a:gd name="connsiteX12" fmla="*/ 792088 w 1517006"/>
              <a:gd name="connsiteY12" fmla="*/ 133900 h 741800"/>
              <a:gd name="connsiteX13" fmla="*/ 719088 w 1517006"/>
              <a:gd name="connsiteY13" fmla="*/ 147496 h 741800"/>
              <a:gd name="connsiteX14" fmla="*/ 925007 w 1517006"/>
              <a:gd name="connsiteY14" fmla="*/ 199373 h 741800"/>
              <a:gd name="connsiteX15" fmla="*/ 1171750 w 1517006"/>
              <a:gd name="connsiteY15" fmla="*/ 213887 h 741800"/>
              <a:gd name="connsiteX16" fmla="*/ 1258836 w 1517006"/>
              <a:gd name="connsiteY16" fmla="*/ 388059 h 741800"/>
              <a:gd name="connsiteX17" fmla="*/ 1273350 w 1517006"/>
              <a:gd name="connsiteY17" fmla="*/ 431601 h 741800"/>
              <a:gd name="connsiteX18" fmla="*/ 1368152 w 1517006"/>
              <a:gd name="connsiteY18" fmla="*/ 615154 h 741800"/>
              <a:gd name="connsiteX19" fmla="*/ 1512168 w 1517006"/>
              <a:gd name="connsiteY19" fmla="*/ 640483 h 741800"/>
              <a:gd name="connsiteX20" fmla="*/ 1462036 w 1517006"/>
              <a:gd name="connsiteY20" fmla="*/ 446116 h 741800"/>
              <a:gd name="connsiteX21" fmla="*/ 1360436 w 1517006"/>
              <a:gd name="connsiteY21" fmla="*/ 330001 h 741800"/>
              <a:gd name="connsiteX22" fmla="*/ 1368152 w 1517006"/>
              <a:gd name="connsiteY22" fmla="*/ 235216 h 741800"/>
              <a:gd name="connsiteX23" fmla="*/ 1368152 w 1517006"/>
              <a:gd name="connsiteY23" fmla="*/ 159229 h 741800"/>
              <a:gd name="connsiteX24" fmla="*/ 1186265 w 1517006"/>
              <a:gd name="connsiteY24" fmla="*/ 39716 h 741800"/>
              <a:gd name="connsiteX25" fmla="*/ 720080 w 1517006"/>
              <a:gd name="connsiteY25" fmla="*/ 7254 h 741800"/>
              <a:gd name="connsiteX26" fmla="*/ 216024 w 1517006"/>
              <a:gd name="connsiteY26" fmla="*/ 83242 h 741800"/>
              <a:gd name="connsiteX27" fmla="*/ 199293 w 1517006"/>
              <a:gd name="connsiteY27" fmla="*/ 112287 h 741800"/>
              <a:gd name="connsiteX28" fmla="*/ 141236 w 1517006"/>
              <a:gd name="connsiteY28" fmla="*/ 199373 h 741800"/>
              <a:gd name="connsiteX29" fmla="*/ 97693 w 1517006"/>
              <a:gd name="connsiteY29" fmla="*/ 184859 h 741800"/>
              <a:gd name="connsiteX30" fmla="*/ 39636 w 1517006"/>
              <a:gd name="connsiteY30" fmla="*/ 257430 h 741800"/>
              <a:gd name="connsiteX31" fmla="*/ 54150 w 1517006"/>
              <a:gd name="connsiteY31" fmla="*/ 373544 h 741800"/>
              <a:gd name="connsiteX32" fmla="*/ 39636 w 1517006"/>
              <a:gd name="connsiteY32" fmla="*/ 460630 h 741800"/>
              <a:gd name="connsiteX33" fmla="*/ 39636 w 1517006"/>
              <a:gd name="connsiteY33" fmla="*/ 504173 h 741800"/>
              <a:gd name="connsiteX0" fmla="*/ 25122 w 1517006"/>
              <a:gd name="connsiteY0" fmla="*/ 242916 h 741800"/>
              <a:gd name="connsiteX1" fmla="*/ 25122 w 1517006"/>
              <a:gd name="connsiteY1" fmla="*/ 475144 h 741800"/>
              <a:gd name="connsiteX2" fmla="*/ 54150 w 1517006"/>
              <a:gd name="connsiteY2" fmla="*/ 562230 h 741800"/>
              <a:gd name="connsiteX3" fmla="*/ 68665 w 1517006"/>
              <a:gd name="connsiteY3" fmla="*/ 605773 h 741800"/>
              <a:gd name="connsiteX4" fmla="*/ 83179 w 1517006"/>
              <a:gd name="connsiteY4" fmla="*/ 721887 h 741800"/>
              <a:gd name="connsiteX5" fmla="*/ 170265 w 1517006"/>
              <a:gd name="connsiteY5" fmla="*/ 692859 h 741800"/>
              <a:gd name="connsiteX6" fmla="*/ 242836 w 1517006"/>
              <a:gd name="connsiteY6" fmla="*/ 475144 h 741800"/>
              <a:gd name="connsiteX7" fmla="*/ 271865 w 1517006"/>
              <a:gd name="connsiteY7" fmla="*/ 388059 h 741800"/>
              <a:gd name="connsiteX8" fmla="*/ 300893 w 1517006"/>
              <a:gd name="connsiteY8" fmla="*/ 344516 h 741800"/>
              <a:gd name="connsiteX9" fmla="*/ 315407 w 1517006"/>
              <a:gd name="connsiteY9" fmla="*/ 300973 h 741800"/>
              <a:gd name="connsiteX10" fmla="*/ 288032 w 1517006"/>
              <a:gd name="connsiteY10" fmla="*/ 260546 h 741800"/>
              <a:gd name="connsiteX11" fmla="*/ 576064 w 1517006"/>
              <a:gd name="connsiteY11" fmla="*/ 184558 h 741800"/>
              <a:gd name="connsiteX12" fmla="*/ 792088 w 1517006"/>
              <a:gd name="connsiteY12" fmla="*/ 133900 h 741800"/>
              <a:gd name="connsiteX13" fmla="*/ 719088 w 1517006"/>
              <a:gd name="connsiteY13" fmla="*/ 147496 h 741800"/>
              <a:gd name="connsiteX14" fmla="*/ 1080120 w 1517006"/>
              <a:gd name="connsiteY14" fmla="*/ 209887 h 741800"/>
              <a:gd name="connsiteX15" fmla="*/ 1171750 w 1517006"/>
              <a:gd name="connsiteY15" fmla="*/ 213887 h 741800"/>
              <a:gd name="connsiteX16" fmla="*/ 1258836 w 1517006"/>
              <a:gd name="connsiteY16" fmla="*/ 388059 h 741800"/>
              <a:gd name="connsiteX17" fmla="*/ 1273350 w 1517006"/>
              <a:gd name="connsiteY17" fmla="*/ 431601 h 741800"/>
              <a:gd name="connsiteX18" fmla="*/ 1368152 w 1517006"/>
              <a:gd name="connsiteY18" fmla="*/ 615154 h 741800"/>
              <a:gd name="connsiteX19" fmla="*/ 1512168 w 1517006"/>
              <a:gd name="connsiteY19" fmla="*/ 640483 h 741800"/>
              <a:gd name="connsiteX20" fmla="*/ 1462036 w 1517006"/>
              <a:gd name="connsiteY20" fmla="*/ 446116 h 741800"/>
              <a:gd name="connsiteX21" fmla="*/ 1360436 w 1517006"/>
              <a:gd name="connsiteY21" fmla="*/ 330001 h 741800"/>
              <a:gd name="connsiteX22" fmla="*/ 1368152 w 1517006"/>
              <a:gd name="connsiteY22" fmla="*/ 235216 h 741800"/>
              <a:gd name="connsiteX23" fmla="*/ 1368152 w 1517006"/>
              <a:gd name="connsiteY23" fmla="*/ 159229 h 741800"/>
              <a:gd name="connsiteX24" fmla="*/ 1186265 w 1517006"/>
              <a:gd name="connsiteY24" fmla="*/ 39716 h 741800"/>
              <a:gd name="connsiteX25" fmla="*/ 720080 w 1517006"/>
              <a:gd name="connsiteY25" fmla="*/ 7254 h 741800"/>
              <a:gd name="connsiteX26" fmla="*/ 216024 w 1517006"/>
              <a:gd name="connsiteY26" fmla="*/ 83242 h 741800"/>
              <a:gd name="connsiteX27" fmla="*/ 199293 w 1517006"/>
              <a:gd name="connsiteY27" fmla="*/ 112287 h 741800"/>
              <a:gd name="connsiteX28" fmla="*/ 141236 w 1517006"/>
              <a:gd name="connsiteY28" fmla="*/ 199373 h 741800"/>
              <a:gd name="connsiteX29" fmla="*/ 97693 w 1517006"/>
              <a:gd name="connsiteY29" fmla="*/ 184859 h 741800"/>
              <a:gd name="connsiteX30" fmla="*/ 39636 w 1517006"/>
              <a:gd name="connsiteY30" fmla="*/ 257430 h 741800"/>
              <a:gd name="connsiteX31" fmla="*/ 54150 w 1517006"/>
              <a:gd name="connsiteY31" fmla="*/ 373544 h 741800"/>
              <a:gd name="connsiteX32" fmla="*/ 39636 w 1517006"/>
              <a:gd name="connsiteY32" fmla="*/ 460630 h 741800"/>
              <a:gd name="connsiteX33" fmla="*/ 39636 w 1517006"/>
              <a:gd name="connsiteY33" fmla="*/ 504173 h 741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1517006" h="741800">
                <a:moveTo>
                  <a:pt x="25122" y="242916"/>
                </a:moveTo>
                <a:cubicBezTo>
                  <a:pt x="3992" y="348560"/>
                  <a:pt x="0" y="332785"/>
                  <a:pt x="25122" y="475144"/>
                </a:cubicBezTo>
                <a:cubicBezTo>
                  <a:pt x="30440" y="505277"/>
                  <a:pt x="44474" y="533201"/>
                  <a:pt x="54150" y="562230"/>
                </a:cubicBezTo>
                <a:lnTo>
                  <a:pt x="68665" y="605773"/>
                </a:lnTo>
                <a:cubicBezTo>
                  <a:pt x="73503" y="644478"/>
                  <a:pt x="53564" y="696502"/>
                  <a:pt x="83179" y="721887"/>
                </a:cubicBezTo>
                <a:cubicBezTo>
                  <a:pt x="106411" y="741800"/>
                  <a:pt x="170265" y="692859"/>
                  <a:pt x="170265" y="692859"/>
                </a:cubicBezTo>
                <a:lnTo>
                  <a:pt x="242836" y="475144"/>
                </a:lnTo>
                <a:cubicBezTo>
                  <a:pt x="242838" y="475139"/>
                  <a:pt x="271861" y="388064"/>
                  <a:pt x="271865" y="388059"/>
                </a:cubicBezTo>
                <a:cubicBezTo>
                  <a:pt x="281541" y="373545"/>
                  <a:pt x="293092" y="360118"/>
                  <a:pt x="300893" y="344516"/>
                </a:cubicBezTo>
                <a:cubicBezTo>
                  <a:pt x="307735" y="330832"/>
                  <a:pt x="302957" y="309866"/>
                  <a:pt x="315407" y="300973"/>
                </a:cubicBezTo>
                <a:cubicBezTo>
                  <a:pt x="340306" y="283188"/>
                  <a:pt x="259003" y="270222"/>
                  <a:pt x="288032" y="260546"/>
                </a:cubicBezTo>
                <a:cubicBezTo>
                  <a:pt x="331475" y="241144"/>
                  <a:pt x="492055" y="205666"/>
                  <a:pt x="576064" y="184558"/>
                </a:cubicBezTo>
                <a:cubicBezTo>
                  <a:pt x="660073" y="163450"/>
                  <a:pt x="768251" y="140077"/>
                  <a:pt x="792088" y="133900"/>
                </a:cubicBezTo>
                <a:cubicBezTo>
                  <a:pt x="815925" y="127723"/>
                  <a:pt x="671083" y="134832"/>
                  <a:pt x="719088" y="147496"/>
                </a:cubicBezTo>
                <a:cubicBezTo>
                  <a:pt x="767093" y="160160"/>
                  <a:pt x="1004676" y="198822"/>
                  <a:pt x="1080120" y="209887"/>
                </a:cubicBezTo>
                <a:cubicBezTo>
                  <a:pt x="1162101" y="218085"/>
                  <a:pt x="1093588" y="187833"/>
                  <a:pt x="1171750" y="213887"/>
                </a:cubicBezTo>
                <a:cubicBezTo>
                  <a:pt x="1213954" y="227955"/>
                  <a:pt x="1247565" y="354246"/>
                  <a:pt x="1258836" y="388059"/>
                </a:cubicBezTo>
                <a:cubicBezTo>
                  <a:pt x="1263674" y="402573"/>
                  <a:pt x="1260620" y="423115"/>
                  <a:pt x="1273350" y="431601"/>
                </a:cubicBezTo>
                <a:cubicBezTo>
                  <a:pt x="1287864" y="441277"/>
                  <a:pt x="1352550" y="607353"/>
                  <a:pt x="1368152" y="615154"/>
                </a:cubicBezTo>
                <a:cubicBezTo>
                  <a:pt x="1403881" y="633018"/>
                  <a:pt x="1478726" y="634909"/>
                  <a:pt x="1512168" y="640483"/>
                </a:cubicBezTo>
                <a:cubicBezTo>
                  <a:pt x="1517006" y="625969"/>
                  <a:pt x="1466874" y="460630"/>
                  <a:pt x="1462036" y="446116"/>
                </a:cubicBezTo>
                <a:cubicBezTo>
                  <a:pt x="1437845" y="373544"/>
                  <a:pt x="1411236" y="363868"/>
                  <a:pt x="1360436" y="330001"/>
                </a:cubicBezTo>
                <a:cubicBezTo>
                  <a:pt x="1350457" y="280104"/>
                  <a:pt x="1381820" y="283054"/>
                  <a:pt x="1368152" y="235216"/>
                </a:cubicBezTo>
                <a:cubicBezTo>
                  <a:pt x="1363949" y="220505"/>
                  <a:pt x="1374994" y="172913"/>
                  <a:pt x="1368152" y="159229"/>
                </a:cubicBezTo>
                <a:cubicBezTo>
                  <a:pt x="1337838" y="126646"/>
                  <a:pt x="1294277" y="65045"/>
                  <a:pt x="1186265" y="39716"/>
                </a:cubicBezTo>
                <a:cubicBezTo>
                  <a:pt x="1098891" y="24630"/>
                  <a:pt x="881787" y="0"/>
                  <a:pt x="720080" y="7254"/>
                </a:cubicBezTo>
                <a:cubicBezTo>
                  <a:pt x="594290" y="48378"/>
                  <a:pt x="302822" y="65737"/>
                  <a:pt x="216024" y="83242"/>
                </a:cubicBezTo>
                <a:cubicBezTo>
                  <a:pt x="206348" y="68728"/>
                  <a:pt x="214895" y="104486"/>
                  <a:pt x="199293" y="112287"/>
                </a:cubicBezTo>
                <a:cubicBezTo>
                  <a:pt x="168088" y="127889"/>
                  <a:pt x="141236" y="199373"/>
                  <a:pt x="141236" y="199373"/>
                </a:cubicBezTo>
                <a:cubicBezTo>
                  <a:pt x="126722" y="194535"/>
                  <a:pt x="112784" y="182344"/>
                  <a:pt x="97693" y="184859"/>
                </a:cubicBezTo>
                <a:cubicBezTo>
                  <a:pt x="51350" y="192583"/>
                  <a:pt x="50957" y="223467"/>
                  <a:pt x="39636" y="257430"/>
                </a:cubicBezTo>
                <a:cubicBezTo>
                  <a:pt x="44474" y="296135"/>
                  <a:pt x="54150" y="334538"/>
                  <a:pt x="54150" y="373544"/>
                </a:cubicBezTo>
                <a:cubicBezTo>
                  <a:pt x="54150" y="402973"/>
                  <a:pt x="42886" y="431381"/>
                  <a:pt x="39636" y="460630"/>
                </a:cubicBezTo>
                <a:cubicBezTo>
                  <a:pt x="38033" y="475056"/>
                  <a:pt x="39636" y="489659"/>
                  <a:pt x="39636" y="504173"/>
                </a:cubicBezTo>
              </a:path>
            </a:pathLst>
          </a:custGeom>
          <a:solidFill>
            <a:schemeClr val="bg2">
              <a:lumMod val="50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9" name="Freeform 38"/>
          <p:cNvSpPr/>
          <p:nvPr/>
        </p:nvSpPr>
        <p:spPr>
          <a:xfrm>
            <a:off x="5868045" y="1196728"/>
            <a:ext cx="162339" cy="114041"/>
          </a:xfrm>
          <a:custGeom>
            <a:avLst/>
            <a:gdLst>
              <a:gd name="connsiteX0" fmla="*/ 159657 w 217714"/>
              <a:gd name="connsiteY0" fmla="*/ 0 h 217714"/>
              <a:gd name="connsiteX1" fmla="*/ 87085 w 217714"/>
              <a:gd name="connsiteY1" fmla="*/ 14514 h 217714"/>
              <a:gd name="connsiteX2" fmla="*/ 43542 w 217714"/>
              <a:gd name="connsiteY2" fmla="*/ 29028 h 217714"/>
              <a:gd name="connsiteX3" fmla="*/ 29028 w 217714"/>
              <a:gd name="connsiteY3" fmla="*/ 72571 h 217714"/>
              <a:gd name="connsiteX4" fmla="*/ 0 w 217714"/>
              <a:gd name="connsiteY4" fmla="*/ 116114 h 217714"/>
              <a:gd name="connsiteX5" fmla="*/ 14514 w 217714"/>
              <a:gd name="connsiteY5" fmla="*/ 174171 h 217714"/>
              <a:gd name="connsiteX6" fmla="*/ 101600 w 217714"/>
              <a:gd name="connsiteY6" fmla="*/ 217714 h 217714"/>
              <a:gd name="connsiteX7" fmla="*/ 174171 w 217714"/>
              <a:gd name="connsiteY7" fmla="*/ 203200 h 217714"/>
              <a:gd name="connsiteX8" fmla="*/ 217714 w 217714"/>
              <a:gd name="connsiteY8" fmla="*/ 116114 h 217714"/>
              <a:gd name="connsiteX9" fmla="*/ 145142 w 217714"/>
              <a:gd name="connsiteY9" fmla="*/ 14514 h 217714"/>
              <a:gd name="connsiteX10" fmla="*/ 159657 w 217714"/>
              <a:gd name="connsiteY10" fmla="*/ 0 h 2177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17714" h="217714">
                <a:moveTo>
                  <a:pt x="159657" y="0"/>
                </a:moveTo>
                <a:cubicBezTo>
                  <a:pt x="149981" y="0"/>
                  <a:pt x="111018" y="8531"/>
                  <a:pt x="87085" y="14514"/>
                </a:cubicBezTo>
                <a:cubicBezTo>
                  <a:pt x="72242" y="18225"/>
                  <a:pt x="54360" y="18210"/>
                  <a:pt x="43542" y="29028"/>
                </a:cubicBezTo>
                <a:cubicBezTo>
                  <a:pt x="32724" y="39846"/>
                  <a:pt x="35870" y="58887"/>
                  <a:pt x="29028" y="72571"/>
                </a:cubicBezTo>
                <a:cubicBezTo>
                  <a:pt x="21227" y="88173"/>
                  <a:pt x="9676" y="101600"/>
                  <a:pt x="0" y="116114"/>
                </a:cubicBezTo>
                <a:cubicBezTo>
                  <a:pt x="4838" y="135466"/>
                  <a:pt x="3449" y="157573"/>
                  <a:pt x="14514" y="174171"/>
                </a:cubicBezTo>
                <a:cubicBezTo>
                  <a:pt x="30592" y="198289"/>
                  <a:pt x="76761" y="209434"/>
                  <a:pt x="101600" y="217714"/>
                </a:cubicBezTo>
                <a:cubicBezTo>
                  <a:pt x="125790" y="212876"/>
                  <a:pt x="152752" y="215439"/>
                  <a:pt x="174171" y="203200"/>
                </a:cubicBezTo>
                <a:cubicBezTo>
                  <a:pt x="197343" y="189959"/>
                  <a:pt x="210264" y="138465"/>
                  <a:pt x="217714" y="116114"/>
                </a:cubicBezTo>
                <a:cubicBezTo>
                  <a:pt x="188245" y="27708"/>
                  <a:pt x="215515" y="32107"/>
                  <a:pt x="145142" y="14514"/>
                </a:cubicBezTo>
                <a:cubicBezTo>
                  <a:pt x="140448" y="13341"/>
                  <a:pt x="169333" y="0"/>
                  <a:pt x="159657" y="0"/>
                </a:cubicBezTo>
                <a:close/>
              </a:path>
            </a:pathLst>
          </a:cu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0" name="Freeform 39"/>
          <p:cNvSpPr/>
          <p:nvPr/>
        </p:nvSpPr>
        <p:spPr>
          <a:xfrm>
            <a:off x="5868046" y="1124720"/>
            <a:ext cx="288032" cy="194432"/>
          </a:xfrm>
          <a:custGeom>
            <a:avLst/>
            <a:gdLst>
              <a:gd name="connsiteX0" fmla="*/ 159657 w 217714"/>
              <a:gd name="connsiteY0" fmla="*/ 0 h 217714"/>
              <a:gd name="connsiteX1" fmla="*/ 87085 w 217714"/>
              <a:gd name="connsiteY1" fmla="*/ 14514 h 217714"/>
              <a:gd name="connsiteX2" fmla="*/ 43542 w 217714"/>
              <a:gd name="connsiteY2" fmla="*/ 29028 h 217714"/>
              <a:gd name="connsiteX3" fmla="*/ 29028 w 217714"/>
              <a:gd name="connsiteY3" fmla="*/ 72571 h 217714"/>
              <a:gd name="connsiteX4" fmla="*/ 0 w 217714"/>
              <a:gd name="connsiteY4" fmla="*/ 116114 h 217714"/>
              <a:gd name="connsiteX5" fmla="*/ 14514 w 217714"/>
              <a:gd name="connsiteY5" fmla="*/ 174171 h 217714"/>
              <a:gd name="connsiteX6" fmla="*/ 101600 w 217714"/>
              <a:gd name="connsiteY6" fmla="*/ 217714 h 217714"/>
              <a:gd name="connsiteX7" fmla="*/ 174171 w 217714"/>
              <a:gd name="connsiteY7" fmla="*/ 203200 h 217714"/>
              <a:gd name="connsiteX8" fmla="*/ 217714 w 217714"/>
              <a:gd name="connsiteY8" fmla="*/ 116114 h 217714"/>
              <a:gd name="connsiteX9" fmla="*/ 145142 w 217714"/>
              <a:gd name="connsiteY9" fmla="*/ 14514 h 217714"/>
              <a:gd name="connsiteX10" fmla="*/ 159657 w 217714"/>
              <a:gd name="connsiteY10" fmla="*/ 0 h 2177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17714" h="217714">
                <a:moveTo>
                  <a:pt x="159657" y="0"/>
                </a:moveTo>
                <a:cubicBezTo>
                  <a:pt x="149981" y="0"/>
                  <a:pt x="111018" y="8531"/>
                  <a:pt x="87085" y="14514"/>
                </a:cubicBezTo>
                <a:cubicBezTo>
                  <a:pt x="72242" y="18225"/>
                  <a:pt x="54360" y="18210"/>
                  <a:pt x="43542" y="29028"/>
                </a:cubicBezTo>
                <a:cubicBezTo>
                  <a:pt x="32724" y="39846"/>
                  <a:pt x="35870" y="58887"/>
                  <a:pt x="29028" y="72571"/>
                </a:cubicBezTo>
                <a:cubicBezTo>
                  <a:pt x="21227" y="88173"/>
                  <a:pt x="9676" y="101600"/>
                  <a:pt x="0" y="116114"/>
                </a:cubicBezTo>
                <a:cubicBezTo>
                  <a:pt x="4838" y="135466"/>
                  <a:pt x="3449" y="157573"/>
                  <a:pt x="14514" y="174171"/>
                </a:cubicBezTo>
                <a:cubicBezTo>
                  <a:pt x="30592" y="198289"/>
                  <a:pt x="76761" y="209434"/>
                  <a:pt x="101600" y="217714"/>
                </a:cubicBezTo>
                <a:cubicBezTo>
                  <a:pt x="125790" y="212876"/>
                  <a:pt x="152752" y="215439"/>
                  <a:pt x="174171" y="203200"/>
                </a:cubicBezTo>
                <a:cubicBezTo>
                  <a:pt x="197343" y="189959"/>
                  <a:pt x="210264" y="138465"/>
                  <a:pt x="217714" y="116114"/>
                </a:cubicBezTo>
                <a:cubicBezTo>
                  <a:pt x="188245" y="27708"/>
                  <a:pt x="215515" y="32107"/>
                  <a:pt x="145142" y="14514"/>
                </a:cubicBezTo>
                <a:cubicBezTo>
                  <a:pt x="140448" y="13341"/>
                  <a:pt x="169333" y="0"/>
                  <a:pt x="159657" y="0"/>
                </a:cubicBezTo>
                <a:close/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1" name="Freeform 40"/>
          <p:cNvSpPr/>
          <p:nvPr/>
        </p:nvSpPr>
        <p:spPr>
          <a:xfrm>
            <a:off x="6372100" y="1196728"/>
            <a:ext cx="162339" cy="114041"/>
          </a:xfrm>
          <a:custGeom>
            <a:avLst/>
            <a:gdLst>
              <a:gd name="connsiteX0" fmla="*/ 159657 w 217714"/>
              <a:gd name="connsiteY0" fmla="*/ 0 h 217714"/>
              <a:gd name="connsiteX1" fmla="*/ 87085 w 217714"/>
              <a:gd name="connsiteY1" fmla="*/ 14514 h 217714"/>
              <a:gd name="connsiteX2" fmla="*/ 43542 w 217714"/>
              <a:gd name="connsiteY2" fmla="*/ 29028 h 217714"/>
              <a:gd name="connsiteX3" fmla="*/ 29028 w 217714"/>
              <a:gd name="connsiteY3" fmla="*/ 72571 h 217714"/>
              <a:gd name="connsiteX4" fmla="*/ 0 w 217714"/>
              <a:gd name="connsiteY4" fmla="*/ 116114 h 217714"/>
              <a:gd name="connsiteX5" fmla="*/ 14514 w 217714"/>
              <a:gd name="connsiteY5" fmla="*/ 174171 h 217714"/>
              <a:gd name="connsiteX6" fmla="*/ 101600 w 217714"/>
              <a:gd name="connsiteY6" fmla="*/ 217714 h 217714"/>
              <a:gd name="connsiteX7" fmla="*/ 174171 w 217714"/>
              <a:gd name="connsiteY7" fmla="*/ 203200 h 217714"/>
              <a:gd name="connsiteX8" fmla="*/ 217714 w 217714"/>
              <a:gd name="connsiteY8" fmla="*/ 116114 h 217714"/>
              <a:gd name="connsiteX9" fmla="*/ 145142 w 217714"/>
              <a:gd name="connsiteY9" fmla="*/ 14514 h 217714"/>
              <a:gd name="connsiteX10" fmla="*/ 159657 w 217714"/>
              <a:gd name="connsiteY10" fmla="*/ 0 h 2177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17714" h="217714">
                <a:moveTo>
                  <a:pt x="159657" y="0"/>
                </a:moveTo>
                <a:cubicBezTo>
                  <a:pt x="149981" y="0"/>
                  <a:pt x="111018" y="8531"/>
                  <a:pt x="87085" y="14514"/>
                </a:cubicBezTo>
                <a:cubicBezTo>
                  <a:pt x="72242" y="18225"/>
                  <a:pt x="54360" y="18210"/>
                  <a:pt x="43542" y="29028"/>
                </a:cubicBezTo>
                <a:cubicBezTo>
                  <a:pt x="32724" y="39846"/>
                  <a:pt x="35870" y="58887"/>
                  <a:pt x="29028" y="72571"/>
                </a:cubicBezTo>
                <a:cubicBezTo>
                  <a:pt x="21227" y="88173"/>
                  <a:pt x="9676" y="101600"/>
                  <a:pt x="0" y="116114"/>
                </a:cubicBezTo>
                <a:cubicBezTo>
                  <a:pt x="4838" y="135466"/>
                  <a:pt x="3449" y="157573"/>
                  <a:pt x="14514" y="174171"/>
                </a:cubicBezTo>
                <a:cubicBezTo>
                  <a:pt x="30592" y="198289"/>
                  <a:pt x="76761" y="209434"/>
                  <a:pt x="101600" y="217714"/>
                </a:cubicBezTo>
                <a:cubicBezTo>
                  <a:pt x="125790" y="212876"/>
                  <a:pt x="152752" y="215439"/>
                  <a:pt x="174171" y="203200"/>
                </a:cubicBezTo>
                <a:cubicBezTo>
                  <a:pt x="197343" y="189959"/>
                  <a:pt x="210264" y="138465"/>
                  <a:pt x="217714" y="116114"/>
                </a:cubicBezTo>
                <a:cubicBezTo>
                  <a:pt x="188245" y="27708"/>
                  <a:pt x="215515" y="32107"/>
                  <a:pt x="145142" y="14514"/>
                </a:cubicBezTo>
                <a:cubicBezTo>
                  <a:pt x="140448" y="13341"/>
                  <a:pt x="169333" y="0"/>
                  <a:pt x="159657" y="0"/>
                </a:cubicBezTo>
                <a:close/>
              </a:path>
            </a:pathLst>
          </a:cu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2" name="Freeform 41"/>
          <p:cNvSpPr/>
          <p:nvPr/>
        </p:nvSpPr>
        <p:spPr>
          <a:xfrm>
            <a:off x="6372101" y="1124720"/>
            <a:ext cx="288032" cy="194432"/>
          </a:xfrm>
          <a:custGeom>
            <a:avLst/>
            <a:gdLst>
              <a:gd name="connsiteX0" fmla="*/ 159657 w 217714"/>
              <a:gd name="connsiteY0" fmla="*/ 0 h 217714"/>
              <a:gd name="connsiteX1" fmla="*/ 87085 w 217714"/>
              <a:gd name="connsiteY1" fmla="*/ 14514 h 217714"/>
              <a:gd name="connsiteX2" fmla="*/ 43542 w 217714"/>
              <a:gd name="connsiteY2" fmla="*/ 29028 h 217714"/>
              <a:gd name="connsiteX3" fmla="*/ 29028 w 217714"/>
              <a:gd name="connsiteY3" fmla="*/ 72571 h 217714"/>
              <a:gd name="connsiteX4" fmla="*/ 0 w 217714"/>
              <a:gd name="connsiteY4" fmla="*/ 116114 h 217714"/>
              <a:gd name="connsiteX5" fmla="*/ 14514 w 217714"/>
              <a:gd name="connsiteY5" fmla="*/ 174171 h 217714"/>
              <a:gd name="connsiteX6" fmla="*/ 101600 w 217714"/>
              <a:gd name="connsiteY6" fmla="*/ 217714 h 217714"/>
              <a:gd name="connsiteX7" fmla="*/ 174171 w 217714"/>
              <a:gd name="connsiteY7" fmla="*/ 203200 h 217714"/>
              <a:gd name="connsiteX8" fmla="*/ 217714 w 217714"/>
              <a:gd name="connsiteY8" fmla="*/ 116114 h 217714"/>
              <a:gd name="connsiteX9" fmla="*/ 145142 w 217714"/>
              <a:gd name="connsiteY9" fmla="*/ 14514 h 217714"/>
              <a:gd name="connsiteX10" fmla="*/ 159657 w 217714"/>
              <a:gd name="connsiteY10" fmla="*/ 0 h 2177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17714" h="217714">
                <a:moveTo>
                  <a:pt x="159657" y="0"/>
                </a:moveTo>
                <a:cubicBezTo>
                  <a:pt x="149981" y="0"/>
                  <a:pt x="111018" y="8531"/>
                  <a:pt x="87085" y="14514"/>
                </a:cubicBezTo>
                <a:cubicBezTo>
                  <a:pt x="72242" y="18225"/>
                  <a:pt x="54360" y="18210"/>
                  <a:pt x="43542" y="29028"/>
                </a:cubicBezTo>
                <a:cubicBezTo>
                  <a:pt x="32724" y="39846"/>
                  <a:pt x="35870" y="58887"/>
                  <a:pt x="29028" y="72571"/>
                </a:cubicBezTo>
                <a:cubicBezTo>
                  <a:pt x="21227" y="88173"/>
                  <a:pt x="9676" y="101600"/>
                  <a:pt x="0" y="116114"/>
                </a:cubicBezTo>
                <a:cubicBezTo>
                  <a:pt x="4838" y="135466"/>
                  <a:pt x="3449" y="157573"/>
                  <a:pt x="14514" y="174171"/>
                </a:cubicBezTo>
                <a:cubicBezTo>
                  <a:pt x="30592" y="198289"/>
                  <a:pt x="76761" y="209434"/>
                  <a:pt x="101600" y="217714"/>
                </a:cubicBezTo>
                <a:cubicBezTo>
                  <a:pt x="125790" y="212876"/>
                  <a:pt x="152752" y="215439"/>
                  <a:pt x="174171" y="203200"/>
                </a:cubicBezTo>
                <a:cubicBezTo>
                  <a:pt x="197343" y="189959"/>
                  <a:pt x="210264" y="138465"/>
                  <a:pt x="217714" y="116114"/>
                </a:cubicBezTo>
                <a:cubicBezTo>
                  <a:pt x="188245" y="27708"/>
                  <a:pt x="215515" y="32107"/>
                  <a:pt x="145142" y="14514"/>
                </a:cubicBezTo>
                <a:cubicBezTo>
                  <a:pt x="140448" y="13341"/>
                  <a:pt x="169333" y="0"/>
                  <a:pt x="159657" y="0"/>
                </a:cubicBezTo>
                <a:close/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3" name="Freeform 42"/>
          <p:cNvSpPr/>
          <p:nvPr/>
        </p:nvSpPr>
        <p:spPr>
          <a:xfrm>
            <a:off x="6012061" y="1700784"/>
            <a:ext cx="399312" cy="72008"/>
          </a:xfrm>
          <a:custGeom>
            <a:avLst/>
            <a:gdLst>
              <a:gd name="connsiteX0" fmla="*/ 0 w 341250"/>
              <a:gd name="connsiteY0" fmla="*/ 92519 h 266691"/>
              <a:gd name="connsiteX1" fmla="*/ 14515 w 341250"/>
              <a:gd name="connsiteY1" fmla="*/ 179605 h 266691"/>
              <a:gd name="connsiteX2" fmla="*/ 87086 w 341250"/>
              <a:gd name="connsiteY2" fmla="*/ 252176 h 266691"/>
              <a:gd name="connsiteX3" fmla="*/ 130629 w 341250"/>
              <a:gd name="connsiteY3" fmla="*/ 266691 h 266691"/>
              <a:gd name="connsiteX4" fmla="*/ 261257 w 341250"/>
              <a:gd name="connsiteY4" fmla="*/ 208634 h 266691"/>
              <a:gd name="connsiteX5" fmla="*/ 304800 w 341250"/>
              <a:gd name="connsiteY5" fmla="*/ 165091 h 266691"/>
              <a:gd name="connsiteX6" fmla="*/ 333829 w 341250"/>
              <a:gd name="connsiteY6" fmla="*/ 78005 h 266691"/>
              <a:gd name="connsiteX7" fmla="*/ 319315 w 341250"/>
              <a:gd name="connsiteY7" fmla="*/ 48976 h 266691"/>
              <a:gd name="connsiteX0" fmla="*/ 0 w 341250"/>
              <a:gd name="connsiteY0" fmla="*/ 380828 h 555000"/>
              <a:gd name="connsiteX1" fmla="*/ 14515 w 341250"/>
              <a:gd name="connsiteY1" fmla="*/ 467914 h 555000"/>
              <a:gd name="connsiteX2" fmla="*/ 87086 w 341250"/>
              <a:gd name="connsiteY2" fmla="*/ 540485 h 555000"/>
              <a:gd name="connsiteX3" fmla="*/ 130629 w 341250"/>
              <a:gd name="connsiteY3" fmla="*/ 555000 h 555000"/>
              <a:gd name="connsiteX4" fmla="*/ 261258 w 341250"/>
              <a:gd name="connsiteY4" fmla="*/ 13140 h 555000"/>
              <a:gd name="connsiteX5" fmla="*/ 304800 w 341250"/>
              <a:gd name="connsiteY5" fmla="*/ 453400 h 555000"/>
              <a:gd name="connsiteX6" fmla="*/ 333829 w 341250"/>
              <a:gd name="connsiteY6" fmla="*/ 366314 h 555000"/>
              <a:gd name="connsiteX7" fmla="*/ 319315 w 341250"/>
              <a:gd name="connsiteY7" fmla="*/ 337285 h 555000"/>
              <a:gd name="connsiteX0" fmla="*/ 0 w 341250"/>
              <a:gd name="connsiteY0" fmla="*/ 380829 h 547328"/>
              <a:gd name="connsiteX1" fmla="*/ 14515 w 341250"/>
              <a:gd name="connsiteY1" fmla="*/ 467915 h 547328"/>
              <a:gd name="connsiteX2" fmla="*/ 87086 w 341250"/>
              <a:gd name="connsiteY2" fmla="*/ 540486 h 547328"/>
              <a:gd name="connsiteX3" fmla="*/ 85313 w 341250"/>
              <a:gd name="connsiteY3" fmla="*/ 55501 h 547328"/>
              <a:gd name="connsiteX4" fmla="*/ 261258 w 341250"/>
              <a:gd name="connsiteY4" fmla="*/ 13141 h 547328"/>
              <a:gd name="connsiteX5" fmla="*/ 304800 w 341250"/>
              <a:gd name="connsiteY5" fmla="*/ 453401 h 547328"/>
              <a:gd name="connsiteX6" fmla="*/ 333829 w 341250"/>
              <a:gd name="connsiteY6" fmla="*/ 366315 h 547328"/>
              <a:gd name="connsiteX7" fmla="*/ 319315 w 341250"/>
              <a:gd name="connsiteY7" fmla="*/ 337286 h 547328"/>
              <a:gd name="connsiteX0" fmla="*/ 13902 w 355152"/>
              <a:gd name="connsiteY0" fmla="*/ 380829 h 502751"/>
              <a:gd name="connsiteX1" fmla="*/ 28417 w 355152"/>
              <a:gd name="connsiteY1" fmla="*/ 467915 h 502751"/>
              <a:gd name="connsiteX2" fmla="*/ 30965 w 355152"/>
              <a:gd name="connsiteY2" fmla="*/ 166502 h 502751"/>
              <a:gd name="connsiteX3" fmla="*/ 99215 w 355152"/>
              <a:gd name="connsiteY3" fmla="*/ 55501 h 502751"/>
              <a:gd name="connsiteX4" fmla="*/ 275160 w 355152"/>
              <a:gd name="connsiteY4" fmla="*/ 13141 h 502751"/>
              <a:gd name="connsiteX5" fmla="*/ 318702 w 355152"/>
              <a:gd name="connsiteY5" fmla="*/ 453401 h 502751"/>
              <a:gd name="connsiteX6" fmla="*/ 347731 w 355152"/>
              <a:gd name="connsiteY6" fmla="*/ 366315 h 502751"/>
              <a:gd name="connsiteX7" fmla="*/ 333217 w 355152"/>
              <a:gd name="connsiteY7" fmla="*/ 337286 h 502751"/>
              <a:gd name="connsiteX0" fmla="*/ 425 w 341675"/>
              <a:gd name="connsiteY0" fmla="*/ 380829 h 467915"/>
              <a:gd name="connsiteX1" fmla="*/ 14940 w 341675"/>
              <a:gd name="connsiteY1" fmla="*/ 467915 h 467915"/>
              <a:gd name="connsiteX2" fmla="*/ 425 w 341675"/>
              <a:gd name="connsiteY2" fmla="*/ 277502 h 467915"/>
              <a:gd name="connsiteX3" fmla="*/ 17488 w 341675"/>
              <a:gd name="connsiteY3" fmla="*/ 166502 h 467915"/>
              <a:gd name="connsiteX4" fmla="*/ 85738 w 341675"/>
              <a:gd name="connsiteY4" fmla="*/ 55501 h 467915"/>
              <a:gd name="connsiteX5" fmla="*/ 261683 w 341675"/>
              <a:gd name="connsiteY5" fmla="*/ 13141 h 467915"/>
              <a:gd name="connsiteX6" fmla="*/ 305225 w 341675"/>
              <a:gd name="connsiteY6" fmla="*/ 453401 h 467915"/>
              <a:gd name="connsiteX7" fmla="*/ 334254 w 341675"/>
              <a:gd name="connsiteY7" fmla="*/ 366315 h 467915"/>
              <a:gd name="connsiteX8" fmla="*/ 319740 w 341675"/>
              <a:gd name="connsiteY8" fmla="*/ 337286 h 467915"/>
              <a:gd name="connsiteX0" fmla="*/ 26368 w 367618"/>
              <a:gd name="connsiteY0" fmla="*/ 380829 h 467915"/>
              <a:gd name="connsiteX1" fmla="*/ 9306 w 367618"/>
              <a:gd name="connsiteY1" fmla="*/ 333002 h 467915"/>
              <a:gd name="connsiteX2" fmla="*/ 26368 w 367618"/>
              <a:gd name="connsiteY2" fmla="*/ 277502 h 467915"/>
              <a:gd name="connsiteX3" fmla="*/ 43431 w 367618"/>
              <a:gd name="connsiteY3" fmla="*/ 166502 h 467915"/>
              <a:gd name="connsiteX4" fmla="*/ 111681 w 367618"/>
              <a:gd name="connsiteY4" fmla="*/ 55501 h 467915"/>
              <a:gd name="connsiteX5" fmla="*/ 287626 w 367618"/>
              <a:gd name="connsiteY5" fmla="*/ 13141 h 467915"/>
              <a:gd name="connsiteX6" fmla="*/ 331168 w 367618"/>
              <a:gd name="connsiteY6" fmla="*/ 453401 h 467915"/>
              <a:gd name="connsiteX7" fmla="*/ 360197 w 367618"/>
              <a:gd name="connsiteY7" fmla="*/ 366315 h 467915"/>
              <a:gd name="connsiteX8" fmla="*/ 345683 w 367618"/>
              <a:gd name="connsiteY8" fmla="*/ 337286 h 467915"/>
              <a:gd name="connsiteX0" fmla="*/ 26368 w 367618"/>
              <a:gd name="connsiteY0" fmla="*/ 277502 h 467915"/>
              <a:gd name="connsiteX1" fmla="*/ 9306 w 367618"/>
              <a:gd name="connsiteY1" fmla="*/ 333002 h 467915"/>
              <a:gd name="connsiteX2" fmla="*/ 26368 w 367618"/>
              <a:gd name="connsiteY2" fmla="*/ 277502 h 467915"/>
              <a:gd name="connsiteX3" fmla="*/ 43431 w 367618"/>
              <a:gd name="connsiteY3" fmla="*/ 166502 h 467915"/>
              <a:gd name="connsiteX4" fmla="*/ 111681 w 367618"/>
              <a:gd name="connsiteY4" fmla="*/ 55501 h 467915"/>
              <a:gd name="connsiteX5" fmla="*/ 287626 w 367618"/>
              <a:gd name="connsiteY5" fmla="*/ 13141 h 467915"/>
              <a:gd name="connsiteX6" fmla="*/ 331168 w 367618"/>
              <a:gd name="connsiteY6" fmla="*/ 453401 h 467915"/>
              <a:gd name="connsiteX7" fmla="*/ 360197 w 367618"/>
              <a:gd name="connsiteY7" fmla="*/ 366315 h 467915"/>
              <a:gd name="connsiteX8" fmla="*/ 345683 w 367618"/>
              <a:gd name="connsiteY8" fmla="*/ 337286 h 467915"/>
              <a:gd name="connsiteX0" fmla="*/ 26368 w 367618"/>
              <a:gd name="connsiteY0" fmla="*/ 277502 h 396000"/>
              <a:gd name="connsiteX1" fmla="*/ 9306 w 367618"/>
              <a:gd name="connsiteY1" fmla="*/ 333002 h 396000"/>
              <a:gd name="connsiteX2" fmla="*/ 26368 w 367618"/>
              <a:gd name="connsiteY2" fmla="*/ 277502 h 396000"/>
              <a:gd name="connsiteX3" fmla="*/ 43431 w 367618"/>
              <a:gd name="connsiteY3" fmla="*/ 166502 h 396000"/>
              <a:gd name="connsiteX4" fmla="*/ 111681 w 367618"/>
              <a:gd name="connsiteY4" fmla="*/ 55501 h 396000"/>
              <a:gd name="connsiteX5" fmla="*/ 287626 w 367618"/>
              <a:gd name="connsiteY5" fmla="*/ 13141 h 396000"/>
              <a:gd name="connsiteX6" fmla="*/ 350556 w 367618"/>
              <a:gd name="connsiteY6" fmla="*/ 111002 h 396000"/>
              <a:gd name="connsiteX7" fmla="*/ 360197 w 367618"/>
              <a:gd name="connsiteY7" fmla="*/ 366315 h 396000"/>
              <a:gd name="connsiteX8" fmla="*/ 345683 w 367618"/>
              <a:gd name="connsiteY8" fmla="*/ 337286 h 396000"/>
              <a:gd name="connsiteX0" fmla="*/ 26368 w 401743"/>
              <a:gd name="connsiteY0" fmla="*/ 277502 h 396000"/>
              <a:gd name="connsiteX1" fmla="*/ 9306 w 401743"/>
              <a:gd name="connsiteY1" fmla="*/ 333002 h 396000"/>
              <a:gd name="connsiteX2" fmla="*/ 26368 w 401743"/>
              <a:gd name="connsiteY2" fmla="*/ 277502 h 396000"/>
              <a:gd name="connsiteX3" fmla="*/ 43431 w 401743"/>
              <a:gd name="connsiteY3" fmla="*/ 166502 h 396000"/>
              <a:gd name="connsiteX4" fmla="*/ 111681 w 401743"/>
              <a:gd name="connsiteY4" fmla="*/ 55501 h 396000"/>
              <a:gd name="connsiteX5" fmla="*/ 287626 w 401743"/>
              <a:gd name="connsiteY5" fmla="*/ 13141 h 396000"/>
              <a:gd name="connsiteX6" fmla="*/ 350556 w 401743"/>
              <a:gd name="connsiteY6" fmla="*/ 111002 h 396000"/>
              <a:gd name="connsiteX7" fmla="*/ 360197 w 401743"/>
              <a:gd name="connsiteY7" fmla="*/ 366315 h 396000"/>
              <a:gd name="connsiteX8" fmla="*/ 401743 w 401743"/>
              <a:gd name="connsiteY8" fmla="*/ 111002 h 396000"/>
              <a:gd name="connsiteX0" fmla="*/ 26368 w 401743"/>
              <a:gd name="connsiteY0" fmla="*/ 277502 h 333002"/>
              <a:gd name="connsiteX1" fmla="*/ 9306 w 401743"/>
              <a:gd name="connsiteY1" fmla="*/ 333002 h 333002"/>
              <a:gd name="connsiteX2" fmla="*/ 26368 w 401743"/>
              <a:gd name="connsiteY2" fmla="*/ 277502 h 333002"/>
              <a:gd name="connsiteX3" fmla="*/ 43431 w 401743"/>
              <a:gd name="connsiteY3" fmla="*/ 166502 h 333002"/>
              <a:gd name="connsiteX4" fmla="*/ 111681 w 401743"/>
              <a:gd name="connsiteY4" fmla="*/ 55501 h 333002"/>
              <a:gd name="connsiteX5" fmla="*/ 287626 w 401743"/>
              <a:gd name="connsiteY5" fmla="*/ 13141 h 333002"/>
              <a:gd name="connsiteX6" fmla="*/ 350556 w 401743"/>
              <a:gd name="connsiteY6" fmla="*/ 111002 h 333002"/>
              <a:gd name="connsiteX7" fmla="*/ 367618 w 401743"/>
              <a:gd name="connsiteY7" fmla="*/ 166502 h 333002"/>
              <a:gd name="connsiteX8" fmla="*/ 401743 w 401743"/>
              <a:gd name="connsiteY8" fmla="*/ 111002 h 3330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01743" h="333002">
                <a:moveTo>
                  <a:pt x="26368" y="277502"/>
                </a:moveTo>
                <a:cubicBezTo>
                  <a:pt x="31206" y="306531"/>
                  <a:pt x="0" y="305083"/>
                  <a:pt x="9306" y="333002"/>
                </a:cubicBezTo>
                <a:cubicBezTo>
                  <a:pt x="10608" y="331082"/>
                  <a:pt x="20681" y="305252"/>
                  <a:pt x="26368" y="277502"/>
                </a:cubicBezTo>
                <a:cubicBezTo>
                  <a:pt x="32055" y="249752"/>
                  <a:pt x="30514" y="218803"/>
                  <a:pt x="43431" y="166502"/>
                </a:cubicBezTo>
                <a:cubicBezTo>
                  <a:pt x="57115" y="173344"/>
                  <a:pt x="97167" y="50663"/>
                  <a:pt x="111681" y="55501"/>
                </a:cubicBezTo>
                <a:cubicBezTo>
                  <a:pt x="174968" y="34405"/>
                  <a:pt x="241625" y="51475"/>
                  <a:pt x="287626" y="13141"/>
                </a:cubicBezTo>
                <a:cubicBezTo>
                  <a:pt x="303395" y="0"/>
                  <a:pt x="336042" y="125516"/>
                  <a:pt x="350556" y="111002"/>
                </a:cubicBezTo>
                <a:cubicBezTo>
                  <a:pt x="360232" y="81973"/>
                  <a:pt x="375039" y="196187"/>
                  <a:pt x="367618" y="166502"/>
                </a:cubicBezTo>
                <a:cubicBezTo>
                  <a:pt x="350757" y="99058"/>
                  <a:pt x="401743" y="62026"/>
                  <a:pt x="401743" y="111002"/>
                </a:cubicBezTo>
              </a:path>
            </a:pathLst>
          </a:cu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4" name="Isosceles Triangle 43"/>
          <p:cNvSpPr/>
          <p:nvPr/>
        </p:nvSpPr>
        <p:spPr>
          <a:xfrm>
            <a:off x="6156077" y="1196728"/>
            <a:ext cx="144016" cy="360040"/>
          </a:xfrm>
          <a:prstGeom prst="triangle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827584" y="1268760"/>
          <a:ext cx="7848872" cy="230425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3244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1642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68085">
                <a:tc>
                  <a:txBody>
                    <a:bodyPr/>
                    <a:lstStyle/>
                    <a:p>
                      <a:endParaRPr lang="en-GB" sz="2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68085">
                <a:tc>
                  <a:txBody>
                    <a:bodyPr/>
                    <a:lstStyle/>
                    <a:p>
                      <a:pPr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GB" sz="2000" b="1" dirty="0">
                          <a:solidFill>
                            <a:schemeClr val="tx1"/>
                          </a:solidFill>
                        </a:rPr>
                        <a:t>Choose ACE (and get £52 </a:t>
                      </a:r>
                      <a:r>
                        <a:rPr lang="en-GB" sz="2000" b="1" baseline="0" dirty="0">
                          <a:solidFill>
                            <a:schemeClr val="tx1"/>
                          </a:solidFill>
                        </a:rPr>
                        <a:t>if the card is an ace)</a:t>
                      </a:r>
                      <a:endParaRPr lang="en-GB" sz="20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68085">
                <a:tc>
                  <a:txBody>
                    <a:bodyPr/>
                    <a:lstStyle/>
                    <a:p>
                      <a:pPr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GB" sz="2000" b="1" dirty="0">
                          <a:solidFill>
                            <a:schemeClr val="tx1"/>
                          </a:solidFill>
                        </a:rPr>
                        <a:t>Choose RED (and get £26</a:t>
                      </a:r>
                      <a:r>
                        <a:rPr lang="en-GB" sz="2000" b="1" baseline="0" dirty="0">
                          <a:solidFill>
                            <a:schemeClr val="tx1"/>
                          </a:solidFill>
                        </a:rPr>
                        <a:t> if the card is red)</a:t>
                      </a:r>
                      <a:endParaRPr lang="en-GB" sz="20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5364088" y="1484784"/>
            <a:ext cx="280831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/>
              <a:t>Your prospects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004060" y="2348850"/>
            <a:ext cx="86409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/>
              <a:t>£52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004060" y="3100328"/>
            <a:ext cx="86409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/>
              <a:t>£26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5868180" y="2348850"/>
            <a:ext cx="86409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/>
              <a:t>x   </a:t>
            </a:r>
            <a:r>
              <a:rPr lang="en-GB" sz="2000" baseline="30000" dirty="0"/>
              <a:t>1</a:t>
            </a:r>
            <a:r>
              <a:rPr lang="en-GB" sz="2000" dirty="0"/>
              <a:t>/</a:t>
            </a:r>
            <a:r>
              <a:rPr lang="en-GB" sz="2000" baseline="-25000" dirty="0"/>
              <a:t>13</a:t>
            </a:r>
            <a:endParaRPr lang="en-GB" sz="2000" dirty="0"/>
          </a:p>
        </p:txBody>
      </p:sp>
      <p:sp>
        <p:nvSpPr>
          <p:cNvPr id="16" name="TextBox 15"/>
          <p:cNvSpPr txBox="1"/>
          <p:nvPr/>
        </p:nvSpPr>
        <p:spPr>
          <a:xfrm>
            <a:off x="5868180" y="3028890"/>
            <a:ext cx="86412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/>
              <a:t>x   </a:t>
            </a:r>
            <a:r>
              <a:rPr lang="en-GB" sz="2000" baseline="30000" dirty="0"/>
              <a:t>1</a:t>
            </a:r>
            <a:r>
              <a:rPr lang="en-GB" sz="2000" dirty="0"/>
              <a:t>/</a:t>
            </a:r>
            <a:r>
              <a:rPr lang="en-GB" sz="2000" baseline="-25000" dirty="0"/>
              <a:t>2</a:t>
            </a:r>
            <a:endParaRPr lang="en-GB" sz="2000" dirty="0"/>
          </a:p>
        </p:txBody>
      </p:sp>
      <p:sp>
        <p:nvSpPr>
          <p:cNvPr id="8" name="TextBox 7"/>
          <p:cNvSpPr txBox="1"/>
          <p:nvPr/>
        </p:nvSpPr>
        <p:spPr>
          <a:xfrm>
            <a:off x="827480" y="4005080"/>
            <a:ext cx="784909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/>
              <a:t>Question: What action will you choose?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020340" y="2348850"/>
            <a:ext cx="86409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/>
              <a:t>=   £4</a:t>
            </a:r>
            <a:endParaRPr lang="en-GB" sz="2000" baseline="-25000" dirty="0"/>
          </a:p>
        </p:txBody>
      </p:sp>
      <p:sp>
        <p:nvSpPr>
          <p:cNvPr id="10" name="TextBox 9"/>
          <p:cNvSpPr txBox="1"/>
          <p:nvPr/>
        </p:nvSpPr>
        <p:spPr>
          <a:xfrm>
            <a:off x="7020340" y="3028890"/>
            <a:ext cx="115216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/>
              <a:t>=   £13</a:t>
            </a:r>
            <a:endParaRPr lang="en-GB" sz="2000" baseline="-25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3" grpId="0"/>
      <p:bldP spid="14" grpId="0"/>
      <p:bldP spid="15" grpId="0"/>
      <p:bldP spid="16" grpId="0"/>
      <p:bldP spid="8" grpId="0"/>
      <p:bldP spid="9" grpId="0"/>
      <p:bldP spid="1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3592586" y="836688"/>
            <a:ext cx="1235300" cy="1197245"/>
          </a:xfrm>
          <a:prstGeom prst="ellipse">
            <a:avLst/>
          </a:prstGeom>
          <a:solidFill>
            <a:srgbClr val="D6EDBD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srgbClr val="FFFF66"/>
              </a:solidFill>
            </a:endParaRPr>
          </a:p>
        </p:txBody>
      </p:sp>
      <p:sp>
        <p:nvSpPr>
          <p:cNvPr id="7" name="Moon 6"/>
          <p:cNvSpPr/>
          <p:nvPr/>
        </p:nvSpPr>
        <p:spPr>
          <a:xfrm rot="16429734">
            <a:off x="3962017" y="1339474"/>
            <a:ext cx="45719" cy="205924"/>
          </a:xfrm>
          <a:prstGeom prst="moon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Moon 10"/>
          <p:cNvSpPr/>
          <p:nvPr/>
        </p:nvSpPr>
        <p:spPr>
          <a:xfrm rot="16429734">
            <a:off x="4394065" y="1339474"/>
            <a:ext cx="45719" cy="205924"/>
          </a:xfrm>
          <a:prstGeom prst="moon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Moon 26"/>
          <p:cNvSpPr/>
          <p:nvPr/>
        </p:nvSpPr>
        <p:spPr>
          <a:xfrm rot="5400000">
            <a:off x="4179030" y="1547685"/>
            <a:ext cx="124551" cy="430751"/>
          </a:xfrm>
          <a:prstGeom prst="moon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1" name="Freeform 30"/>
          <p:cNvSpPr/>
          <p:nvPr/>
        </p:nvSpPr>
        <p:spPr>
          <a:xfrm>
            <a:off x="3806476" y="1231421"/>
            <a:ext cx="296183" cy="121188"/>
          </a:xfrm>
          <a:custGeom>
            <a:avLst/>
            <a:gdLst>
              <a:gd name="connsiteX0" fmla="*/ 0 w 296183"/>
              <a:gd name="connsiteY0" fmla="*/ 121188 h 121188"/>
              <a:gd name="connsiteX1" fmla="*/ 42203 w 296183"/>
              <a:gd name="connsiteY1" fmla="*/ 93052 h 121188"/>
              <a:gd name="connsiteX2" fmla="*/ 84406 w 296183"/>
              <a:gd name="connsiteY2" fmla="*/ 78985 h 121188"/>
              <a:gd name="connsiteX3" fmla="*/ 196948 w 296183"/>
              <a:gd name="connsiteY3" fmla="*/ 50849 h 121188"/>
              <a:gd name="connsiteX4" fmla="*/ 281354 w 296183"/>
              <a:gd name="connsiteY4" fmla="*/ 36781 h 121188"/>
              <a:gd name="connsiteX5" fmla="*/ 239151 w 296183"/>
              <a:gd name="connsiteY5" fmla="*/ 50849 h 121188"/>
              <a:gd name="connsiteX6" fmla="*/ 126609 w 296183"/>
              <a:gd name="connsiteY6" fmla="*/ 64917 h 121188"/>
              <a:gd name="connsiteX7" fmla="*/ 84406 w 296183"/>
              <a:gd name="connsiteY7" fmla="*/ 78985 h 121188"/>
              <a:gd name="connsiteX8" fmla="*/ 112541 w 296183"/>
              <a:gd name="connsiteY8" fmla="*/ 50849 h 121188"/>
              <a:gd name="connsiteX9" fmla="*/ 196948 w 296183"/>
              <a:gd name="connsiteY9" fmla="*/ 22714 h 121188"/>
              <a:gd name="connsiteX10" fmla="*/ 253218 w 296183"/>
              <a:gd name="connsiteY10" fmla="*/ 8646 h 121188"/>
              <a:gd name="connsiteX11" fmla="*/ 168812 w 296183"/>
              <a:gd name="connsiteY11" fmla="*/ 36781 h 121188"/>
              <a:gd name="connsiteX12" fmla="*/ 112541 w 296183"/>
              <a:gd name="connsiteY12" fmla="*/ 50849 h 1211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296183" h="121188">
                <a:moveTo>
                  <a:pt x="0" y="121188"/>
                </a:moveTo>
                <a:cubicBezTo>
                  <a:pt x="14068" y="111809"/>
                  <a:pt x="27081" y="100613"/>
                  <a:pt x="42203" y="93052"/>
                </a:cubicBezTo>
                <a:cubicBezTo>
                  <a:pt x="55466" y="86420"/>
                  <a:pt x="70100" y="82887"/>
                  <a:pt x="84406" y="78985"/>
                </a:cubicBezTo>
                <a:cubicBezTo>
                  <a:pt x="121712" y="68811"/>
                  <a:pt x="158806" y="57206"/>
                  <a:pt x="196948" y="50849"/>
                </a:cubicBezTo>
                <a:cubicBezTo>
                  <a:pt x="225083" y="46160"/>
                  <a:pt x="252831" y="36781"/>
                  <a:pt x="281354" y="36781"/>
                </a:cubicBezTo>
                <a:cubicBezTo>
                  <a:pt x="296183" y="36781"/>
                  <a:pt x="253740" y="48196"/>
                  <a:pt x="239151" y="50849"/>
                </a:cubicBezTo>
                <a:cubicBezTo>
                  <a:pt x="201955" y="57612"/>
                  <a:pt x="164123" y="60228"/>
                  <a:pt x="126609" y="64917"/>
                </a:cubicBezTo>
                <a:cubicBezTo>
                  <a:pt x="112541" y="69606"/>
                  <a:pt x="94891" y="89470"/>
                  <a:pt x="84406" y="78985"/>
                </a:cubicBezTo>
                <a:cubicBezTo>
                  <a:pt x="75027" y="69606"/>
                  <a:pt x="100678" y="56780"/>
                  <a:pt x="112541" y="50849"/>
                </a:cubicBezTo>
                <a:cubicBezTo>
                  <a:pt x="139067" y="37586"/>
                  <a:pt x="168176" y="29907"/>
                  <a:pt x="196948" y="22714"/>
                </a:cubicBezTo>
                <a:cubicBezTo>
                  <a:pt x="215705" y="18025"/>
                  <a:pt x="270511" y="0"/>
                  <a:pt x="253218" y="8646"/>
                </a:cubicBezTo>
                <a:cubicBezTo>
                  <a:pt x="226691" y="21908"/>
                  <a:pt x="196947" y="27403"/>
                  <a:pt x="168812" y="36781"/>
                </a:cubicBezTo>
                <a:cubicBezTo>
                  <a:pt x="122159" y="52332"/>
                  <a:pt x="141438" y="50849"/>
                  <a:pt x="112541" y="50849"/>
                </a:cubicBezTo>
              </a:path>
            </a:pathLst>
          </a:cu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6" name="Freeform 35"/>
          <p:cNvSpPr/>
          <p:nvPr/>
        </p:nvSpPr>
        <p:spPr>
          <a:xfrm>
            <a:off x="-3362178" y="154745"/>
            <a:ext cx="0" cy="0"/>
          </a:xfrm>
          <a:custGeom>
            <a:avLst/>
            <a:gdLst>
              <a:gd name="connsiteX0" fmla="*/ 0 w 0"/>
              <a:gd name="connsiteY0" fmla="*/ 0 h 0"/>
              <a:gd name="connsiteX1" fmla="*/ 0 w 0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7" name="Freeform 36"/>
          <p:cNvSpPr/>
          <p:nvPr/>
        </p:nvSpPr>
        <p:spPr>
          <a:xfrm>
            <a:off x="4273274" y="1201963"/>
            <a:ext cx="327424" cy="66773"/>
          </a:xfrm>
          <a:custGeom>
            <a:avLst/>
            <a:gdLst>
              <a:gd name="connsiteX0" fmla="*/ 73357 w 291071"/>
              <a:gd name="connsiteY0" fmla="*/ 59764 h 117821"/>
              <a:gd name="connsiteX1" fmla="*/ 15299 w 291071"/>
              <a:gd name="connsiteY1" fmla="*/ 74278 h 117821"/>
              <a:gd name="connsiteX2" fmla="*/ 58842 w 291071"/>
              <a:gd name="connsiteY2" fmla="*/ 59764 h 117821"/>
              <a:gd name="connsiteX3" fmla="*/ 233014 w 291071"/>
              <a:gd name="connsiteY3" fmla="*/ 103307 h 117821"/>
              <a:gd name="connsiteX4" fmla="*/ 291071 w 291071"/>
              <a:gd name="connsiteY4" fmla="*/ 117821 h 117821"/>
              <a:gd name="connsiteX5" fmla="*/ 247528 w 291071"/>
              <a:gd name="connsiteY5" fmla="*/ 88792 h 117821"/>
              <a:gd name="connsiteX6" fmla="*/ 218499 w 291071"/>
              <a:gd name="connsiteY6" fmla="*/ 45250 h 117821"/>
              <a:gd name="connsiteX7" fmla="*/ 174957 w 291071"/>
              <a:gd name="connsiteY7" fmla="*/ 30735 h 117821"/>
              <a:gd name="connsiteX8" fmla="*/ 145928 w 291071"/>
              <a:gd name="connsiteY8" fmla="*/ 30735 h 117821"/>
              <a:gd name="connsiteX9" fmla="*/ 233014 w 291071"/>
              <a:gd name="connsiteY9" fmla="*/ 74278 h 117821"/>
              <a:gd name="connsiteX10" fmla="*/ 276557 w 291071"/>
              <a:gd name="connsiteY10" fmla="*/ 88792 h 117821"/>
              <a:gd name="connsiteX11" fmla="*/ 218499 w 291071"/>
              <a:gd name="connsiteY11" fmla="*/ 59764 h 117821"/>
              <a:gd name="connsiteX12" fmla="*/ 174957 w 291071"/>
              <a:gd name="connsiteY12" fmla="*/ 30735 h 117821"/>
              <a:gd name="connsiteX13" fmla="*/ 73357 w 291071"/>
              <a:gd name="connsiteY13" fmla="*/ 59764 h 1178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291071" h="117821">
                <a:moveTo>
                  <a:pt x="73357" y="59764"/>
                </a:moveTo>
                <a:cubicBezTo>
                  <a:pt x="46747" y="67021"/>
                  <a:pt x="35247" y="74278"/>
                  <a:pt x="15299" y="74278"/>
                </a:cubicBezTo>
                <a:cubicBezTo>
                  <a:pt x="0" y="74278"/>
                  <a:pt x="43605" y="58379"/>
                  <a:pt x="58842" y="59764"/>
                </a:cubicBezTo>
                <a:cubicBezTo>
                  <a:pt x="58862" y="59766"/>
                  <a:pt x="203976" y="96047"/>
                  <a:pt x="233014" y="103307"/>
                </a:cubicBezTo>
                <a:lnTo>
                  <a:pt x="291071" y="117821"/>
                </a:lnTo>
                <a:cubicBezTo>
                  <a:pt x="276557" y="108145"/>
                  <a:pt x="259863" y="101127"/>
                  <a:pt x="247528" y="88792"/>
                </a:cubicBezTo>
                <a:cubicBezTo>
                  <a:pt x="235193" y="76457"/>
                  <a:pt x="232120" y="56147"/>
                  <a:pt x="218499" y="45250"/>
                </a:cubicBezTo>
                <a:cubicBezTo>
                  <a:pt x="206552" y="35693"/>
                  <a:pt x="189471" y="35573"/>
                  <a:pt x="174957" y="30735"/>
                </a:cubicBezTo>
                <a:cubicBezTo>
                  <a:pt x="29640" y="48900"/>
                  <a:pt x="20367" y="51663"/>
                  <a:pt x="145928" y="30735"/>
                </a:cubicBezTo>
                <a:cubicBezTo>
                  <a:pt x="255382" y="67221"/>
                  <a:pt x="120460" y="18002"/>
                  <a:pt x="233014" y="74278"/>
                </a:cubicBezTo>
                <a:cubicBezTo>
                  <a:pt x="246698" y="81120"/>
                  <a:pt x="262043" y="83954"/>
                  <a:pt x="276557" y="88792"/>
                </a:cubicBezTo>
                <a:cubicBezTo>
                  <a:pt x="246958" y="0"/>
                  <a:pt x="286802" y="71149"/>
                  <a:pt x="218499" y="59764"/>
                </a:cubicBezTo>
                <a:cubicBezTo>
                  <a:pt x="201293" y="56896"/>
                  <a:pt x="189471" y="40411"/>
                  <a:pt x="174957" y="30735"/>
                </a:cubicBezTo>
                <a:cubicBezTo>
                  <a:pt x="83099" y="46045"/>
                  <a:pt x="99967" y="52507"/>
                  <a:pt x="73357" y="59764"/>
                </a:cubicBezTo>
                <a:close/>
              </a:path>
            </a:pathLst>
          </a:cu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9" name="Freeform 58"/>
          <p:cNvSpPr/>
          <p:nvPr/>
        </p:nvSpPr>
        <p:spPr>
          <a:xfrm>
            <a:off x="3465166" y="663775"/>
            <a:ext cx="1466874" cy="937179"/>
          </a:xfrm>
          <a:custGeom>
            <a:avLst/>
            <a:gdLst>
              <a:gd name="connsiteX0" fmla="*/ 25122 w 1466874"/>
              <a:gd name="connsiteY0" fmla="*/ 438295 h 937179"/>
              <a:gd name="connsiteX1" fmla="*/ 25122 w 1466874"/>
              <a:gd name="connsiteY1" fmla="*/ 670523 h 937179"/>
              <a:gd name="connsiteX2" fmla="*/ 54150 w 1466874"/>
              <a:gd name="connsiteY2" fmla="*/ 757609 h 937179"/>
              <a:gd name="connsiteX3" fmla="*/ 68665 w 1466874"/>
              <a:gd name="connsiteY3" fmla="*/ 801152 h 937179"/>
              <a:gd name="connsiteX4" fmla="*/ 83179 w 1466874"/>
              <a:gd name="connsiteY4" fmla="*/ 917266 h 937179"/>
              <a:gd name="connsiteX5" fmla="*/ 170265 w 1466874"/>
              <a:gd name="connsiteY5" fmla="*/ 888238 h 937179"/>
              <a:gd name="connsiteX6" fmla="*/ 242836 w 1466874"/>
              <a:gd name="connsiteY6" fmla="*/ 670523 h 937179"/>
              <a:gd name="connsiteX7" fmla="*/ 271865 w 1466874"/>
              <a:gd name="connsiteY7" fmla="*/ 583438 h 937179"/>
              <a:gd name="connsiteX8" fmla="*/ 300893 w 1466874"/>
              <a:gd name="connsiteY8" fmla="*/ 539895 h 937179"/>
              <a:gd name="connsiteX9" fmla="*/ 315407 w 1466874"/>
              <a:gd name="connsiteY9" fmla="*/ 496352 h 937179"/>
              <a:gd name="connsiteX10" fmla="*/ 402493 w 1466874"/>
              <a:gd name="connsiteY10" fmla="*/ 467323 h 937179"/>
              <a:gd name="connsiteX11" fmla="*/ 504093 w 1466874"/>
              <a:gd name="connsiteY11" fmla="*/ 438295 h 937179"/>
              <a:gd name="connsiteX12" fmla="*/ 547636 w 1466874"/>
              <a:gd name="connsiteY12" fmla="*/ 423780 h 937179"/>
              <a:gd name="connsiteX13" fmla="*/ 736322 w 1466874"/>
              <a:gd name="connsiteY13" fmla="*/ 394752 h 937179"/>
              <a:gd name="connsiteX14" fmla="*/ 779865 w 1466874"/>
              <a:gd name="connsiteY14" fmla="*/ 409266 h 937179"/>
              <a:gd name="connsiteX15" fmla="*/ 823407 w 1466874"/>
              <a:gd name="connsiteY15" fmla="*/ 394752 h 937179"/>
              <a:gd name="connsiteX16" fmla="*/ 881465 w 1466874"/>
              <a:gd name="connsiteY16" fmla="*/ 380238 h 937179"/>
              <a:gd name="connsiteX17" fmla="*/ 925007 w 1466874"/>
              <a:gd name="connsiteY17" fmla="*/ 394752 h 937179"/>
              <a:gd name="connsiteX18" fmla="*/ 1171750 w 1466874"/>
              <a:gd name="connsiteY18" fmla="*/ 409266 h 937179"/>
              <a:gd name="connsiteX19" fmla="*/ 1258836 w 1466874"/>
              <a:gd name="connsiteY19" fmla="*/ 583438 h 937179"/>
              <a:gd name="connsiteX20" fmla="*/ 1273350 w 1466874"/>
              <a:gd name="connsiteY20" fmla="*/ 626980 h 937179"/>
              <a:gd name="connsiteX21" fmla="*/ 1316893 w 1466874"/>
              <a:gd name="connsiteY21" fmla="*/ 656009 h 937179"/>
              <a:gd name="connsiteX22" fmla="*/ 1447522 w 1466874"/>
              <a:gd name="connsiteY22" fmla="*/ 685038 h 937179"/>
              <a:gd name="connsiteX23" fmla="*/ 1462036 w 1466874"/>
              <a:gd name="connsiteY23" fmla="*/ 641495 h 937179"/>
              <a:gd name="connsiteX24" fmla="*/ 1360436 w 1466874"/>
              <a:gd name="connsiteY24" fmla="*/ 525380 h 937179"/>
              <a:gd name="connsiteX25" fmla="*/ 1331407 w 1466874"/>
              <a:gd name="connsiteY25" fmla="*/ 394752 h 937179"/>
              <a:gd name="connsiteX26" fmla="*/ 1316893 w 1466874"/>
              <a:gd name="connsiteY26" fmla="*/ 351209 h 937179"/>
              <a:gd name="connsiteX27" fmla="*/ 1287865 w 1466874"/>
              <a:gd name="connsiteY27" fmla="*/ 307666 h 937179"/>
              <a:gd name="connsiteX28" fmla="*/ 1244322 w 1466874"/>
              <a:gd name="connsiteY28" fmla="*/ 293152 h 937179"/>
              <a:gd name="connsiteX29" fmla="*/ 1186265 w 1466874"/>
              <a:gd name="connsiteY29" fmla="*/ 235095 h 937179"/>
              <a:gd name="connsiteX30" fmla="*/ 1113693 w 1466874"/>
              <a:gd name="connsiteY30" fmla="*/ 177038 h 937179"/>
              <a:gd name="connsiteX31" fmla="*/ 983065 w 1466874"/>
              <a:gd name="connsiteY31" fmla="*/ 104466 h 937179"/>
              <a:gd name="connsiteX32" fmla="*/ 910493 w 1466874"/>
              <a:gd name="connsiteY32" fmla="*/ 89952 h 937179"/>
              <a:gd name="connsiteX33" fmla="*/ 895979 w 1466874"/>
              <a:gd name="connsiteY33" fmla="*/ 31895 h 937179"/>
              <a:gd name="connsiteX34" fmla="*/ 794379 w 1466874"/>
              <a:gd name="connsiteY34" fmla="*/ 31895 h 937179"/>
              <a:gd name="connsiteX35" fmla="*/ 736322 w 1466874"/>
              <a:gd name="connsiteY35" fmla="*/ 60923 h 937179"/>
              <a:gd name="connsiteX36" fmla="*/ 692779 w 1466874"/>
              <a:gd name="connsiteY36" fmla="*/ 89952 h 937179"/>
              <a:gd name="connsiteX37" fmla="*/ 576665 w 1466874"/>
              <a:gd name="connsiteY37" fmla="*/ 104466 h 937179"/>
              <a:gd name="connsiteX38" fmla="*/ 489579 w 1466874"/>
              <a:gd name="connsiteY38" fmla="*/ 133495 h 937179"/>
              <a:gd name="connsiteX39" fmla="*/ 446036 w 1466874"/>
              <a:gd name="connsiteY39" fmla="*/ 118980 h 937179"/>
              <a:gd name="connsiteX40" fmla="*/ 417007 w 1466874"/>
              <a:gd name="connsiteY40" fmla="*/ 162523 h 937179"/>
              <a:gd name="connsiteX41" fmla="*/ 373465 w 1466874"/>
              <a:gd name="connsiteY41" fmla="*/ 177038 h 937179"/>
              <a:gd name="connsiteX42" fmla="*/ 286379 w 1466874"/>
              <a:gd name="connsiteY42" fmla="*/ 220580 h 937179"/>
              <a:gd name="connsiteX43" fmla="*/ 228322 w 1466874"/>
              <a:gd name="connsiteY43" fmla="*/ 351209 h 937179"/>
              <a:gd name="connsiteX44" fmla="*/ 199293 w 1466874"/>
              <a:gd name="connsiteY44" fmla="*/ 307666 h 937179"/>
              <a:gd name="connsiteX45" fmla="*/ 141236 w 1466874"/>
              <a:gd name="connsiteY45" fmla="*/ 394752 h 937179"/>
              <a:gd name="connsiteX46" fmla="*/ 97693 w 1466874"/>
              <a:gd name="connsiteY46" fmla="*/ 380238 h 937179"/>
              <a:gd name="connsiteX47" fmla="*/ 39636 w 1466874"/>
              <a:gd name="connsiteY47" fmla="*/ 452809 h 937179"/>
              <a:gd name="connsiteX48" fmla="*/ 54150 w 1466874"/>
              <a:gd name="connsiteY48" fmla="*/ 568923 h 937179"/>
              <a:gd name="connsiteX49" fmla="*/ 39636 w 1466874"/>
              <a:gd name="connsiteY49" fmla="*/ 656009 h 937179"/>
              <a:gd name="connsiteX50" fmla="*/ 39636 w 1466874"/>
              <a:gd name="connsiteY50" fmla="*/ 699552 h 9371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1466874" h="937179">
                <a:moveTo>
                  <a:pt x="25122" y="438295"/>
                </a:moveTo>
                <a:cubicBezTo>
                  <a:pt x="3992" y="543939"/>
                  <a:pt x="0" y="528164"/>
                  <a:pt x="25122" y="670523"/>
                </a:cubicBezTo>
                <a:cubicBezTo>
                  <a:pt x="30440" y="700656"/>
                  <a:pt x="44474" y="728580"/>
                  <a:pt x="54150" y="757609"/>
                </a:cubicBezTo>
                <a:lnTo>
                  <a:pt x="68665" y="801152"/>
                </a:lnTo>
                <a:cubicBezTo>
                  <a:pt x="73503" y="839857"/>
                  <a:pt x="53564" y="891881"/>
                  <a:pt x="83179" y="917266"/>
                </a:cubicBezTo>
                <a:cubicBezTo>
                  <a:pt x="106411" y="937179"/>
                  <a:pt x="170265" y="888238"/>
                  <a:pt x="170265" y="888238"/>
                </a:cubicBezTo>
                <a:lnTo>
                  <a:pt x="242836" y="670523"/>
                </a:lnTo>
                <a:cubicBezTo>
                  <a:pt x="242838" y="670518"/>
                  <a:pt x="271861" y="583443"/>
                  <a:pt x="271865" y="583438"/>
                </a:cubicBezTo>
                <a:cubicBezTo>
                  <a:pt x="281541" y="568924"/>
                  <a:pt x="293092" y="555497"/>
                  <a:pt x="300893" y="539895"/>
                </a:cubicBezTo>
                <a:cubicBezTo>
                  <a:pt x="307735" y="526211"/>
                  <a:pt x="302957" y="505245"/>
                  <a:pt x="315407" y="496352"/>
                </a:cubicBezTo>
                <a:cubicBezTo>
                  <a:pt x="340306" y="478567"/>
                  <a:pt x="373464" y="476999"/>
                  <a:pt x="402493" y="467323"/>
                </a:cubicBezTo>
                <a:cubicBezTo>
                  <a:pt x="506898" y="432521"/>
                  <a:pt x="376514" y="474747"/>
                  <a:pt x="504093" y="438295"/>
                </a:cubicBezTo>
                <a:cubicBezTo>
                  <a:pt x="518804" y="434092"/>
                  <a:pt x="532701" y="427099"/>
                  <a:pt x="547636" y="423780"/>
                </a:cubicBezTo>
                <a:cubicBezTo>
                  <a:pt x="583881" y="415725"/>
                  <a:pt x="703917" y="399381"/>
                  <a:pt x="736322" y="394752"/>
                </a:cubicBezTo>
                <a:cubicBezTo>
                  <a:pt x="750836" y="399590"/>
                  <a:pt x="764566" y="409266"/>
                  <a:pt x="779865" y="409266"/>
                </a:cubicBezTo>
                <a:cubicBezTo>
                  <a:pt x="795164" y="409266"/>
                  <a:pt x="808697" y="398955"/>
                  <a:pt x="823407" y="394752"/>
                </a:cubicBezTo>
                <a:cubicBezTo>
                  <a:pt x="842588" y="389272"/>
                  <a:pt x="862112" y="385076"/>
                  <a:pt x="881465" y="380238"/>
                </a:cubicBezTo>
                <a:cubicBezTo>
                  <a:pt x="895979" y="385076"/>
                  <a:pt x="909784" y="393230"/>
                  <a:pt x="925007" y="394752"/>
                </a:cubicBezTo>
                <a:cubicBezTo>
                  <a:pt x="1006988" y="402950"/>
                  <a:pt x="1093588" y="383212"/>
                  <a:pt x="1171750" y="409266"/>
                </a:cubicBezTo>
                <a:cubicBezTo>
                  <a:pt x="1213954" y="423334"/>
                  <a:pt x="1247565" y="549625"/>
                  <a:pt x="1258836" y="583438"/>
                </a:cubicBezTo>
                <a:cubicBezTo>
                  <a:pt x="1263674" y="597952"/>
                  <a:pt x="1260620" y="618494"/>
                  <a:pt x="1273350" y="626980"/>
                </a:cubicBezTo>
                <a:cubicBezTo>
                  <a:pt x="1287864" y="636656"/>
                  <a:pt x="1301291" y="648208"/>
                  <a:pt x="1316893" y="656009"/>
                </a:cubicBezTo>
                <a:cubicBezTo>
                  <a:pt x="1352622" y="673873"/>
                  <a:pt x="1414080" y="679464"/>
                  <a:pt x="1447522" y="685038"/>
                </a:cubicBezTo>
                <a:cubicBezTo>
                  <a:pt x="1452360" y="670524"/>
                  <a:pt x="1466874" y="656009"/>
                  <a:pt x="1462036" y="641495"/>
                </a:cubicBezTo>
                <a:cubicBezTo>
                  <a:pt x="1437845" y="568923"/>
                  <a:pt x="1411236" y="559247"/>
                  <a:pt x="1360436" y="525380"/>
                </a:cubicBezTo>
                <a:cubicBezTo>
                  <a:pt x="1350457" y="475483"/>
                  <a:pt x="1345075" y="442590"/>
                  <a:pt x="1331407" y="394752"/>
                </a:cubicBezTo>
                <a:cubicBezTo>
                  <a:pt x="1327204" y="380041"/>
                  <a:pt x="1323735" y="364893"/>
                  <a:pt x="1316893" y="351209"/>
                </a:cubicBezTo>
                <a:cubicBezTo>
                  <a:pt x="1309092" y="335607"/>
                  <a:pt x="1301486" y="318563"/>
                  <a:pt x="1287865" y="307666"/>
                </a:cubicBezTo>
                <a:cubicBezTo>
                  <a:pt x="1275918" y="298109"/>
                  <a:pt x="1258836" y="297990"/>
                  <a:pt x="1244322" y="293152"/>
                </a:cubicBezTo>
                <a:cubicBezTo>
                  <a:pt x="1212653" y="198148"/>
                  <a:pt x="1256637" y="291393"/>
                  <a:pt x="1186265" y="235095"/>
                </a:cubicBezTo>
                <a:cubicBezTo>
                  <a:pt x="1092479" y="160066"/>
                  <a:pt x="1223137" y="213519"/>
                  <a:pt x="1113693" y="177038"/>
                </a:cubicBezTo>
                <a:cubicBezTo>
                  <a:pt x="1048832" y="133797"/>
                  <a:pt x="1044377" y="119794"/>
                  <a:pt x="983065" y="104466"/>
                </a:cubicBezTo>
                <a:cubicBezTo>
                  <a:pt x="959132" y="98483"/>
                  <a:pt x="934684" y="94790"/>
                  <a:pt x="910493" y="89952"/>
                </a:cubicBezTo>
                <a:cubicBezTo>
                  <a:pt x="905655" y="70600"/>
                  <a:pt x="910084" y="46000"/>
                  <a:pt x="895979" y="31895"/>
                </a:cubicBezTo>
                <a:cubicBezTo>
                  <a:pt x="864085" y="0"/>
                  <a:pt x="825396" y="21555"/>
                  <a:pt x="794379" y="31895"/>
                </a:cubicBezTo>
                <a:cubicBezTo>
                  <a:pt x="764782" y="120689"/>
                  <a:pt x="804625" y="49539"/>
                  <a:pt x="736322" y="60923"/>
                </a:cubicBezTo>
                <a:cubicBezTo>
                  <a:pt x="719115" y="63791"/>
                  <a:pt x="707293" y="80276"/>
                  <a:pt x="692779" y="89952"/>
                </a:cubicBezTo>
                <a:cubicBezTo>
                  <a:pt x="635161" y="3526"/>
                  <a:pt x="696737" y="64442"/>
                  <a:pt x="576665" y="104466"/>
                </a:cubicBezTo>
                <a:lnTo>
                  <a:pt x="489579" y="133495"/>
                </a:lnTo>
                <a:cubicBezTo>
                  <a:pt x="475065" y="128657"/>
                  <a:pt x="460241" y="113298"/>
                  <a:pt x="446036" y="118980"/>
                </a:cubicBezTo>
                <a:cubicBezTo>
                  <a:pt x="429839" y="125458"/>
                  <a:pt x="430628" y="151626"/>
                  <a:pt x="417007" y="162523"/>
                </a:cubicBezTo>
                <a:cubicBezTo>
                  <a:pt x="405060" y="172080"/>
                  <a:pt x="387149" y="170196"/>
                  <a:pt x="373465" y="177038"/>
                </a:cubicBezTo>
                <a:cubicBezTo>
                  <a:pt x="260931" y="233306"/>
                  <a:pt x="395816" y="184102"/>
                  <a:pt x="286379" y="220580"/>
                </a:cubicBezTo>
                <a:cubicBezTo>
                  <a:pt x="251834" y="324215"/>
                  <a:pt x="274323" y="282206"/>
                  <a:pt x="228322" y="351209"/>
                </a:cubicBezTo>
                <a:cubicBezTo>
                  <a:pt x="218646" y="336695"/>
                  <a:pt x="214895" y="299865"/>
                  <a:pt x="199293" y="307666"/>
                </a:cubicBezTo>
                <a:cubicBezTo>
                  <a:pt x="168088" y="323268"/>
                  <a:pt x="141236" y="394752"/>
                  <a:pt x="141236" y="394752"/>
                </a:cubicBezTo>
                <a:cubicBezTo>
                  <a:pt x="126722" y="389914"/>
                  <a:pt x="112784" y="377723"/>
                  <a:pt x="97693" y="380238"/>
                </a:cubicBezTo>
                <a:cubicBezTo>
                  <a:pt x="51350" y="387962"/>
                  <a:pt x="50957" y="418846"/>
                  <a:pt x="39636" y="452809"/>
                </a:cubicBezTo>
                <a:cubicBezTo>
                  <a:pt x="44474" y="491514"/>
                  <a:pt x="54150" y="529917"/>
                  <a:pt x="54150" y="568923"/>
                </a:cubicBezTo>
                <a:cubicBezTo>
                  <a:pt x="54150" y="598352"/>
                  <a:pt x="42886" y="626760"/>
                  <a:pt x="39636" y="656009"/>
                </a:cubicBezTo>
                <a:cubicBezTo>
                  <a:pt x="38033" y="670435"/>
                  <a:pt x="39636" y="685038"/>
                  <a:pt x="39636" y="699552"/>
                </a:cubicBezTo>
              </a:path>
            </a:pathLst>
          </a:custGeom>
          <a:solidFill>
            <a:schemeClr val="bg2">
              <a:lumMod val="50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aphicFrame>
        <p:nvGraphicFramePr>
          <p:cNvPr id="63" name="Table 62"/>
          <p:cNvGraphicFramePr>
            <a:graphicFrameLocks noGrp="1"/>
          </p:cNvGraphicFramePr>
          <p:nvPr/>
        </p:nvGraphicFramePr>
        <p:xfrm>
          <a:off x="899591" y="2564880"/>
          <a:ext cx="6048672" cy="230425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4827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7220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2819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768085">
                <a:tc>
                  <a:txBody>
                    <a:bodyPr/>
                    <a:lstStyle/>
                    <a:p>
                      <a:endParaRPr lang="en-GB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68085">
                <a:tc>
                  <a:txBody>
                    <a:bodyPr/>
                    <a:lstStyle/>
                    <a:p>
                      <a:r>
                        <a:rPr lang="en-GB" sz="2000" b="1" dirty="0">
                          <a:solidFill>
                            <a:schemeClr val="tx1"/>
                          </a:solidFill>
                        </a:rPr>
                        <a:t>Transplant the kidney into Alan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68085">
                <a:tc>
                  <a:txBody>
                    <a:bodyPr/>
                    <a:lstStyle/>
                    <a:p>
                      <a:r>
                        <a:rPr lang="en-GB" sz="2000" b="1" dirty="0">
                          <a:solidFill>
                            <a:schemeClr val="tx1"/>
                          </a:solidFill>
                        </a:rPr>
                        <a:t>Transplant</a:t>
                      </a:r>
                      <a:r>
                        <a:rPr lang="en-GB" sz="2000" b="1" baseline="0" dirty="0">
                          <a:solidFill>
                            <a:schemeClr val="tx1"/>
                          </a:solidFill>
                        </a:rPr>
                        <a:t> the kidney into Carol</a:t>
                      </a:r>
                      <a:endParaRPr lang="en-GB" sz="20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30" name="TextBox 29"/>
          <p:cNvSpPr txBox="1"/>
          <p:nvPr/>
        </p:nvSpPr>
        <p:spPr>
          <a:xfrm>
            <a:off x="3419872" y="2564880"/>
            <a:ext cx="187220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/>
              <a:t>Outcome for Alan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5220072" y="2564880"/>
            <a:ext cx="187220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/>
              <a:t>Outcome for Carol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5220072" y="3428976"/>
            <a:ext cx="187220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/>
              <a:t>1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3347864" y="3428976"/>
            <a:ext cx="187220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/>
              <a:t>0.9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5220072" y="4149056"/>
            <a:ext cx="187220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/>
              <a:t>0.9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3347864" y="4149056"/>
            <a:ext cx="187220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/>
              <a:t>0.25</a:t>
            </a:r>
          </a:p>
        </p:txBody>
      </p:sp>
      <p:sp>
        <p:nvSpPr>
          <p:cNvPr id="28" name="Oval 27"/>
          <p:cNvSpPr/>
          <p:nvPr/>
        </p:nvSpPr>
        <p:spPr>
          <a:xfrm>
            <a:off x="5508104" y="548656"/>
            <a:ext cx="1235300" cy="1368152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9" name="Freeform 28"/>
          <p:cNvSpPr/>
          <p:nvPr/>
        </p:nvSpPr>
        <p:spPr>
          <a:xfrm>
            <a:off x="5364088" y="456026"/>
            <a:ext cx="1517006" cy="2108855"/>
          </a:xfrm>
          <a:custGeom>
            <a:avLst/>
            <a:gdLst>
              <a:gd name="connsiteX0" fmla="*/ 25122 w 1466874"/>
              <a:gd name="connsiteY0" fmla="*/ 438295 h 937179"/>
              <a:gd name="connsiteX1" fmla="*/ 25122 w 1466874"/>
              <a:gd name="connsiteY1" fmla="*/ 670523 h 937179"/>
              <a:gd name="connsiteX2" fmla="*/ 54150 w 1466874"/>
              <a:gd name="connsiteY2" fmla="*/ 757609 h 937179"/>
              <a:gd name="connsiteX3" fmla="*/ 68665 w 1466874"/>
              <a:gd name="connsiteY3" fmla="*/ 801152 h 937179"/>
              <a:gd name="connsiteX4" fmla="*/ 83179 w 1466874"/>
              <a:gd name="connsiteY4" fmla="*/ 917266 h 937179"/>
              <a:gd name="connsiteX5" fmla="*/ 170265 w 1466874"/>
              <a:gd name="connsiteY5" fmla="*/ 888238 h 937179"/>
              <a:gd name="connsiteX6" fmla="*/ 242836 w 1466874"/>
              <a:gd name="connsiteY6" fmla="*/ 670523 h 937179"/>
              <a:gd name="connsiteX7" fmla="*/ 271865 w 1466874"/>
              <a:gd name="connsiteY7" fmla="*/ 583438 h 937179"/>
              <a:gd name="connsiteX8" fmla="*/ 300893 w 1466874"/>
              <a:gd name="connsiteY8" fmla="*/ 539895 h 937179"/>
              <a:gd name="connsiteX9" fmla="*/ 315407 w 1466874"/>
              <a:gd name="connsiteY9" fmla="*/ 496352 h 937179"/>
              <a:gd name="connsiteX10" fmla="*/ 402493 w 1466874"/>
              <a:gd name="connsiteY10" fmla="*/ 467323 h 937179"/>
              <a:gd name="connsiteX11" fmla="*/ 504093 w 1466874"/>
              <a:gd name="connsiteY11" fmla="*/ 438295 h 937179"/>
              <a:gd name="connsiteX12" fmla="*/ 547636 w 1466874"/>
              <a:gd name="connsiteY12" fmla="*/ 423780 h 937179"/>
              <a:gd name="connsiteX13" fmla="*/ 736322 w 1466874"/>
              <a:gd name="connsiteY13" fmla="*/ 394752 h 937179"/>
              <a:gd name="connsiteX14" fmla="*/ 779865 w 1466874"/>
              <a:gd name="connsiteY14" fmla="*/ 409266 h 937179"/>
              <a:gd name="connsiteX15" fmla="*/ 823407 w 1466874"/>
              <a:gd name="connsiteY15" fmla="*/ 394752 h 937179"/>
              <a:gd name="connsiteX16" fmla="*/ 881465 w 1466874"/>
              <a:gd name="connsiteY16" fmla="*/ 380238 h 937179"/>
              <a:gd name="connsiteX17" fmla="*/ 925007 w 1466874"/>
              <a:gd name="connsiteY17" fmla="*/ 394752 h 937179"/>
              <a:gd name="connsiteX18" fmla="*/ 1171750 w 1466874"/>
              <a:gd name="connsiteY18" fmla="*/ 409266 h 937179"/>
              <a:gd name="connsiteX19" fmla="*/ 1258836 w 1466874"/>
              <a:gd name="connsiteY19" fmla="*/ 583438 h 937179"/>
              <a:gd name="connsiteX20" fmla="*/ 1273350 w 1466874"/>
              <a:gd name="connsiteY20" fmla="*/ 626980 h 937179"/>
              <a:gd name="connsiteX21" fmla="*/ 1316893 w 1466874"/>
              <a:gd name="connsiteY21" fmla="*/ 656009 h 937179"/>
              <a:gd name="connsiteX22" fmla="*/ 1447522 w 1466874"/>
              <a:gd name="connsiteY22" fmla="*/ 685038 h 937179"/>
              <a:gd name="connsiteX23" fmla="*/ 1462036 w 1466874"/>
              <a:gd name="connsiteY23" fmla="*/ 641495 h 937179"/>
              <a:gd name="connsiteX24" fmla="*/ 1360436 w 1466874"/>
              <a:gd name="connsiteY24" fmla="*/ 525380 h 937179"/>
              <a:gd name="connsiteX25" fmla="*/ 1331407 w 1466874"/>
              <a:gd name="connsiteY25" fmla="*/ 394752 h 937179"/>
              <a:gd name="connsiteX26" fmla="*/ 1316893 w 1466874"/>
              <a:gd name="connsiteY26" fmla="*/ 351209 h 937179"/>
              <a:gd name="connsiteX27" fmla="*/ 1287865 w 1466874"/>
              <a:gd name="connsiteY27" fmla="*/ 307666 h 937179"/>
              <a:gd name="connsiteX28" fmla="*/ 1244322 w 1466874"/>
              <a:gd name="connsiteY28" fmla="*/ 293152 h 937179"/>
              <a:gd name="connsiteX29" fmla="*/ 1186265 w 1466874"/>
              <a:gd name="connsiteY29" fmla="*/ 235095 h 937179"/>
              <a:gd name="connsiteX30" fmla="*/ 1113693 w 1466874"/>
              <a:gd name="connsiteY30" fmla="*/ 177038 h 937179"/>
              <a:gd name="connsiteX31" fmla="*/ 983065 w 1466874"/>
              <a:gd name="connsiteY31" fmla="*/ 104466 h 937179"/>
              <a:gd name="connsiteX32" fmla="*/ 910493 w 1466874"/>
              <a:gd name="connsiteY32" fmla="*/ 89952 h 937179"/>
              <a:gd name="connsiteX33" fmla="*/ 895979 w 1466874"/>
              <a:gd name="connsiteY33" fmla="*/ 31895 h 937179"/>
              <a:gd name="connsiteX34" fmla="*/ 794379 w 1466874"/>
              <a:gd name="connsiteY34" fmla="*/ 31895 h 937179"/>
              <a:gd name="connsiteX35" fmla="*/ 736322 w 1466874"/>
              <a:gd name="connsiteY35" fmla="*/ 60923 h 937179"/>
              <a:gd name="connsiteX36" fmla="*/ 692779 w 1466874"/>
              <a:gd name="connsiteY36" fmla="*/ 89952 h 937179"/>
              <a:gd name="connsiteX37" fmla="*/ 576665 w 1466874"/>
              <a:gd name="connsiteY37" fmla="*/ 104466 h 937179"/>
              <a:gd name="connsiteX38" fmla="*/ 489579 w 1466874"/>
              <a:gd name="connsiteY38" fmla="*/ 133495 h 937179"/>
              <a:gd name="connsiteX39" fmla="*/ 446036 w 1466874"/>
              <a:gd name="connsiteY39" fmla="*/ 118980 h 937179"/>
              <a:gd name="connsiteX40" fmla="*/ 417007 w 1466874"/>
              <a:gd name="connsiteY40" fmla="*/ 162523 h 937179"/>
              <a:gd name="connsiteX41" fmla="*/ 373465 w 1466874"/>
              <a:gd name="connsiteY41" fmla="*/ 177038 h 937179"/>
              <a:gd name="connsiteX42" fmla="*/ 286379 w 1466874"/>
              <a:gd name="connsiteY42" fmla="*/ 220580 h 937179"/>
              <a:gd name="connsiteX43" fmla="*/ 228322 w 1466874"/>
              <a:gd name="connsiteY43" fmla="*/ 351209 h 937179"/>
              <a:gd name="connsiteX44" fmla="*/ 199293 w 1466874"/>
              <a:gd name="connsiteY44" fmla="*/ 307666 h 937179"/>
              <a:gd name="connsiteX45" fmla="*/ 141236 w 1466874"/>
              <a:gd name="connsiteY45" fmla="*/ 394752 h 937179"/>
              <a:gd name="connsiteX46" fmla="*/ 97693 w 1466874"/>
              <a:gd name="connsiteY46" fmla="*/ 380238 h 937179"/>
              <a:gd name="connsiteX47" fmla="*/ 39636 w 1466874"/>
              <a:gd name="connsiteY47" fmla="*/ 452809 h 937179"/>
              <a:gd name="connsiteX48" fmla="*/ 54150 w 1466874"/>
              <a:gd name="connsiteY48" fmla="*/ 568923 h 937179"/>
              <a:gd name="connsiteX49" fmla="*/ 39636 w 1466874"/>
              <a:gd name="connsiteY49" fmla="*/ 656009 h 937179"/>
              <a:gd name="connsiteX50" fmla="*/ 39636 w 1466874"/>
              <a:gd name="connsiteY50" fmla="*/ 699552 h 937179"/>
              <a:gd name="connsiteX0" fmla="*/ 25122 w 1466874"/>
              <a:gd name="connsiteY0" fmla="*/ 438295 h 937179"/>
              <a:gd name="connsiteX1" fmla="*/ 25122 w 1466874"/>
              <a:gd name="connsiteY1" fmla="*/ 670523 h 937179"/>
              <a:gd name="connsiteX2" fmla="*/ 54150 w 1466874"/>
              <a:gd name="connsiteY2" fmla="*/ 757609 h 937179"/>
              <a:gd name="connsiteX3" fmla="*/ 68665 w 1466874"/>
              <a:gd name="connsiteY3" fmla="*/ 801152 h 937179"/>
              <a:gd name="connsiteX4" fmla="*/ 83179 w 1466874"/>
              <a:gd name="connsiteY4" fmla="*/ 917266 h 937179"/>
              <a:gd name="connsiteX5" fmla="*/ 170265 w 1466874"/>
              <a:gd name="connsiteY5" fmla="*/ 888238 h 937179"/>
              <a:gd name="connsiteX6" fmla="*/ 242836 w 1466874"/>
              <a:gd name="connsiteY6" fmla="*/ 670523 h 937179"/>
              <a:gd name="connsiteX7" fmla="*/ 271865 w 1466874"/>
              <a:gd name="connsiteY7" fmla="*/ 583438 h 937179"/>
              <a:gd name="connsiteX8" fmla="*/ 300893 w 1466874"/>
              <a:gd name="connsiteY8" fmla="*/ 539895 h 937179"/>
              <a:gd name="connsiteX9" fmla="*/ 315407 w 1466874"/>
              <a:gd name="connsiteY9" fmla="*/ 496352 h 937179"/>
              <a:gd name="connsiteX10" fmla="*/ 402493 w 1466874"/>
              <a:gd name="connsiteY10" fmla="*/ 467323 h 937179"/>
              <a:gd name="connsiteX11" fmla="*/ 504093 w 1466874"/>
              <a:gd name="connsiteY11" fmla="*/ 438295 h 937179"/>
              <a:gd name="connsiteX12" fmla="*/ 547636 w 1466874"/>
              <a:gd name="connsiteY12" fmla="*/ 423780 h 937179"/>
              <a:gd name="connsiteX13" fmla="*/ 736322 w 1466874"/>
              <a:gd name="connsiteY13" fmla="*/ 394752 h 937179"/>
              <a:gd name="connsiteX14" fmla="*/ 779865 w 1466874"/>
              <a:gd name="connsiteY14" fmla="*/ 409266 h 937179"/>
              <a:gd name="connsiteX15" fmla="*/ 823407 w 1466874"/>
              <a:gd name="connsiteY15" fmla="*/ 394752 h 937179"/>
              <a:gd name="connsiteX16" fmla="*/ 881465 w 1466874"/>
              <a:gd name="connsiteY16" fmla="*/ 380238 h 937179"/>
              <a:gd name="connsiteX17" fmla="*/ 925007 w 1466874"/>
              <a:gd name="connsiteY17" fmla="*/ 394752 h 937179"/>
              <a:gd name="connsiteX18" fmla="*/ 1171750 w 1466874"/>
              <a:gd name="connsiteY18" fmla="*/ 409266 h 937179"/>
              <a:gd name="connsiteX19" fmla="*/ 1258836 w 1466874"/>
              <a:gd name="connsiteY19" fmla="*/ 583438 h 937179"/>
              <a:gd name="connsiteX20" fmla="*/ 1273350 w 1466874"/>
              <a:gd name="connsiteY20" fmla="*/ 626980 h 937179"/>
              <a:gd name="connsiteX21" fmla="*/ 1316893 w 1466874"/>
              <a:gd name="connsiteY21" fmla="*/ 656009 h 937179"/>
              <a:gd name="connsiteX22" fmla="*/ 1447522 w 1466874"/>
              <a:gd name="connsiteY22" fmla="*/ 685038 h 937179"/>
              <a:gd name="connsiteX23" fmla="*/ 1462036 w 1466874"/>
              <a:gd name="connsiteY23" fmla="*/ 641495 h 937179"/>
              <a:gd name="connsiteX24" fmla="*/ 1360436 w 1466874"/>
              <a:gd name="connsiteY24" fmla="*/ 525380 h 937179"/>
              <a:gd name="connsiteX25" fmla="*/ 1331407 w 1466874"/>
              <a:gd name="connsiteY25" fmla="*/ 394752 h 937179"/>
              <a:gd name="connsiteX26" fmla="*/ 1316893 w 1466874"/>
              <a:gd name="connsiteY26" fmla="*/ 351209 h 937179"/>
              <a:gd name="connsiteX27" fmla="*/ 1287865 w 1466874"/>
              <a:gd name="connsiteY27" fmla="*/ 307666 h 937179"/>
              <a:gd name="connsiteX28" fmla="*/ 1244322 w 1466874"/>
              <a:gd name="connsiteY28" fmla="*/ 293152 h 937179"/>
              <a:gd name="connsiteX29" fmla="*/ 1186265 w 1466874"/>
              <a:gd name="connsiteY29" fmla="*/ 235095 h 937179"/>
              <a:gd name="connsiteX30" fmla="*/ 1113693 w 1466874"/>
              <a:gd name="connsiteY30" fmla="*/ 177038 h 937179"/>
              <a:gd name="connsiteX31" fmla="*/ 983065 w 1466874"/>
              <a:gd name="connsiteY31" fmla="*/ 104466 h 937179"/>
              <a:gd name="connsiteX32" fmla="*/ 910493 w 1466874"/>
              <a:gd name="connsiteY32" fmla="*/ 89952 h 937179"/>
              <a:gd name="connsiteX33" fmla="*/ 895979 w 1466874"/>
              <a:gd name="connsiteY33" fmla="*/ 31895 h 937179"/>
              <a:gd name="connsiteX34" fmla="*/ 720080 w 1466874"/>
              <a:gd name="connsiteY34" fmla="*/ 202633 h 937179"/>
              <a:gd name="connsiteX35" fmla="*/ 736322 w 1466874"/>
              <a:gd name="connsiteY35" fmla="*/ 60923 h 937179"/>
              <a:gd name="connsiteX36" fmla="*/ 692779 w 1466874"/>
              <a:gd name="connsiteY36" fmla="*/ 89952 h 937179"/>
              <a:gd name="connsiteX37" fmla="*/ 576665 w 1466874"/>
              <a:gd name="connsiteY37" fmla="*/ 104466 h 937179"/>
              <a:gd name="connsiteX38" fmla="*/ 489579 w 1466874"/>
              <a:gd name="connsiteY38" fmla="*/ 133495 h 937179"/>
              <a:gd name="connsiteX39" fmla="*/ 446036 w 1466874"/>
              <a:gd name="connsiteY39" fmla="*/ 118980 h 937179"/>
              <a:gd name="connsiteX40" fmla="*/ 417007 w 1466874"/>
              <a:gd name="connsiteY40" fmla="*/ 162523 h 937179"/>
              <a:gd name="connsiteX41" fmla="*/ 373465 w 1466874"/>
              <a:gd name="connsiteY41" fmla="*/ 177038 h 937179"/>
              <a:gd name="connsiteX42" fmla="*/ 286379 w 1466874"/>
              <a:gd name="connsiteY42" fmla="*/ 220580 h 937179"/>
              <a:gd name="connsiteX43" fmla="*/ 228322 w 1466874"/>
              <a:gd name="connsiteY43" fmla="*/ 351209 h 937179"/>
              <a:gd name="connsiteX44" fmla="*/ 199293 w 1466874"/>
              <a:gd name="connsiteY44" fmla="*/ 307666 h 937179"/>
              <a:gd name="connsiteX45" fmla="*/ 141236 w 1466874"/>
              <a:gd name="connsiteY45" fmla="*/ 394752 h 937179"/>
              <a:gd name="connsiteX46" fmla="*/ 97693 w 1466874"/>
              <a:gd name="connsiteY46" fmla="*/ 380238 h 937179"/>
              <a:gd name="connsiteX47" fmla="*/ 39636 w 1466874"/>
              <a:gd name="connsiteY47" fmla="*/ 452809 h 937179"/>
              <a:gd name="connsiteX48" fmla="*/ 54150 w 1466874"/>
              <a:gd name="connsiteY48" fmla="*/ 568923 h 937179"/>
              <a:gd name="connsiteX49" fmla="*/ 39636 w 1466874"/>
              <a:gd name="connsiteY49" fmla="*/ 656009 h 937179"/>
              <a:gd name="connsiteX50" fmla="*/ 39636 w 1466874"/>
              <a:gd name="connsiteY50" fmla="*/ 699552 h 937179"/>
              <a:gd name="connsiteX0" fmla="*/ 25122 w 1466874"/>
              <a:gd name="connsiteY0" fmla="*/ 434769 h 933653"/>
              <a:gd name="connsiteX1" fmla="*/ 25122 w 1466874"/>
              <a:gd name="connsiteY1" fmla="*/ 666997 h 933653"/>
              <a:gd name="connsiteX2" fmla="*/ 54150 w 1466874"/>
              <a:gd name="connsiteY2" fmla="*/ 754083 h 933653"/>
              <a:gd name="connsiteX3" fmla="*/ 68665 w 1466874"/>
              <a:gd name="connsiteY3" fmla="*/ 797626 h 933653"/>
              <a:gd name="connsiteX4" fmla="*/ 83179 w 1466874"/>
              <a:gd name="connsiteY4" fmla="*/ 913740 h 933653"/>
              <a:gd name="connsiteX5" fmla="*/ 170265 w 1466874"/>
              <a:gd name="connsiteY5" fmla="*/ 884712 h 933653"/>
              <a:gd name="connsiteX6" fmla="*/ 242836 w 1466874"/>
              <a:gd name="connsiteY6" fmla="*/ 666997 h 933653"/>
              <a:gd name="connsiteX7" fmla="*/ 271865 w 1466874"/>
              <a:gd name="connsiteY7" fmla="*/ 579912 h 933653"/>
              <a:gd name="connsiteX8" fmla="*/ 300893 w 1466874"/>
              <a:gd name="connsiteY8" fmla="*/ 536369 h 933653"/>
              <a:gd name="connsiteX9" fmla="*/ 315407 w 1466874"/>
              <a:gd name="connsiteY9" fmla="*/ 492826 h 933653"/>
              <a:gd name="connsiteX10" fmla="*/ 402493 w 1466874"/>
              <a:gd name="connsiteY10" fmla="*/ 463797 h 933653"/>
              <a:gd name="connsiteX11" fmla="*/ 504093 w 1466874"/>
              <a:gd name="connsiteY11" fmla="*/ 434769 h 933653"/>
              <a:gd name="connsiteX12" fmla="*/ 547636 w 1466874"/>
              <a:gd name="connsiteY12" fmla="*/ 420254 h 933653"/>
              <a:gd name="connsiteX13" fmla="*/ 736322 w 1466874"/>
              <a:gd name="connsiteY13" fmla="*/ 391226 h 933653"/>
              <a:gd name="connsiteX14" fmla="*/ 779865 w 1466874"/>
              <a:gd name="connsiteY14" fmla="*/ 405740 h 933653"/>
              <a:gd name="connsiteX15" fmla="*/ 823407 w 1466874"/>
              <a:gd name="connsiteY15" fmla="*/ 391226 h 933653"/>
              <a:gd name="connsiteX16" fmla="*/ 881465 w 1466874"/>
              <a:gd name="connsiteY16" fmla="*/ 376712 h 933653"/>
              <a:gd name="connsiteX17" fmla="*/ 925007 w 1466874"/>
              <a:gd name="connsiteY17" fmla="*/ 391226 h 933653"/>
              <a:gd name="connsiteX18" fmla="*/ 1171750 w 1466874"/>
              <a:gd name="connsiteY18" fmla="*/ 405740 h 933653"/>
              <a:gd name="connsiteX19" fmla="*/ 1258836 w 1466874"/>
              <a:gd name="connsiteY19" fmla="*/ 579912 h 933653"/>
              <a:gd name="connsiteX20" fmla="*/ 1273350 w 1466874"/>
              <a:gd name="connsiteY20" fmla="*/ 623454 h 933653"/>
              <a:gd name="connsiteX21" fmla="*/ 1316893 w 1466874"/>
              <a:gd name="connsiteY21" fmla="*/ 652483 h 933653"/>
              <a:gd name="connsiteX22" fmla="*/ 1447522 w 1466874"/>
              <a:gd name="connsiteY22" fmla="*/ 681512 h 933653"/>
              <a:gd name="connsiteX23" fmla="*/ 1462036 w 1466874"/>
              <a:gd name="connsiteY23" fmla="*/ 637969 h 933653"/>
              <a:gd name="connsiteX24" fmla="*/ 1360436 w 1466874"/>
              <a:gd name="connsiteY24" fmla="*/ 521854 h 933653"/>
              <a:gd name="connsiteX25" fmla="*/ 1331407 w 1466874"/>
              <a:gd name="connsiteY25" fmla="*/ 391226 h 933653"/>
              <a:gd name="connsiteX26" fmla="*/ 1316893 w 1466874"/>
              <a:gd name="connsiteY26" fmla="*/ 347683 h 933653"/>
              <a:gd name="connsiteX27" fmla="*/ 1287865 w 1466874"/>
              <a:gd name="connsiteY27" fmla="*/ 304140 h 933653"/>
              <a:gd name="connsiteX28" fmla="*/ 1244322 w 1466874"/>
              <a:gd name="connsiteY28" fmla="*/ 289626 h 933653"/>
              <a:gd name="connsiteX29" fmla="*/ 1186265 w 1466874"/>
              <a:gd name="connsiteY29" fmla="*/ 231569 h 933653"/>
              <a:gd name="connsiteX30" fmla="*/ 1113693 w 1466874"/>
              <a:gd name="connsiteY30" fmla="*/ 173512 h 933653"/>
              <a:gd name="connsiteX31" fmla="*/ 983065 w 1466874"/>
              <a:gd name="connsiteY31" fmla="*/ 100940 h 933653"/>
              <a:gd name="connsiteX32" fmla="*/ 910493 w 1466874"/>
              <a:gd name="connsiteY32" fmla="*/ 86426 h 933653"/>
              <a:gd name="connsiteX33" fmla="*/ 792088 w 1466874"/>
              <a:gd name="connsiteY33" fmla="*/ 199107 h 933653"/>
              <a:gd name="connsiteX34" fmla="*/ 720080 w 1466874"/>
              <a:gd name="connsiteY34" fmla="*/ 199107 h 933653"/>
              <a:gd name="connsiteX35" fmla="*/ 736322 w 1466874"/>
              <a:gd name="connsiteY35" fmla="*/ 57397 h 933653"/>
              <a:gd name="connsiteX36" fmla="*/ 692779 w 1466874"/>
              <a:gd name="connsiteY36" fmla="*/ 86426 h 933653"/>
              <a:gd name="connsiteX37" fmla="*/ 576665 w 1466874"/>
              <a:gd name="connsiteY37" fmla="*/ 100940 h 933653"/>
              <a:gd name="connsiteX38" fmla="*/ 489579 w 1466874"/>
              <a:gd name="connsiteY38" fmla="*/ 129969 h 933653"/>
              <a:gd name="connsiteX39" fmla="*/ 446036 w 1466874"/>
              <a:gd name="connsiteY39" fmla="*/ 115454 h 933653"/>
              <a:gd name="connsiteX40" fmla="*/ 417007 w 1466874"/>
              <a:gd name="connsiteY40" fmla="*/ 158997 h 933653"/>
              <a:gd name="connsiteX41" fmla="*/ 373465 w 1466874"/>
              <a:gd name="connsiteY41" fmla="*/ 173512 h 933653"/>
              <a:gd name="connsiteX42" fmla="*/ 286379 w 1466874"/>
              <a:gd name="connsiteY42" fmla="*/ 217054 h 933653"/>
              <a:gd name="connsiteX43" fmla="*/ 228322 w 1466874"/>
              <a:gd name="connsiteY43" fmla="*/ 347683 h 933653"/>
              <a:gd name="connsiteX44" fmla="*/ 199293 w 1466874"/>
              <a:gd name="connsiteY44" fmla="*/ 304140 h 933653"/>
              <a:gd name="connsiteX45" fmla="*/ 141236 w 1466874"/>
              <a:gd name="connsiteY45" fmla="*/ 391226 h 933653"/>
              <a:gd name="connsiteX46" fmla="*/ 97693 w 1466874"/>
              <a:gd name="connsiteY46" fmla="*/ 376712 h 933653"/>
              <a:gd name="connsiteX47" fmla="*/ 39636 w 1466874"/>
              <a:gd name="connsiteY47" fmla="*/ 449283 h 933653"/>
              <a:gd name="connsiteX48" fmla="*/ 54150 w 1466874"/>
              <a:gd name="connsiteY48" fmla="*/ 565397 h 933653"/>
              <a:gd name="connsiteX49" fmla="*/ 39636 w 1466874"/>
              <a:gd name="connsiteY49" fmla="*/ 652483 h 933653"/>
              <a:gd name="connsiteX50" fmla="*/ 39636 w 1466874"/>
              <a:gd name="connsiteY50" fmla="*/ 696026 h 933653"/>
              <a:gd name="connsiteX0" fmla="*/ 25122 w 1466874"/>
              <a:gd name="connsiteY0" fmla="*/ 434769 h 933653"/>
              <a:gd name="connsiteX1" fmla="*/ 25122 w 1466874"/>
              <a:gd name="connsiteY1" fmla="*/ 666997 h 933653"/>
              <a:gd name="connsiteX2" fmla="*/ 54150 w 1466874"/>
              <a:gd name="connsiteY2" fmla="*/ 754083 h 933653"/>
              <a:gd name="connsiteX3" fmla="*/ 68665 w 1466874"/>
              <a:gd name="connsiteY3" fmla="*/ 797626 h 933653"/>
              <a:gd name="connsiteX4" fmla="*/ 83179 w 1466874"/>
              <a:gd name="connsiteY4" fmla="*/ 913740 h 933653"/>
              <a:gd name="connsiteX5" fmla="*/ 170265 w 1466874"/>
              <a:gd name="connsiteY5" fmla="*/ 884712 h 933653"/>
              <a:gd name="connsiteX6" fmla="*/ 242836 w 1466874"/>
              <a:gd name="connsiteY6" fmla="*/ 666997 h 933653"/>
              <a:gd name="connsiteX7" fmla="*/ 271865 w 1466874"/>
              <a:gd name="connsiteY7" fmla="*/ 579912 h 933653"/>
              <a:gd name="connsiteX8" fmla="*/ 300893 w 1466874"/>
              <a:gd name="connsiteY8" fmla="*/ 536369 h 933653"/>
              <a:gd name="connsiteX9" fmla="*/ 315407 w 1466874"/>
              <a:gd name="connsiteY9" fmla="*/ 492826 h 933653"/>
              <a:gd name="connsiteX10" fmla="*/ 402493 w 1466874"/>
              <a:gd name="connsiteY10" fmla="*/ 463797 h 933653"/>
              <a:gd name="connsiteX11" fmla="*/ 504093 w 1466874"/>
              <a:gd name="connsiteY11" fmla="*/ 434769 h 933653"/>
              <a:gd name="connsiteX12" fmla="*/ 547636 w 1466874"/>
              <a:gd name="connsiteY12" fmla="*/ 420254 h 933653"/>
              <a:gd name="connsiteX13" fmla="*/ 736322 w 1466874"/>
              <a:gd name="connsiteY13" fmla="*/ 391226 h 933653"/>
              <a:gd name="connsiteX14" fmla="*/ 779865 w 1466874"/>
              <a:gd name="connsiteY14" fmla="*/ 405740 h 933653"/>
              <a:gd name="connsiteX15" fmla="*/ 823407 w 1466874"/>
              <a:gd name="connsiteY15" fmla="*/ 391226 h 933653"/>
              <a:gd name="connsiteX16" fmla="*/ 881465 w 1466874"/>
              <a:gd name="connsiteY16" fmla="*/ 376712 h 933653"/>
              <a:gd name="connsiteX17" fmla="*/ 925007 w 1466874"/>
              <a:gd name="connsiteY17" fmla="*/ 391226 h 933653"/>
              <a:gd name="connsiteX18" fmla="*/ 1171750 w 1466874"/>
              <a:gd name="connsiteY18" fmla="*/ 405740 h 933653"/>
              <a:gd name="connsiteX19" fmla="*/ 1258836 w 1466874"/>
              <a:gd name="connsiteY19" fmla="*/ 579912 h 933653"/>
              <a:gd name="connsiteX20" fmla="*/ 1273350 w 1466874"/>
              <a:gd name="connsiteY20" fmla="*/ 623454 h 933653"/>
              <a:gd name="connsiteX21" fmla="*/ 1316893 w 1466874"/>
              <a:gd name="connsiteY21" fmla="*/ 652483 h 933653"/>
              <a:gd name="connsiteX22" fmla="*/ 1447522 w 1466874"/>
              <a:gd name="connsiteY22" fmla="*/ 681512 h 933653"/>
              <a:gd name="connsiteX23" fmla="*/ 1462036 w 1466874"/>
              <a:gd name="connsiteY23" fmla="*/ 637969 h 933653"/>
              <a:gd name="connsiteX24" fmla="*/ 1360436 w 1466874"/>
              <a:gd name="connsiteY24" fmla="*/ 521854 h 933653"/>
              <a:gd name="connsiteX25" fmla="*/ 1331407 w 1466874"/>
              <a:gd name="connsiteY25" fmla="*/ 391226 h 933653"/>
              <a:gd name="connsiteX26" fmla="*/ 1316893 w 1466874"/>
              <a:gd name="connsiteY26" fmla="*/ 347683 h 933653"/>
              <a:gd name="connsiteX27" fmla="*/ 1287865 w 1466874"/>
              <a:gd name="connsiteY27" fmla="*/ 304140 h 933653"/>
              <a:gd name="connsiteX28" fmla="*/ 1244322 w 1466874"/>
              <a:gd name="connsiteY28" fmla="*/ 289626 h 933653"/>
              <a:gd name="connsiteX29" fmla="*/ 1186265 w 1466874"/>
              <a:gd name="connsiteY29" fmla="*/ 231569 h 933653"/>
              <a:gd name="connsiteX30" fmla="*/ 1113693 w 1466874"/>
              <a:gd name="connsiteY30" fmla="*/ 173512 h 933653"/>
              <a:gd name="connsiteX31" fmla="*/ 983065 w 1466874"/>
              <a:gd name="connsiteY31" fmla="*/ 100940 h 933653"/>
              <a:gd name="connsiteX32" fmla="*/ 910493 w 1466874"/>
              <a:gd name="connsiteY32" fmla="*/ 86426 h 933653"/>
              <a:gd name="connsiteX33" fmla="*/ 720080 w 1466874"/>
              <a:gd name="connsiteY33" fmla="*/ 199107 h 933653"/>
              <a:gd name="connsiteX34" fmla="*/ 736322 w 1466874"/>
              <a:gd name="connsiteY34" fmla="*/ 57397 h 933653"/>
              <a:gd name="connsiteX35" fmla="*/ 692779 w 1466874"/>
              <a:gd name="connsiteY35" fmla="*/ 86426 h 933653"/>
              <a:gd name="connsiteX36" fmla="*/ 576665 w 1466874"/>
              <a:gd name="connsiteY36" fmla="*/ 100940 h 933653"/>
              <a:gd name="connsiteX37" fmla="*/ 489579 w 1466874"/>
              <a:gd name="connsiteY37" fmla="*/ 129969 h 933653"/>
              <a:gd name="connsiteX38" fmla="*/ 446036 w 1466874"/>
              <a:gd name="connsiteY38" fmla="*/ 115454 h 933653"/>
              <a:gd name="connsiteX39" fmla="*/ 417007 w 1466874"/>
              <a:gd name="connsiteY39" fmla="*/ 158997 h 933653"/>
              <a:gd name="connsiteX40" fmla="*/ 373465 w 1466874"/>
              <a:gd name="connsiteY40" fmla="*/ 173512 h 933653"/>
              <a:gd name="connsiteX41" fmla="*/ 286379 w 1466874"/>
              <a:gd name="connsiteY41" fmla="*/ 217054 h 933653"/>
              <a:gd name="connsiteX42" fmla="*/ 228322 w 1466874"/>
              <a:gd name="connsiteY42" fmla="*/ 347683 h 933653"/>
              <a:gd name="connsiteX43" fmla="*/ 199293 w 1466874"/>
              <a:gd name="connsiteY43" fmla="*/ 304140 h 933653"/>
              <a:gd name="connsiteX44" fmla="*/ 141236 w 1466874"/>
              <a:gd name="connsiteY44" fmla="*/ 391226 h 933653"/>
              <a:gd name="connsiteX45" fmla="*/ 97693 w 1466874"/>
              <a:gd name="connsiteY45" fmla="*/ 376712 h 933653"/>
              <a:gd name="connsiteX46" fmla="*/ 39636 w 1466874"/>
              <a:gd name="connsiteY46" fmla="*/ 449283 h 933653"/>
              <a:gd name="connsiteX47" fmla="*/ 54150 w 1466874"/>
              <a:gd name="connsiteY47" fmla="*/ 565397 h 933653"/>
              <a:gd name="connsiteX48" fmla="*/ 39636 w 1466874"/>
              <a:gd name="connsiteY48" fmla="*/ 652483 h 933653"/>
              <a:gd name="connsiteX49" fmla="*/ 39636 w 1466874"/>
              <a:gd name="connsiteY49" fmla="*/ 696026 h 933653"/>
              <a:gd name="connsiteX0" fmla="*/ 25122 w 1466874"/>
              <a:gd name="connsiteY0" fmla="*/ 434769 h 933653"/>
              <a:gd name="connsiteX1" fmla="*/ 25122 w 1466874"/>
              <a:gd name="connsiteY1" fmla="*/ 666997 h 933653"/>
              <a:gd name="connsiteX2" fmla="*/ 54150 w 1466874"/>
              <a:gd name="connsiteY2" fmla="*/ 754083 h 933653"/>
              <a:gd name="connsiteX3" fmla="*/ 68665 w 1466874"/>
              <a:gd name="connsiteY3" fmla="*/ 797626 h 933653"/>
              <a:gd name="connsiteX4" fmla="*/ 83179 w 1466874"/>
              <a:gd name="connsiteY4" fmla="*/ 913740 h 933653"/>
              <a:gd name="connsiteX5" fmla="*/ 170265 w 1466874"/>
              <a:gd name="connsiteY5" fmla="*/ 884712 h 933653"/>
              <a:gd name="connsiteX6" fmla="*/ 242836 w 1466874"/>
              <a:gd name="connsiteY6" fmla="*/ 666997 h 933653"/>
              <a:gd name="connsiteX7" fmla="*/ 271865 w 1466874"/>
              <a:gd name="connsiteY7" fmla="*/ 579912 h 933653"/>
              <a:gd name="connsiteX8" fmla="*/ 300893 w 1466874"/>
              <a:gd name="connsiteY8" fmla="*/ 536369 h 933653"/>
              <a:gd name="connsiteX9" fmla="*/ 315407 w 1466874"/>
              <a:gd name="connsiteY9" fmla="*/ 492826 h 933653"/>
              <a:gd name="connsiteX10" fmla="*/ 402493 w 1466874"/>
              <a:gd name="connsiteY10" fmla="*/ 463797 h 933653"/>
              <a:gd name="connsiteX11" fmla="*/ 504093 w 1466874"/>
              <a:gd name="connsiteY11" fmla="*/ 434769 h 933653"/>
              <a:gd name="connsiteX12" fmla="*/ 547636 w 1466874"/>
              <a:gd name="connsiteY12" fmla="*/ 420254 h 933653"/>
              <a:gd name="connsiteX13" fmla="*/ 736322 w 1466874"/>
              <a:gd name="connsiteY13" fmla="*/ 391226 h 933653"/>
              <a:gd name="connsiteX14" fmla="*/ 779865 w 1466874"/>
              <a:gd name="connsiteY14" fmla="*/ 405740 h 933653"/>
              <a:gd name="connsiteX15" fmla="*/ 823407 w 1466874"/>
              <a:gd name="connsiteY15" fmla="*/ 391226 h 933653"/>
              <a:gd name="connsiteX16" fmla="*/ 881465 w 1466874"/>
              <a:gd name="connsiteY16" fmla="*/ 376712 h 933653"/>
              <a:gd name="connsiteX17" fmla="*/ 925007 w 1466874"/>
              <a:gd name="connsiteY17" fmla="*/ 391226 h 933653"/>
              <a:gd name="connsiteX18" fmla="*/ 1171750 w 1466874"/>
              <a:gd name="connsiteY18" fmla="*/ 405740 h 933653"/>
              <a:gd name="connsiteX19" fmla="*/ 1258836 w 1466874"/>
              <a:gd name="connsiteY19" fmla="*/ 579912 h 933653"/>
              <a:gd name="connsiteX20" fmla="*/ 1273350 w 1466874"/>
              <a:gd name="connsiteY20" fmla="*/ 623454 h 933653"/>
              <a:gd name="connsiteX21" fmla="*/ 1316893 w 1466874"/>
              <a:gd name="connsiteY21" fmla="*/ 652483 h 933653"/>
              <a:gd name="connsiteX22" fmla="*/ 1447522 w 1466874"/>
              <a:gd name="connsiteY22" fmla="*/ 681512 h 933653"/>
              <a:gd name="connsiteX23" fmla="*/ 1462036 w 1466874"/>
              <a:gd name="connsiteY23" fmla="*/ 637969 h 933653"/>
              <a:gd name="connsiteX24" fmla="*/ 1360436 w 1466874"/>
              <a:gd name="connsiteY24" fmla="*/ 521854 h 933653"/>
              <a:gd name="connsiteX25" fmla="*/ 1331407 w 1466874"/>
              <a:gd name="connsiteY25" fmla="*/ 391226 h 933653"/>
              <a:gd name="connsiteX26" fmla="*/ 1316893 w 1466874"/>
              <a:gd name="connsiteY26" fmla="*/ 347683 h 933653"/>
              <a:gd name="connsiteX27" fmla="*/ 1287865 w 1466874"/>
              <a:gd name="connsiteY27" fmla="*/ 304140 h 933653"/>
              <a:gd name="connsiteX28" fmla="*/ 1244322 w 1466874"/>
              <a:gd name="connsiteY28" fmla="*/ 289626 h 933653"/>
              <a:gd name="connsiteX29" fmla="*/ 1186265 w 1466874"/>
              <a:gd name="connsiteY29" fmla="*/ 231569 h 933653"/>
              <a:gd name="connsiteX30" fmla="*/ 1113693 w 1466874"/>
              <a:gd name="connsiteY30" fmla="*/ 173512 h 933653"/>
              <a:gd name="connsiteX31" fmla="*/ 983065 w 1466874"/>
              <a:gd name="connsiteY31" fmla="*/ 100940 h 933653"/>
              <a:gd name="connsiteX32" fmla="*/ 720080 w 1466874"/>
              <a:gd name="connsiteY32" fmla="*/ 199107 h 933653"/>
              <a:gd name="connsiteX33" fmla="*/ 736322 w 1466874"/>
              <a:gd name="connsiteY33" fmla="*/ 57397 h 933653"/>
              <a:gd name="connsiteX34" fmla="*/ 692779 w 1466874"/>
              <a:gd name="connsiteY34" fmla="*/ 86426 h 933653"/>
              <a:gd name="connsiteX35" fmla="*/ 576665 w 1466874"/>
              <a:gd name="connsiteY35" fmla="*/ 100940 h 933653"/>
              <a:gd name="connsiteX36" fmla="*/ 489579 w 1466874"/>
              <a:gd name="connsiteY36" fmla="*/ 129969 h 933653"/>
              <a:gd name="connsiteX37" fmla="*/ 446036 w 1466874"/>
              <a:gd name="connsiteY37" fmla="*/ 115454 h 933653"/>
              <a:gd name="connsiteX38" fmla="*/ 417007 w 1466874"/>
              <a:gd name="connsiteY38" fmla="*/ 158997 h 933653"/>
              <a:gd name="connsiteX39" fmla="*/ 373465 w 1466874"/>
              <a:gd name="connsiteY39" fmla="*/ 173512 h 933653"/>
              <a:gd name="connsiteX40" fmla="*/ 286379 w 1466874"/>
              <a:gd name="connsiteY40" fmla="*/ 217054 h 933653"/>
              <a:gd name="connsiteX41" fmla="*/ 228322 w 1466874"/>
              <a:gd name="connsiteY41" fmla="*/ 347683 h 933653"/>
              <a:gd name="connsiteX42" fmla="*/ 199293 w 1466874"/>
              <a:gd name="connsiteY42" fmla="*/ 304140 h 933653"/>
              <a:gd name="connsiteX43" fmla="*/ 141236 w 1466874"/>
              <a:gd name="connsiteY43" fmla="*/ 391226 h 933653"/>
              <a:gd name="connsiteX44" fmla="*/ 97693 w 1466874"/>
              <a:gd name="connsiteY44" fmla="*/ 376712 h 933653"/>
              <a:gd name="connsiteX45" fmla="*/ 39636 w 1466874"/>
              <a:gd name="connsiteY45" fmla="*/ 449283 h 933653"/>
              <a:gd name="connsiteX46" fmla="*/ 54150 w 1466874"/>
              <a:gd name="connsiteY46" fmla="*/ 565397 h 933653"/>
              <a:gd name="connsiteX47" fmla="*/ 39636 w 1466874"/>
              <a:gd name="connsiteY47" fmla="*/ 652483 h 933653"/>
              <a:gd name="connsiteX48" fmla="*/ 39636 w 1466874"/>
              <a:gd name="connsiteY48" fmla="*/ 696026 h 933653"/>
              <a:gd name="connsiteX0" fmla="*/ 25122 w 1466874"/>
              <a:gd name="connsiteY0" fmla="*/ 393733 h 892617"/>
              <a:gd name="connsiteX1" fmla="*/ 25122 w 1466874"/>
              <a:gd name="connsiteY1" fmla="*/ 625961 h 892617"/>
              <a:gd name="connsiteX2" fmla="*/ 54150 w 1466874"/>
              <a:gd name="connsiteY2" fmla="*/ 713047 h 892617"/>
              <a:gd name="connsiteX3" fmla="*/ 68665 w 1466874"/>
              <a:gd name="connsiteY3" fmla="*/ 756590 h 892617"/>
              <a:gd name="connsiteX4" fmla="*/ 83179 w 1466874"/>
              <a:gd name="connsiteY4" fmla="*/ 872704 h 892617"/>
              <a:gd name="connsiteX5" fmla="*/ 170265 w 1466874"/>
              <a:gd name="connsiteY5" fmla="*/ 843676 h 892617"/>
              <a:gd name="connsiteX6" fmla="*/ 242836 w 1466874"/>
              <a:gd name="connsiteY6" fmla="*/ 625961 h 892617"/>
              <a:gd name="connsiteX7" fmla="*/ 271865 w 1466874"/>
              <a:gd name="connsiteY7" fmla="*/ 538876 h 892617"/>
              <a:gd name="connsiteX8" fmla="*/ 300893 w 1466874"/>
              <a:gd name="connsiteY8" fmla="*/ 495333 h 892617"/>
              <a:gd name="connsiteX9" fmla="*/ 315407 w 1466874"/>
              <a:gd name="connsiteY9" fmla="*/ 451790 h 892617"/>
              <a:gd name="connsiteX10" fmla="*/ 402493 w 1466874"/>
              <a:gd name="connsiteY10" fmla="*/ 422761 h 892617"/>
              <a:gd name="connsiteX11" fmla="*/ 504093 w 1466874"/>
              <a:gd name="connsiteY11" fmla="*/ 393733 h 892617"/>
              <a:gd name="connsiteX12" fmla="*/ 547636 w 1466874"/>
              <a:gd name="connsiteY12" fmla="*/ 379218 h 892617"/>
              <a:gd name="connsiteX13" fmla="*/ 736322 w 1466874"/>
              <a:gd name="connsiteY13" fmla="*/ 350190 h 892617"/>
              <a:gd name="connsiteX14" fmla="*/ 779865 w 1466874"/>
              <a:gd name="connsiteY14" fmla="*/ 364704 h 892617"/>
              <a:gd name="connsiteX15" fmla="*/ 823407 w 1466874"/>
              <a:gd name="connsiteY15" fmla="*/ 350190 h 892617"/>
              <a:gd name="connsiteX16" fmla="*/ 881465 w 1466874"/>
              <a:gd name="connsiteY16" fmla="*/ 335676 h 892617"/>
              <a:gd name="connsiteX17" fmla="*/ 925007 w 1466874"/>
              <a:gd name="connsiteY17" fmla="*/ 350190 h 892617"/>
              <a:gd name="connsiteX18" fmla="*/ 1171750 w 1466874"/>
              <a:gd name="connsiteY18" fmla="*/ 364704 h 892617"/>
              <a:gd name="connsiteX19" fmla="*/ 1258836 w 1466874"/>
              <a:gd name="connsiteY19" fmla="*/ 538876 h 892617"/>
              <a:gd name="connsiteX20" fmla="*/ 1273350 w 1466874"/>
              <a:gd name="connsiteY20" fmla="*/ 582418 h 892617"/>
              <a:gd name="connsiteX21" fmla="*/ 1316893 w 1466874"/>
              <a:gd name="connsiteY21" fmla="*/ 611447 h 892617"/>
              <a:gd name="connsiteX22" fmla="*/ 1447522 w 1466874"/>
              <a:gd name="connsiteY22" fmla="*/ 640476 h 892617"/>
              <a:gd name="connsiteX23" fmla="*/ 1462036 w 1466874"/>
              <a:gd name="connsiteY23" fmla="*/ 596933 h 892617"/>
              <a:gd name="connsiteX24" fmla="*/ 1360436 w 1466874"/>
              <a:gd name="connsiteY24" fmla="*/ 480818 h 892617"/>
              <a:gd name="connsiteX25" fmla="*/ 1331407 w 1466874"/>
              <a:gd name="connsiteY25" fmla="*/ 350190 h 892617"/>
              <a:gd name="connsiteX26" fmla="*/ 1316893 w 1466874"/>
              <a:gd name="connsiteY26" fmla="*/ 306647 h 892617"/>
              <a:gd name="connsiteX27" fmla="*/ 1287865 w 1466874"/>
              <a:gd name="connsiteY27" fmla="*/ 263104 h 892617"/>
              <a:gd name="connsiteX28" fmla="*/ 1244322 w 1466874"/>
              <a:gd name="connsiteY28" fmla="*/ 248590 h 892617"/>
              <a:gd name="connsiteX29" fmla="*/ 1186265 w 1466874"/>
              <a:gd name="connsiteY29" fmla="*/ 190533 h 892617"/>
              <a:gd name="connsiteX30" fmla="*/ 1113693 w 1466874"/>
              <a:gd name="connsiteY30" fmla="*/ 132476 h 892617"/>
              <a:gd name="connsiteX31" fmla="*/ 983065 w 1466874"/>
              <a:gd name="connsiteY31" fmla="*/ 59904 h 892617"/>
              <a:gd name="connsiteX32" fmla="*/ 720080 w 1466874"/>
              <a:gd name="connsiteY32" fmla="*/ 158071 h 892617"/>
              <a:gd name="connsiteX33" fmla="*/ 736322 w 1466874"/>
              <a:gd name="connsiteY33" fmla="*/ 16361 h 892617"/>
              <a:gd name="connsiteX34" fmla="*/ 576665 w 1466874"/>
              <a:gd name="connsiteY34" fmla="*/ 59904 h 892617"/>
              <a:gd name="connsiteX35" fmla="*/ 489579 w 1466874"/>
              <a:gd name="connsiteY35" fmla="*/ 88933 h 892617"/>
              <a:gd name="connsiteX36" fmla="*/ 446036 w 1466874"/>
              <a:gd name="connsiteY36" fmla="*/ 74418 h 892617"/>
              <a:gd name="connsiteX37" fmla="*/ 417007 w 1466874"/>
              <a:gd name="connsiteY37" fmla="*/ 117961 h 892617"/>
              <a:gd name="connsiteX38" fmla="*/ 373465 w 1466874"/>
              <a:gd name="connsiteY38" fmla="*/ 132476 h 892617"/>
              <a:gd name="connsiteX39" fmla="*/ 286379 w 1466874"/>
              <a:gd name="connsiteY39" fmla="*/ 176018 h 892617"/>
              <a:gd name="connsiteX40" fmla="*/ 228322 w 1466874"/>
              <a:gd name="connsiteY40" fmla="*/ 306647 h 892617"/>
              <a:gd name="connsiteX41" fmla="*/ 199293 w 1466874"/>
              <a:gd name="connsiteY41" fmla="*/ 263104 h 892617"/>
              <a:gd name="connsiteX42" fmla="*/ 141236 w 1466874"/>
              <a:gd name="connsiteY42" fmla="*/ 350190 h 892617"/>
              <a:gd name="connsiteX43" fmla="*/ 97693 w 1466874"/>
              <a:gd name="connsiteY43" fmla="*/ 335676 h 892617"/>
              <a:gd name="connsiteX44" fmla="*/ 39636 w 1466874"/>
              <a:gd name="connsiteY44" fmla="*/ 408247 h 892617"/>
              <a:gd name="connsiteX45" fmla="*/ 54150 w 1466874"/>
              <a:gd name="connsiteY45" fmla="*/ 524361 h 892617"/>
              <a:gd name="connsiteX46" fmla="*/ 39636 w 1466874"/>
              <a:gd name="connsiteY46" fmla="*/ 611447 h 892617"/>
              <a:gd name="connsiteX47" fmla="*/ 39636 w 1466874"/>
              <a:gd name="connsiteY47" fmla="*/ 654990 h 892617"/>
              <a:gd name="connsiteX0" fmla="*/ 25122 w 1466874"/>
              <a:gd name="connsiteY0" fmla="*/ 333829 h 832713"/>
              <a:gd name="connsiteX1" fmla="*/ 25122 w 1466874"/>
              <a:gd name="connsiteY1" fmla="*/ 566057 h 832713"/>
              <a:gd name="connsiteX2" fmla="*/ 54150 w 1466874"/>
              <a:gd name="connsiteY2" fmla="*/ 653143 h 832713"/>
              <a:gd name="connsiteX3" fmla="*/ 68665 w 1466874"/>
              <a:gd name="connsiteY3" fmla="*/ 696686 h 832713"/>
              <a:gd name="connsiteX4" fmla="*/ 83179 w 1466874"/>
              <a:gd name="connsiteY4" fmla="*/ 812800 h 832713"/>
              <a:gd name="connsiteX5" fmla="*/ 170265 w 1466874"/>
              <a:gd name="connsiteY5" fmla="*/ 783772 h 832713"/>
              <a:gd name="connsiteX6" fmla="*/ 242836 w 1466874"/>
              <a:gd name="connsiteY6" fmla="*/ 566057 h 832713"/>
              <a:gd name="connsiteX7" fmla="*/ 271865 w 1466874"/>
              <a:gd name="connsiteY7" fmla="*/ 478972 h 832713"/>
              <a:gd name="connsiteX8" fmla="*/ 300893 w 1466874"/>
              <a:gd name="connsiteY8" fmla="*/ 435429 h 832713"/>
              <a:gd name="connsiteX9" fmla="*/ 315407 w 1466874"/>
              <a:gd name="connsiteY9" fmla="*/ 391886 h 832713"/>
              <a:gd name="connsiteX10" fmla="*/ 402493 w 1466874"/>
              <a:gd name="connsiteY10" fmla="*/ 362857 h 832713"/>
              <a:gd name="connsiteX11" fmla="*/ 504093 w 1466874"/>
              <a:gd name="connsiteY11" fmla="*/ 333829 h 832713"/>
              <a:gd name="connsiteX12" fmla="*/ 547636 w 1466874"/>
              <a:gd name="connsiteY12" fmla="*/ 319314 h 832713"/>
              <a:gd name="connsiteX13" fmla="*/ 736322 w 1466874"/>
              <a:gd name="connsiteY13" fmla="*/ 290286 h 832713"/>
              <a:gd name="connsiteX14" fmla="*/ 779865 w 1466874"/>
              <a:gd name="connsiteY14" fmla="*/ 304800 h 832713"/>
              <a:gd name="connsiteX15" fmla="*/ 823407 w 1466874"/>
              <a:gd name="connsiteY15" fmla="*/ 290286 h 832713"/>
              <a:gd name="connsiteX16" fmla="*/ 881465 w 1466874"/>
              <a:gd name="connsiteY16" fmla="*/ 275772 h 832713"/>
              <a:gd name="connsiteX17" fmla="*/ 925007 w 1466874"/>
              <a:gd name="connsiteY17" fmla="*/ 290286 h 832713"/>
              <a:gd name="connsiteX18" fmla="*/ 1171750 w 1466874"/>
              <a:gd name="connsiteY18" fmla="*/ 304800 h 832713"/>
              <a:gd name="connsiteX19" fmla="*/ 1258836 w 1466874"/>
              <a:gd name="connsiteY19" fmla="*/ 478972 h 832713"/>
              <a:gd name="connsiteX20" fmla="*/ 1273350 w 1466874"/>
              <a:gd name="connsiteY20" fmla="*/ 522514 h 832713"/>
              <a:gd name="connsiteX21" fmla="*/ 1316893 w 1466874"/>
              <a:gd name="connsiteY21" fmla="*/ 551543 h 832713"/>
              <a:gd name="connsiteX22" fmla="*/ 1447522 w 1466874"/>
              <a:gd name="connsiteY22" fmla="*/ 580572 h 832713"/>
              <a:gd name="connsiteX23" fmla="*/ 1462036 w 1466874"/>
              <a:gd name="connsiteY23" fmla="*/ 537029 h 832713"/>
              <a:gd name="connsiteX24" fmla="*/ 1360436 w 1466874"/>
              <a:gd name="connsiteY24" fmla="*/ 420914 h 832713"/>
              <a:gd name="connsiteX25" fmla="*/ 1331407 w 1466874"/>
              <a:gd name="connsiteY25" fmla="*/ 290286 h 832713"/>
              <a:gd name="connsiteX26" fmla="*/ 1316893 w 1466874"/>
              <a:gd name="connsiteY26" fmla="*/ 246743 h 832713"/>
              <a:gd name="connsiteX27" fmla="*/ 1287865 w 1466874"/>
              <a:gd name="connsiteY27" fmla="*/ 203200 h 832713"/>
              <a:gd name="connsiteX28" fmla="*/ 1244322 w 1466874"/>
              <a:gd name="connsiteY28" fmla="*/ 188686 h 832713"/>
              <a:gd name="connsiteX29" fmla="*/ 1186265 w 1466874"/>
              <a:gd name="connsiteY29" fmla="*/ 130629 h 832713"/>
              <a:gd name="connsiteX30" fmla="*/ 1113693 w 1466874"/>
              <a:gd name="connsiteY30" fmla="*/ 72572 h 832713"/>
              <a:gd name="connsiteX31" fmla="*/ 983065 w 1466874"/>
              <a:gd name="connsiteY31" fmla="*/ 0 h 832713"/>
              <a:gd name="connsiteX32" fmla="*/ 720080 w 1466874"/>
              <a:gd name="connsiteY32" fmla="*/ 98167 h 832713"/>
              <a:gd name="connsiteX33" fmla="*/ 576665 w 1466874"/>
              <a:gd name="connsiteY33" fmla="*/ 0 h 832713"/>
              <a:gd name="connsiteX34" fmla="*/ 489579 w 1466874"/>
              <a:gd name="connsiteY34" fmla="*/ 29029 h 832713"/>
              <a:gd name="connsiteX35" fmla="*/ 446036 w 1466874"/>
              <a:gd name="connsiteY35" fmla="*/ 14514 h 832713"/>
              <a:gd name="connsiteX36" fmla="*/ 417007 w 1466874"/>
              <a:gd name="connsiteY36" fmla="*/ 58057 h 832713"/>
              <a:gd name="connsiteX37" fmla="*/ 373465 w 1466874"/>
              <a:gd name="connsiteY37" fmla="*/ 72572 h 832713"/>
              <a:gd name="connsiteX38" fmla="*/ 286379 w 1466874"/>
              <a:gd name="connsiteY38" fmla="*/ 116114 h 832713"/>
              <a:gd name="connsiteX39" fmla="*/ 228322 w 1466874"/>
              <a:gd name="connsiteY39" fmla="*/ 246743 h 832713"/>
              <a:gd name="connsiteX40" fmla="*/ 199293 w 1466874"/>
              <a:gd name="connsiteY40" fmla="*/ 203200 h 832713"/>
              <a:gd name="connsiteX41" fmla="*/ 141236 w 1466874"/>
              <a:gd name="connsiteY41" fmla="*/ 290286 h 832713"/>
              <a:gd name="connsiteX42" fmla="*/ 97693 w 1466874"/>
              <a:gd name="connsiteY42" fmla="*/ 275772 h 832713"/>
              <a:gd name="connsiteX43" fmla="*/ 39636 w 1466874"/>
              <a:gd name="connsiteY43" fmla="*/ 348343 h 832713"/>
              <a:gd name="connsiteX44" fmla="*/ 54150 w 1466874"/>
              <a:gd name="connsiteY44" fmla="*/ 464457 h 832713"/>
              <a:gd name="connsiteX45" fmla="*/ 39636 w 1466874"/>
              <a:gd name="connsiteY45" fmla="*/ 551543 h 832713"/>
              <a:gd name="connsiteX46" fmla="*/ 39636 w 1466874"/>
              <a:gd name="connsiteY46" fmla="*/ 595086 h 832713"/>
              <a:gd name="connsiteX0" fmla="*/ 25122 w 1466874"/>
              <a:gd name="connsiteY0" fmla="*/ 333829 h 832713"/>
              <a:gd name="connsiteX1" fmla="*/ 25122 w 1466874"/>
              <a:gd name="connsiteY1" fmla="*/ 566057 h 832713"/>
              <a:gd name="connsiteX2" fmla="*/ 54150 w 1466874"/>
              <a:gd name="connsiteY2" fmla="*/ 653143 h 832713"/>
              <a:gd name="connsiteX3" fmla="*/ 68665 w 1466874"/>
              <a:gd name="connsiteY3" fmla="*/ 696686 h 832713"/>
              <a:gd name="connsiteX4" fmla="*/ 83179 w 1466874"/>
              <a:gd name="connsiteY4" fmla="*/ 812800 h 832713"/>
              <a:gd name="connsiteX5" fmla="*/ 170265 w 1466874"/>
              <a:gd name="connsiteY5" fmla="*/ 783772 h 832713"/>
              <a:gd name="connsiteX6" fmla="*/ 242836 w 1466874"/>
              <a:gd name="connsiteY6" fmla="*/ 566057 h 832713"/>
              <a:gd name="connsiteX7" fmla="*/ 271865 w 1466874"/>
              <a:gd name="connsiteY7" fmla="*/ 478972 h 832713"/>
              <a:gd name="connsiteX8" fmla="*/ 300893 w 1466874"/>
              <a:gd name="connsiteY8" fmla="*/ 435429 h 832713"/>
              <a:gd name="connsiteX9" fmla="*/ 315407 w 1466874"/>
              <a:gd name="connsiteY9" fmla="*/ 391886 h 832713"/>
              <a:gd name="connsiteX10" fmla="*/ 402493 w 1466874"/>
              <a:gd name="connsiteY10" fmla="*/ 362857 h 832713"/>
              <a:gd name="connsiteX11" fmla="*/ 504093 w 1466874"/>
              <a:gd name="connsiteY11" fmla="*/ 333829 h 832713"/>
              <a:gd name="connsiteX12" fmla="*/ 547636 w 1466874"/>
              <a:gd name="connsiteY12" fmla="*/ 319314 h 832713"/>
              <a:gd name="connsiteX13" fmla="*/ 736322 w 1466874"/>
              <a:gd name="connsiteY13" fmla="*/ 290286 h 832713"/>
              <a:gd name="connsiteX14" fmla="*/ 779865 w 1466874"/>
              <a:gd name="connsiteY14" fmla="*/ 304800 h 832713"/>
              <a:gd name="connsiteX15" fmla="*/ 823407 w 1466874"/>
              <a:gd name="connsiteY15" fmla="*/ 290286 h 832713"/>
              <a:gd name="connsiteX16" fmla="*/ 881465 w 1466874"/>
              <a:gd name="connsiteY16" fmla="*/ 275772 h 832713"/>
              <a:gd name="connsiteX17" fmla="*/ 925007 w 1466874"/>
              <a:gd name="connsiteY17" fmla="*/ 290286 h 832713"/>
              <a:gd name="connsiteX18" fmla="*/ 1171750 w 1466874"/>
              <a:gd name="connsiteY18" fmla="*/ 304800 h 832713"/>
              <a:gd name="connsiteX19" fmla="*/ 1258836 w 1466874"/>
              <a:gd name="connsiteY19" fmla="*/ 478972 h 832713"/>
              <a:gd name="connsiteX20" fmla="*/ 1273350 w 1466874"/>
              <a:gd name="connsiteY20" fmla="*/ 522514 h 832713"/>
              <a:gd name="connsiteX21" fmla="*/ 1316893 w 1466874"/>
              <a:gd name="connsiteY21" fmla="*/ 551543 h 832713"/>
              <a:gd name="connsiteX22" fmla="*/ 1447522 w 1466874"/>
              <a:gd name="connsiteY22" fmla="*/ 580572 h 832713"/>
              <a:gd name="connsiteX23" fmla="*/ 1462036 w 1466874"/>
              <a:gd name="connsiteY23" fmla="*/ 537029 h 832713"/>
              <a:gd name="connsiteX24" fmla="*/ 1360436 w 1466874"/>
              <a:gd name="connsiteY24" fmla="*/ 420914 h 832713"/>
              <a:gd name="connsiteX25" fmla="*/ 1331407 w 1466874"/>
              <a:gd name="connsiteY25" fmla="*/ 290286 h 832713"/>
              <a:gd name="connsiteX26" fmla="*/ 1316893 w 1466874"/>
              <a:gd name="connsiteY26" fmla="*/ 246743 h 832713"/>
              <a:gd name="connsiteX27" fmla="*/ 1287865 w 1466874"/>
              <a:gd name="connsiteY27" fmla="*/ 203200 h 832713"/>
              <a:gd name="connsiteX28" fmla="*/ 1244322 w 1466874"/>
              <a:gd name="connsiteY28" fmla="*/ 188686 h 832713"/>
              <a:gd name="connsiteX29" fmla="*/ 1186265 w 1466874"/>
              <a:gd name="connsiteY29" fmla="*/ 130629 h 832713"/>
              <a:gd name="connsiteX30" fmla="*/ 1113693 w 1466874"/>
              <a:gd name="connsiteY30" fmla="*/ 72572 h 832713"/>
              <a:gd name="connsiteX31" fmla="*/ 983065 w 1466874"/>
              <a:gd name="connsiteY31" fmla="*/ 0 h 832713"/>
              <a:gd name="connsiteX32" fmla="*/ 720080 w 1466874"/>
              <a:gd name="connsiteY32" fmla="*/ 98167 h 832713"/>
              <a:gd name="connsiteX33" fmla="*/ 576665 w 1466874"/>
              <a:gd name="connsiteY33" fmla="*/ 0 h 832713"/>
              <a:gd name="connsiteX34" fmla="*/ 446036 w 1466874"/>
              <a:gd name="connsiteY34" fmla="*/ 14514 h 832713"/>
              <a:gd name="connsiteX35" fmla="*/ 417007 w 1466874"/>
              <a:gd name="connsiteY35" fmla="*/ 58057 h 832713"/>
              <a:gd name="connsiteX36" fmla="*/ 373465 w 1466874"/>
              <a:gd name="connsiteY36" fmla="*/ 72572 h 832713"/>
              <a:gd name="connsiteX37" fmla="*/ 286379 w 1466874"/>
              <a:gd name="connsiteY37" fmla="*/ 116114 h 832713"/>
              <a:gd name="connsiteX38" fmla="*/ 228322 w 1466874"/>
              <a:gd name="connsiteY38" fmla="*/ 246743 h 832713"/>
              <a:gd name="connsiteX39" fmla="*/ 199293 w 1466874"/>
              <a:gd name="connsiteY39" fmla="*/ 203200 h 832713"/>
              <a:gd name="connsiteX40" fmla="*/ 141236 w 1466874"/>
              <a:gd name="connsiteY40" fmla="*/ 290286 h 832713"/>
              <a:gd name="connsiteX41" fmla="*/ 97693 w 1466874"/>
              <a:gd name="connsiteY41" fmla="*/ 275772 h 832713"/>
              <a:gd name="connsiteX42" fmla="*/ 39636 w 1466874"/>
              <a:gd name="connsiteY42" fmla="*/ 348343 h 832713"/>
              <a:gd name="connsiteX43" fmla="*/ 54150 w 1466874"/>
              <a:gd name="connsiteY43" fmla="*/ 464457 h 832713"/>
              <a:gd name="connsiteX44" fmla="*/ 39636 w 1466874"/>
              <a:gd name="connsiteY44" fmla="*/ 551543 h 832713"/>
              <a:gd name="connsiteX45" fmla="*/ 39636 w 1466874"/>
              <a:gd name="connsiteY45" fmla="*/ 595086 h 832713"/>
              <a:gd name="connsiteX0" fmla="*/ 25122 w 1466874"/>
              <a:gd name="connsiteY0" fmla="*/ 333829 h 832713"/>
              <a:gd name="connsiteX1" fmla="*/ 25122 w 1466874"/>
              <a:gd name="connsiteY1" fmla="*/ 566057 h 832713"/>
              <a:gd name="connsiteX2" fmla="*/ 54150 w 1466874"/>
              <a:gd name="connsiteY2" fmla="*/ 653143 h 832713"/>
              <a:gd name="connsiteX3" fmla="*/ 68665 w 1466874"/>
              <a:gd name="connsiteY3" fmla="*/ 696686 h 832713"/>
              <a:gd name="connsiteX4" fmla="*/ 83179 w 1466874"/>
              <a:gd name="connsiteY4" fmla="*/ 812800 h 832713"/>
              <a:gd name="connsiteX5" fmla="*/ 170265 w 1466874"/>
              <a:gd name="connsiteY5" fmla="*/ 783772 h 832713"/>
              <a:gd name="connsiteX6" fmla="*/ 242836 w 1466874"/>
              <a:gd name="connsiteY6" fmla="*/ 566057 h 832713"/>
              <a:gd name="connsiteX7" fmla="*/ 271865 w 1466874"/>
              <a:gd name="connsiteY7" fmla="*/ 478972 h 832713"/>
              <a:gd name="connsiteX8" fmla="*/ 300893 w 1466874"/>
              <a:gd name="connsiteY8" fmla="*/ 435429 h 832713"/>
              <a:gd name="connsiteX9" fmla="*/ 315407 w 1466874"/>
              <a:gd name="connsiteY9" fmla="*/ 391886 h 832713"/>
              <a:gd name="connsiteX10" fmla="*/ 402493 w 1466874"/>
              <a:gd name="connsiteY10" fmla="*/ 362857 h 832713"/>
              <a:gd name="connsiteX11" fmla="*/ 504093 w 1466874"/>
              <a:gd name="connsiteY11" fmla="*/ 333829 h 832713"/>
              <a:gd name="connsiteX12" fmla="*/ 547636 w 1466874"/>
              <a:gd name="connsiteY12" fmla="*/ 319314 h 832713"/>
              <a:gd name="connsiteX13" fmla="*/ 736322 w 1466874"/>
              <a:gd name="connsiteY13" fmla="*/ 290286 h 832713"/>
              <a:gd name="connsiteX14" fmla="*/ 779865 w 1466874"/>
              <a:gd name="connsiteY14" fmla="*/ 304800 h 832713"/>
              <a:gd name="connsiteX15" fmla="*/ 823407 w 1466874"/>
              <a:gd name="connsiteY15" fmla="*/ 290286 h 832713"/>
              <a:gd name="connsiteX16" fmla="*/ 881465 w 1466874"/>
              <a:gd name="connsiteY16" fmla="*/ 275772 h 832713"/>
              <a:gd name="connsiteX17" fmla="*/ 925007 w 1466874"/>
              <a:gd name="connsiteY17" fmla="*/ 290286 h 832713"/>
              <a:gd name="connsiteX18" fmla="*/ 1171750 w 1466874"/>
              <a:gd name="connsiteY18" fmla="*/ 304800 h 832713"/>
              <a:gd name="connsiteX19" fmla="*/ 1258836 w 1466874"/>
              <a:gd name="connsiteY19" fmla="*/ 478972 h 832713"/>
              <a:gd name="connsiteX20" fmla="*/ 1273350 w 1466874"/>
              <a:gd name="connsiteY20" fmla="*/ 522514 h 832713"/>
              <a:gd name="connsiteX21" fmla="*/ 1316893 w 1466874"/>
              <a:gd name="connsiteY21" fmla="*/ 551543 h 832713"/>
              <a:gd name="connsiteX22" fmla="*/ 1447522 w 1466874"/>
              <a:gd name="connsiteY22" fmla="*/ 580572 h 832713"/>
              <a:gd name="connsiteX23" fmla="*/ 1462036 w 1466874"/>
              <a:gd name="connsiteY23" fmla="*/ 537029 h 832713"/>
              <a:gd name="connsiteX24" fmla="*/ 1360436 w 1466874"/>
              <a:gd name="connsiteY24" fmla="*/ 420914 h 832713"/>
              <a:gd name="connsiteX25" fmla="*/ 1331407 w 1466874"/>
              <a:gd name="connsiteY25" fmla="*/ 290286 h 832713"/>
              <a:gd name="connsiteX26" fmla="*/ 1316893 w 1466874"/>
              <a:gd name="connsiteY26" fmla="*/ 246743 h 832713"/>
              <a:gd name="connsiteX27" fmla="*/ 1287865 w 1466874"/>
              <a:gd name="connsiteY27" fmla="*/ 203200 h 832713"/>
              <a:gd name="connsiteX28" fmla="*/ 1244322 w 1466874"/>
              <a:gd name="connsiteY28" fmla="*/ 188686 h 832713"/>
              <a:gd name="connsiteX29" fmla="*/ 1186265 w 1466874"/>
              <a:gd name="connsiteY29" fmla="*/ 130629 h 832713"/>
              <a:gd name="connsiteX30" fmla="*/ 1113693 w 1466874"/>
              <a:gd name="connsiteY30" fmla="*/ 72572 h 832713"/>
              <a:gd name="connsiteX31" fmla="*/ 983065 w 1466874"/>
              <a:gd name="connsiteY31" fmla="*/ 0 h 832713"/>
              <a:gd name="connsiteX32" fmla="*/ 720080 w 1466874"/>
              <a:gd name="connsiteY32" fmla="*/ 98167 h 832713"/>
              <a:gd name="connsiteX33" fmla="*/ 446036 w 1466874"/>
              <a:gd name="connsiteY33" fmla="*/ 14514 h 832713"/>
              <a:gd name="connsiteX34" fmla="*/ 417007 w 1466874"/>
              <a:gd name="connsiteY34" fmla="*/ 58057 h 832713"/>
              <a:gd name="connsiteX35" fmla="*/ 373465 w 1466874"/>
              <a:gd name="connsiteY35" fmla="*/ 72572 h 832713"/>
              <a:gd name="connsiteX36" fmla="*/ 286379 w 1466874"/>
              <a:gd name="connsiteY36" fmla="*/ 116114 h 832713"/>
              <a:gd name="connsiteX37" fmla="*/ 228322 w 1466874"/>
              <a:gd name="connsiteY37" fmla="*/ 246743 h 832713"/>
              <a:gd name="connsiteX38" fmla="*/ 199293 w 1466874"/>
              <a:gd name="connsiteY38" fmla="*/ 203200 h 832713"/>
              <a:gd name="connsiteX39" fmla="*/ 141236 w 1466874"/>
              <a:gd name="connsiteY39" fmla="*/ 290286 h 832713"/>
              <a:gd name="connsiteX40" fmla="*/ 97693 w 1466874"/>
              <a:gd name="connsiteY40" fmla="*/ 275772 h 832713"/>
              <a:gd name="connsiteX41" fmla="*/ 39636 w 1466874"/>
              <a:gd name="connsiteY41" fmla="*/ 348343 h 832713"/>
              <a:gd name="connsiteX42" fmla="*/ 54150 w 1466874"/>
              <a:gd name="connsiteY42" fmla="*/ 464457 h 832713"/>
              <a:gd name="connsiteX43" fmla="*/ 39636 w 1466874"/>
              <a:gd name="connsiteY43" fmla="*/ 551543 h 832713"/>
              <a:gd name="connsiteX44" fmla="*/ 39636 w 1466874"/>
              <a:gd name="connsiteY44" fmla="*/ 595086 h 832713"/>
              <a:gd name="connsiteX0" fmla="*/ 25122 w 1466874"/>
              <a:gd name="connsiteY0" fmla="*/ 333829 h 832713"/>
              <a:gd name="connsiteX1" fmla="*/ 25122 w 1466874"/>
              <a:gd name="connsiteY1" fmla="*/ 566057 h 832713"/>
              <a:gd name="connsiteX2" fmla="*/ 54150 w 1466874"/>
              <a:gd name="connsiteY2" fmla="*/ 653143 h 832713"/>
              <a:gd name="connsiteX3" fmla="*/ 68665 w 1466874"/>
              <a:gd name="connsiteY3" fmla="*/ 696686 h 832713"/>
              <a:gd name="connsiteX4" fmla="*/ 83179 w 1466874"/>
              <a:gd name="connsiteY4" fmla="*/ 812800 h 832713"/>
              <a:gd name="connsiteX5" fmla="*/ 170265 w 1466874"/>
              <a:gd name="connsiteY5" fmla="*/ 783772 h 832713"/>
              <a:gd name="connsiteX6" fmla="*/ 242836 w 1466874"/>
              <a:gd name="connsiteY6" fmla="*/ 566057 h 832713"/>
              <a:gd name="connsiteX7" fmla="*/ 271865 w 1466874"/>
              <a:gd name="connsiteY7" fmla="*/ 478972 h 832713"/>
              <a:gd name="connsiteX8" fmla="*/ 300893 w 1466874"/>
              <a:gd name="connsiteY8" fmla="*/ 435429 h 832713"/>
              <a:gd name="connsiteX9" fmla="*/ 315407 w 1466874"/>
              <a:gd name="connsiteY9" fmla="*/ 391886 h 832713"/>
              <a:gd name="connsiteX10" fmla="*/ 402493 w 1466874"/>
              <a:gd name="connsiteY10" fmla="*/ 362857 h 832713"/>
              <a:gd name="connsiteX11" fmla="*/ 504093 w 1466874"/>
              <a:gd name="connsiteY11" fmla="*/ 333829 h 832713"/>
              <a:gd name="connsiteX12" fmla="*/ 547636 w 1466874"/>
              <a:gd name="connsiteY12" fmla="*/ 319314 h 832713"/>
              <a:gd name="connsiteX13" fmla="*/ 736322 w 1466874"/>
              <a:gd name="connsiteY13" fmla="*/ 290286 h 832713"/>
              <a:gd name="connsiteX14" fmla="*/ 779865 w 1466874"/>
              <a:gd name="connsiteY14" fmla="*/ 304800 h 832713"/>
              <a:gd name="connsiteX15" fmla="*/ 823407 w 1466874"/>
              <a:gd name="connsiteY15" fmla="*/ 290286 h 832713"/>
              <a:gd name="connsiteX16" fmla="*/ 881465 w 1466874"/>
              <a:gd name="connsiteY16" fmla="*/ 275772 h 832713"/>
              <a:gd name="connsiteX17" fmla="*/ 925007 w 1466874"/>
              <a:gd name="connsiteY17" fmla="*/ 290286 h 832713"/>
              <a:gd name="connsiteX18" fmla="*/ 1171750 w 1466874"/>
              <a:gd name="connsiteY18" fmla="*/ 304800 h 832713"/>
              <a:gd name="connsiteX19" fmla="*/ 1258836 w 1466874"/>
              <a:gd name="connsiteY19" fmla="*/ 478972 h 832713"/>
              <a:gd name="connsiteX20" fmla="*/ 1273350 w 1466874"/>
              <a:gd name="connsiteY20" fmla="*/ 522514 h 832713"/>
              <a:gd name="connsiteX21" fmla="*/ 1316893 w 1466874"/>
              <a:gd name="connsiteY21" fmla="*/ 551543 h 832713"/>
              <a:gd name="connsiteX22" fmla="*/ 1447522 w 1466874"/>
              <a:gd name="connsiteY22" fmla="*/ 580572 h 832713"/>
              <a:gd name="connsiteX23" fmla="*/ 1462036 w 1466874"/>
              <a:gd name="connsiteY23" fmla="*/ 537029 h 832713"/>
              <a:gd name="connsiteX24" fmla="*/ 1360436 w 1466874"/>
              <a:gd name="connsiteY24" fmla="*/ 420914 h 832713"/>
              <a:gd name="connsiteX25" fmla="*/ 1331407 w 1466874"/>
              <a:gd name="connsiteY25" fmla="*/ 290286 h 832713"/>
              <a:gd name="connsiteX26" fmla="*/ 1316893 w 1466874"/>
              <a:gd name="connsiteY26" fmla="*/ 246743 h 832713"/>
              <a:gd name="connsiteX27" fmla="*/ 1287865 w 1466874"/>
              <a:gd name="connsiteY27" fmla="*/ 203200 h 832713"/>
              <a:gd name="connsiteX28" fmla="*/ 1244322 w 1466874"/>
              <a:gd name="connsiteY28" fmla="*/ 188686 h 832713"/>
              <a:gd name="connsiteX29" fmla="*/ 1186265 w 1466874"/>
              <a:gd name="connsiteY29" fmla="*/ 130629 h 832713"/>
              <a:gd name="connsiteX30" fmla="*/ 1113693 w 1466874"/>
              <a:gd name="connsiteY30" fmla="*/ 72572 h 832713"/>
              <a:gd name="connsiteX31" fmla="*/ 983065 w 1466874"/>
              <a:gd name="connsiteY31" fmla="*/ 0 h 832713"/>
              <a:gd name="connsiteX32" fmla="*/ 720080 w 1466874"/>
              <a:gd name="connsiteY32" fmla="*/ 98167 h 832713"/>
              <a:gd name="connsiteX33" fmla="*/ 417007 w 1466874"/>
              <a:gd name="connsiteY33" fmla="*/ 58057 h 832713"/>
              <a:gd name="connsiteX34" fmla="*/ 373465 w 1466874"/>
              <a:gd name="connsiteY34" fmla="*/ 72572 h 832713"/>
              <a:gd name="connsiteX35" fmla="*/ 286379 w 1466874"/>
              <a:gd name="connsiteY35" fmla="*/ 116114 h 832713"/>
              <a:gd name="connsiteX36" fmla="*/ 228322 w 1466874"/>
              <a:gd name="connsiteY36" fmla="*/ 246743 h 832713"/>
              <a:gd name="connsiteX37" fmla="*/ 199293 w 1466874"/>
              <a:gd name="connsiteY37" fmla="*/ 203200 h 832713"/>
              <a:gd name="connsiteX38" fmla="*/ 141236 w 1466874"/>
              <a:gd name="connsiteY38" fmla="*/ 290286 h 832713"/>
              <a:gd name="connsiteX39" fmla="*/ 97693 w 1466874"/>
              <a:gd name="connsiteY39" fmla="*/ 275772 h 832713"/>
              <a:gd name="connsiteX40" fmla="*/ 39636 w 1466874"/>
              <a:gd name="connsiteY40" fmla="*/ 348343 h 832713"/>
              <a:gd name="connsiteX41" fmla="*/ 54150 w 1466874"/>
              <a:gd name="connsiteY41" fmla="*/ 464457 h 832713"/>
              <a:gd name="connsiteX42" fmla="*/ 39636 w 1466874"/>
              <a:gd name="connsiteY42" fmla="*/ 551543 h 832713"/>
              <a:gd name="connsiteX43" fmla="*/ 39636 w 1466874"/>
              <a:gd name="connsiteY43" fmla="*/ 595086 h 832713"/>
              <a:gd name="connsiteX0" fmla="*/ 25122 w 1466874"/>
              <a:gd name="connsiteY0" fmla="*/ 333829 h 832713"/>
              <a:gd name="connsiteX1" fmla="*/ 25122 w 1466874"/>
              <a:gd name="connsiteY1" fmla="*/ 566057 h 832713"/>
              <a:gd name="connsiteX2" fmla="*/ 54150 w 1466874"/>
              <a:gd name="connsiteY2" fmla="*/ 653143 h 832713"/>
              <a:gd name="connsiteX3" fmla="*/ 68665 w 1466874"/>
              <a:gd name="connsiteY3" fmla="*/ 696686 h 832713"/>
              <a:gd name="connsiteX4" fmla="*/ 83179 w 1466874"/>
              <a:gd name="connsiteY4" fmla="*/ 812800 h 832713"/>
              <a:gd name="connsiteX5" fmla="*/ 170265 w 1466874"/>
              <a:gd name="connsiteY5" fmla="*/ 783772 h 832713"/>
              <a:gd name="connsiteX6" fmla="*/ 242836 w 1466874"/>
              <a:gd name="connsiteY6" fmla="*/ 566057 h 832713"/>
              <a:gd name="connsiteX7" fmla="*/ 271865 w 1466874"/>
              <a:gd name="connsiteY7" fmla="*/ 478972 h 832713"/>
              <a:gd name="connsiteX8" fmla="*/ 300893 w 1466874"/>
              <a:gd name="connsiteY8" fmla="*/ 435429 h 832713"/>
              <a:gd name="connsiteX9" fmla="*/ 315407 w 1466874"/>
              <a:gd name="connsiteY9" fmla="*/ 391886 h 832713"/>
              <a:gd name="connsiteX10" fmla="*/ 402493 w 1466874"/>
              <a:gd name="connsiteY10" fmla="*/ 362857 h 832713"/>
              <a:gd name="connsiteX11" fmla="*/ 504093 w 1466874"/>
              <a:gd name="connsiteY11" fmla="*/ 333829 h 832713"/>
              <a:gd name="connsiteX12" fmla="*/ 547636 w 1466874"/>
              <a:gd name="connsiteY12" fmla="*/ 319314 h 832713"/>
              <a:gd name="connsiteX13" fmla="*/ 736322 w 1466874"/>
              <a:gd name="connsiteY13" fmla="*/ 290286 h 832713"/>
              <a:gd name="connsiteX14" fmla="*/ 779865 w 1466874"/>
              <a:gd name="connsiteY14" fmla="*/ 304800 h 832713"/>
              <a:gd name="connsiteX15" fmla="*/ 823407 w 1466874"/>
              <a:gd name="connsiteY15" fmla="*/ 290286 h 832713"/>
              <a:gd name="connsiteX16" fmla="*/ 881465 w 1466874"/>
              <a:gd name="connsiteY16" fmla="*/ 275772 h 832713"/>
              <a:gd name="connsiteX17" fmla="*/ 925007 w 1466874"/>
              <a:gd name="connsiteY17" fmla="*/ 290286 h 832713"/>
              <a:gd name="connsiteX18" fmla="*/ 1171750 w 1466874"/>
              <a:gd name="connsiteY18" fmla="*/ 304800 h 832713"/>
              <a:gd name="connsiteX19" fmla="*/ 1258836 w 1466874"/>
              <a:gd name="connsiteY19" fmla="*/ 478972 h 832713"/>
              <a:gd name="connsiteX20" fmla="*/ 1273350 w 1466874"/>
              <a:gd name="connsiteY20" fmla="*/ 522514 h 832713"/>
              <a:gd name="connsiteX21" fmla="*/ 1316893 w 1466874"/>
              <a:gd name="connsiteY21" fmla="*/ 551543 h 832713"/>
              <a:gd name="connsiteX22" fmla="*/ 1447522 w 1466874"/>
              <a:gd name="connsiteY22" fmla="*/ 580572 h 832713"/>
              <a:gd name="connsiteX23" fmla="*/ 1462036 w 1466874"/>
              <a:gd name="connsiteY23" fmla="*/ 537029 h 832713"/>
              <a:gd name="connsiteX24" fmla="*/ 1360436 w 1466874"/>
              <a:gd name="connsiteY24" fmla="*/ 420914 h 832713"/>
              <a:gd name="connsiteX25" fmla="*/ 1331407 w 1466874"/>
              <a:gd name="connsiteY25" fmla="*/ 290286 h 832713"/>
              <a:gd name="connsiteX26" fmla="*/ 1316893 w 1466874"/>
              <a:gd name="connsiteY26" fmla="*/ 246743 h 832713"/>
              <a:gd name="connsiteX27" fmla="*/ 1287865 w 1466874"/>
              <a:gd name="connsiteY27" fmla="*/ 203200 h 832713"/>
              <a:gd name="connsiteX28" fmla="*/ 1244322 w 1466874"/>
              <a:gd name="connsiteY28" fmla="*/ 188686 h 832713"/>
              <a:gd name="connsiteX29" fmla="*/ 1186265 w 1466874"/>
              <a:gd name="connsiteY29" fmla="*/ 130629 h 832713"/>
              <a:gd name="connsiteX30" fmla="*/ 1113693 w 1466874"/>
              <a:gd name="connsiteY30" fmla="*/ 72572 h 832713"/>
              <a:gd name="connsiteX31" fmla="*/ 983065 w 1466874"/>
              <a:gd name="connsiteY31" fmla="*/ 0 h 832713"/>
              <a:gd name="connsiteX32" fmla="*/ 720080 w 1466874"/>
              <a:gd name="connsiteY32" fmla="*/ 98167 h 832713"/>
              <a:gd name="connsiteX33" fmla="*/ 373465 w 1466874"/>
              <a:gd name="connsiteY33" fmla="*/ 72572 h 832713"/>
              <a:gd name="connsiteX34" fmla="*/ 286379 w 1466874"/>
              <a:gd name="connsiteY34" fmla="*/ 116114 h 832713"/>
              <a:gd name="connsiteX35" fmla="*/ 228322 w 1466874"/>
              <a:gd name="connsiteY35" fmla="*/ 246743 h 832713"/>
              <a:gd name="connsiteX36" fmla="*/ 199293 w 1466874"/>
              <a:gd name="connsiteY36" fmla="*/ 203200 h 832713"/>
              <a:gd name="connsiteX37" fmla="*/ 141236 w 1466874"/>
              <a:gd name="connsiteY37" fmla="*/ 290286 h 832713"/>
              <a:gd name="connsiteX38" fmla="*/ 97693 w 1466874"/>
              <a:gd name="connsiteY38" fmla="*/ 275772 h 832713"/>
              <a:gd name="connsiteX39" fmla="*/ 39636 w 1466874"/>
              <a:gd name="connsiteY39" fmla="*/ 348343 h 832713"/>
              <a:gd name="connsiteX40" fmla="*/ 54150 w 1466874"/>
              <a:gd name="connsiteY40" fmla="*/ 464457 h 832713"/>
              <a:gd name="connsiteX41" fmla="*/ 39636 w 1466874"/>
              <a:gd name="connsiteY41" fmla="*/ 551543 h 832713"/>
              <a:gd name="connsiteX42" fmla="*/ 39636 w 1466874"/>
              <a:gd name="connsiteY42" fmla="*/ 595086 h 832713"/>
              <a:gd name="connsiteX0" fmla="*/ 25122 w 1466874"/>
              <a:gd name="connsiteY0" fmla="*/ 333829 h 832713"/>
              <a:gd name="connsiteX1" fmla="*/ 25122 w 1466874"/>
              <a:gd name="connsiteY1" fmla="*/ 566057 h 832713"/>
              <a:gd name="connsiteX2" fmla="*/ 54150 w 1466874"/>
              <a:gd name="connsiteY2" fmla="*/ 653143 h 832713"/>
              <a:gd name="connsiteX3" fmla="*/ 68665 w 1466874"/>
              <a:gd name="connsiteY3" fmla="*/ 696686 h 832713"/>
              <a:gd name="connsiteX4" fmla="*/ 83179 w 1466874"/>
              <a:gd name="connsiteY4" fmla="*/ 812800 h 832713"/>
              <a:gd name="connsiteX5" fmla="*/ 170265 w 1466874"/>
              <a:gd name="connsiteY5" fmla="*/ 783772 h 832713"/>
              <a:gd name="connsiteX6" fmla="*/ 242836 w 1466874"/>
              <a:gd name="connsiteY6" fmla="*/ 566057 h 832713"/>
              <a:gd name="connsiteX7" fmla="*/ 271865 w 1466874"/>
              <a:gd name="connsiteY7" fmla="*/ 478972 h 832713"/>
              <a:gd name="connsiteX8" fmla="*/ 300893 w 1466874"/>
              <a:gd name="connsiteY8" fmla="*/ 435429 h 832713"/>
              <a:gd name="connsiteX9" fmla="*/ 315407 w 1466874"/>
              <a:gd name="connsiteY9" fmla="*/ 391886 h 832713"/>
              <a:gd name="connsiteX10" fmla="*/ 402493 w 1466874"/>
              <a:gd name="connsiteY10" fmla="*/ 362857 h 832713"/>
              <a:gd name="connsiteX11" fmla="*/ 504093 w 1466874"/>
              <a:gd name="connsiteY11" fmla="*/ 333829 h 832713"/>
              <a:gd name="connsiteX12" fmla="*/ 547636 w 1466874"/>
              <a:gd name="connsiteY12" fmla="*/ 319314 h 832713"/>
              <a:gd name="connsiteX13" fmla="*/ 736322 w 1466874"/>
              <a:gd name="connsiteY13" fmla="*/ 290286 h 832713"/>
              <a:gd name="connsiteX14" fmla="*/ 779865 w 1466874"/>
              <a:gd name="connsiteY14" fmla="*/ 304800 h 832713"/>
              <a:gd name="connsiteX15" fmla="*/ 823407 w 1466874"/>
              <a:gd name="connsiteY15" fmla="*/ 290286 h 832713"/>
              <a:gd name="connsiteX16" fmla="*/ 881465 w 1466874"/>
              <a:gd name="connsiteY16" fmla="*/ 275772 h 832713"/>
              <a:gd name="connsiteX17" fmla="*/ 925007 w 1466874"/>
              <a:gd name="connsiteY17" fmla="*/ 290286 h 832713"/>
              <a:gd name="connsiteX18" fmla="*/ 1171750 w 1466874"/>
              <a:gd name="connsiteY18" fmla="*/ 304800 h 832713"/>
              <a:gd name="connsiteX19" fmla="*/ 1258836 w 1466874"/>
              <a:gd name="connsiteY19" fmla="*/ 478972 h 832713"/>
              <a:gd name="connsiteX20" fmla="*/ 1273350 w 1466874"/>
              <a:gd name="connsiteY20" fmla="*/ 522514 h 832713"/>
              <a:gd name="connsiteX21" fmla="*/ 1316893 w 1466874"/>
              <a:gd name="connsiteY21" fmla="*/ 551543 h 832713"/>
              <a:gd name="connsiteX22" fmla="*/ 1447522 w 1466874"/>
              <a:gd name="connsiteY22" fmla="*/ 580572 h 832713"/>
              <a:gd name="connsiteX23" fmla="*/ 1462036 w 1466874"/>
              <a:gd name="connsiteY23" fmla="*/ 537029 h 832713"/>
              <a:gd name="connsiteX24" fmla="*/ 1360436 w 1466874"/>
              <a:gd name="connsiteY24" fmla="*/ 420914 h 832713"/>
              <a:gd name="connsiteX25" fmla="*/ 1331407 w 1466874"/>
              <a:gd name="connsiteY25" fmla="*/ 290286 h 832713"/>
              <a:gd name="connsiteX26" fmla="*/ 1316893 w 1466874"/>
              <a:gd name="connsiteY26" fmla="*/ 246743 h 832713"/>
              <a:gd name="connsiteX27" fmla="*/ 1287865 w 1466874"/>
              <a:gd name="connsiteY27" fmla="*/ 203200 h 832713"/>
              <a:gd name="connsiteX28" fmla="*/ 1244322 w 1466874"/>
              <a:gd name="connsiteY28" fmla="*/ 188686 h 832713"/>
              <a:gd name="connsiteX29" fmla="*/ 1186265 w 1466874"/>
              <a:gd name="connsiteY29" fmla="*/ 130629 h 832713"/>
              <a:gd name="connsiteX30" fmla="*/ 1113693 w 1466874"/>
              <a:gd name="connsiteY30" fmla="*/ 72572 h 832713"/>
              <a:gd name="connsiteX31" fmla="*/ 983065 w 1466874"/>
              <a:gd name="connsiteY31" fmla="*/ 0 h 832713"/>
              <a:gd name="connsiteX32" fmla="*/ 720080 w 1466874"/>
              <a:gd name="connsiteY32" fmla="*/ 98167 h 832713"/>
              <a:gd name="connsiteX33" fmla="*/ 373465 w 1466874"/>
              <a:gd name="connsiteY33" fmla="*/ 72572 h 832713"/>
              <a:gd name="connsiteX34" fmla="*/ 414288 w 1466874"/>
              <a:gd name="connsiteY34" fmla="*/ 54612 h 832713"/>
              <a:gd name="connsiteX35" fmla="*/ 286379 w 1466874"/>
              <a:gd name="connsiteY35" fmla="*/ 116114 h 832713"/>
              <a:gd name="connsiteX36" fmla="*/ 228322 w 1466874"/>
              <a:gd name="connsiteY36" fmla="*/ 246743 h 832713"/>
              <a:gd name="connsiteX37" fmla="*/ 199293 w 1466874"/>
              <a:gd name="connsiteY37" fmla="*/ 203200 h 832713"/>
              <a:gd name="connsiteX38" fmla="*/ 141236 w 1466874"/>
              <a:gd name="connsiteY38" fmla="*/ 290286 h 832713"/>
              <a:gd name="connsiteX39" fmla="*/ 97693 w 1466874"/>
              <a:gd name="connsiteY39" fmla="*/ 275772 h 832713"/>
              <a:gd name="connsiteX40" fmla="*/ 39636 w 1466874"/>
              <a:gd name="connsiteY40" fmla="*/ 348343 h 832713"/>
              <a:gd name="connsiteX41" fmla="*/ 54150 w 1466874"/>
              <a:gd name="connsiteY41" fmla="*/ 464457 h 832713"/>
              <a:gd name="connsiteX42" fmla="*/ 39636 w 1466874"/>
              <a:gd name="connsiteY42" fmla="*/ 551543 h 832713"/>
              <a:gd name="connsiteX43" fmla="*/ 39636 w 1466874"/>
              <a:gd name="connsiteY43" fmla="*/ 595086 h 832713"/>
              <a:gd name="connsiteX0" fmla="*/ 25122 w 1466874"/>
              <a:gd name="connsiteY0" fmla="*/ 333829 h 832713"/>
              <a:gd name="connsiteX1" fmla="*/ 25122 w 1466874"/>
              <a:gd name="connsiteY1" fmla="*/ 566057 h 832713"/>
              <a:gd name="connsiteX2" fmla="*/ 54150 w 1466874"/>
              <a:gd name="connsiteY2" fmla="*/ 653143 h 832713"/>
              <a:gd name="connsiteX3" fmla="*/ 68665 w 1466874"/>
              <a:gd name="connsiteY3" fmla="*/ 696686 h 832713"/>
              <a:gd name="connsiteX4" fmla="*/ 83179 w 1466874"/>
              <a:gd name="connsiteY4" fmla="*/ 812800 h 832713"/>
              <a:gd name="connsiteX5" fmla="*/ 170265 w 1466874"/>
              <a:gd name="connsiteY5" fmla="*/ 783772 h 832713"/>
              <a:gd name="connsiteX6" fmla="*/ 242836 w 1466874"/>
              <a:gd name="connsiteY6" fmla="*/ 566057 h 832713"/>
              <a:gd name="connsiteX7" fmla="*/ 271865 w 1466874"/>
              <a:gd name="connsiteY7" fmla="*/ 478972 h 832713"/>
              <a:gd name="connsiteX8" fmla="*/ 300893 w 1466874"/>
              <a:gd name="connsiteY8" fmla="*/ 435429 h 832713"/>
              <a:gd name="connsiteX9" fmla="*/ 315407 w 1466874"/>
              <a:gd name="connsiteY9" fmla="*/ 391886 h 832713"/>
              <a:gd name="connsiteX10" fmla="*/ 402493 w 1466874"/>
              <a:gd name="connsiteY10" fmla="*/ 362857 h 832713"/>
              <a:gd name="connsiteX11" fmla="*/ 504093 w 1466874"/>
              <a:gd name="connsiteY11" fmla="*/ 333829 h 832713"/>
              <a:gd name="connsiteX12" fmla="*/ 547636 w 1466874"/>
              <a:gd name="connsiteY12" fmla="*/ 319314 h 832713"/>
              <a:gd name="connsiteX13" fmla="*/ 736322 w 1466874"/>
              <a:gd name="connsiteY13" fmla="*/ 290286 h 832713"/>
              <a:gd name="connsiteX14" fmla="*/ 779865 w 1466874"/>
              <a:gd name="connsiteY14" fmla="*/ 304800 h 832713"/>
              <a:gd name="connsiteX15" fmla="*/ 823407 w 1466874"/>
              <a:gd name="connsiteY15" fmla="*/ 290286 h 832713"/>
              <a:gd name="connsiteX16" fmla="*/ 881465 w 1466874"/>
              <a:gd name="connsiteY16" fmla="*/ 275772 h 832713"/>
              <a:gd name="connsiteX17" fmla="*/ 925007 w 1466874"/>
              <a:gd name="connsiteY17" fmla="*/ 290286 h 832713"/>
              <a:gd name="connsiteX18" fmla="*/ 1171750 w 1466874"/>
              <a:gd name="connsiteY18" fmla="*/ 304800 h 832713"/>
              <a:gd name="connsiteX19" fmla="*/ 1258836 w 1466874"/>
              <a:gd name="connsiteY19" fmla="*/ 478972 h 832713"/>
              <a:gd name="connsiteX20" fmla="*/ 1273350 w 1466874"/>
              <a:gd name="connsiteY20" fmla="*/ 522514 h 832713"/>
              <a:gd name="connsiteX21" fmla="*/ 1316893 w 1466874"/>
              <a:gd name="connsiteY21" fmla="*/ 551543 h 832713"/>
              <a:gd name="connsiteX22" fmla="*/ 1447522 w 1466874"/>
              <a:gd name="connsiteY22" fmla="*/ 580572 h 832713"/>
              <a:gd name="connsiteX23" fmla="*/ 1462036 w 1466874"/>
              <a:gd name="connsiteY23" fmla="*/ 537029 h 832713"/>
              <a:gd name="connsiteX24" fmla="*/ 1360436 w 1466874"/>
              <a:gd name="connsiteY24" fmla="*/ 420914 h 832713"/>
              <a:gd name="connsiteX25" fmla="*/ 1331407 w 1466874"/>
              <a:gd name="connsiteY25" fmla="*/ 290286 h 832713"/>
              <a:gd name="connsiteX26" fmla="*/ 1316893 w 1466874"/>
              <a:gd name="connsiteY26" fmla="*/ 246743 h 832713"/>
              <a:gd name="connsiteX27" fmla="*/ 1287865 w 1466874"/>
              <a:gd name="connsiteY27" fmla="*/ 203200 h 832713"/>
              <a:gd name="connsiteX28" fmla="*/ 1244322 w 1466874"/>
              <a:gd name="connsiteY28" fmla="*/ 188686 h 832713"/>
              <a:gd name="connsiteX29" fmla="*/ 1186265 w 1466874"/>
              <a:gd name="connsiteY29" fmla="*/ 130629 h 832713"/>
              <a:gd name="connsiteX30" fmla="*/ 1113693 w 1466874"/>
              <a:gd name="connsiteY30" fmla="*/ 72572 h 832713"/>
              <a:gd name="connsiteX31" fmla="*/ 983065 w 1466874"/>
              <a:gd name="connsiteY31" fmla="*/ 0 h 832713"/>
              <a:gd name="connsiteX32" fmla="*/ 720080 w 1466874"/>
              <a:gd name="connsiteY32" fmla="*/ 98167 h 832713"/>
              <a:gd name="connsiteX33" fmla="*/ 373465 w 1466874"/>
              <a:gd name="connsiteY33" fmla="*/ 72572 h 832713"/>
              <a:gd name="connsiteX34" fmla="*/ 286379 w 1466874"/>
              <a:gd name="connsiteY34" fmla="*/ 116114 h 832713"/>
              <a:gd name="connsiteX35" fmla="*/ 228322 w 1466874"/>
              <a:gd name="connsiteY35" fmla="*/ 246743 h 832713"/>
              <a:gd name="connsiteX36" fmla="*/ 199293 w 1466874"/>
              <a:gd name="connsiteY36" fmla="*/ 203200 h 832713"/>
              <a:gd name="connsiteX37" fmla="*/ 141236 w 1466874"/>
              <a:gd name="connsiteY37" fmla="*/ 290286 h 832713"/>
              <a:gd name="connsiteX38" fmla="*/ 97693 w 1466874"/>
              <a:gd name="connsiteY38" fmla="*/ 275772 h 832713"/>
              <a:gd name="connsiteX39" fmla="*/ 39636 w 1466874"/>
              <a:gd name="connsiteY39" fmla="*/ 348343 h 832713"/>
              <a:gd name="connsiteX40" fmla="*/ 54150 w 1466874"/>
              <a:gd name="connsiteY40" fmla="*/ 464457 h 832713"/>
              <a:gd name="connsiteX41" fmla="*/ 39636 w 1466874"/>
              <a:gd name="connsiteY41" fmla="*/ 551543 h 832713"/>
              <a:gd name="connsiteX42" fmla="*/ 39636 w 1466874"/>
              <a:gd name="connsiteY42" fmla="*/ 595086 h 832713"/>
              <a:gd name="connsiteX0" fmla="*/ 25122 w 1466874"/>
              <a:gd name="connsiteY0" fmla="*/ 333829 h 832713"/>
              <a:gd name="connsiteX1" fmla="*/ 25122 w 1466874"/>
              <a:gd name="connsiteY1" fmla="*/ 566057 h 832713"/>
              <a:gd name="connsiteX2" fmla="*/ 54150 w 1466874"/>
              <a:gd name="connsiteY2" fmla="*/ 653143 h 832713"/>
              <a:gd name="connsiteX3" fmla="*/ 68665 w 1466874"/>
              <a:gd name="connsiteY3" fmla="*/ 696686 h 832713"/>
              <a:gd name="connsiteX4" fmla="*/ 83179 w 1466874"/>
              <a:gd name="connsiteY4" fmla="*/ 812800 h 832713"/>
              <a:gd name="connsiteX5" fmla="*/ 170265 w 1466874"/>
              <a:gd name="connsiteY5" fmla="*/ 783772 h 832713"/>
              <a:gd name="connsiteX6" fmla="*/ 242836 w 1466874"/>
              <a:gd name="connsiteY6" fmla="*/ 566057 h 832713"/>
              <a:gd name="connsiteX7" fmla="*/ 271865 w 1466874"/>
              <a:gd name="connsiteY7" fmla="*/ 478972 h 832713"/>
              <a:gd name="connsiteX8" fmla="*/ 300893 w 1466874"/>
              <a:gd name="connsiteY8" fmla="*/ 435429 h 832713"/>
              <a:gd name="connsiteX9" fmla="*/ 315407 w 1466874"/>
              <a:gd name="connsiteY9" fmla="*/ 391886 h 832713"/>
              <a:gd name="connsiteX10" fmla="*/ 402493 w 1466874"/>
              <a:gd name="connsiteY10" fmla="*/ 362857 h 832713"/>
              <a:gd name="connsiteX11" fmla="*/ 504093 w 1466874"/>
              <a:gd name="connsiteY11" fmla="*/ 333829 h 832713"/>
              <a:gd name="connsiteX12" fmla="*/ 547636 w 1466874"/>
              <a:gd name="connsiteY12" fmla="*/ 319314 h 832713"/>
              <a:gd name="connsiteX13" fmla="*/ 736322 w 1466874"/>
              <a:gd name="connsiteY13" fmla="*/ 290286 h 832713"/>
              <a:gd name="connsiteX14" fmla="*/ 779865 w 1466874"/>
              <a:gd name="connsiteY14" fmla="*/ 304800 h 832713"/>
              <a:gd name="connsiteX15" fmla="*/ 823407 w 1466874"/>
              <a:gd name="connsiteY15" fmla="*/ 290286 h 832713"/>
              <a:gd name="connsiteX16" fmla="*/ 881465 w 1466874"/>
              <a:gd name="connsiteY16" fmla="*/ 275772 h 832713"/>
              <a:gd name="connsiteX17" fmla="*/ 925007 w 1466874"/>
              <a:gd name="connsiteY17" fmla="*/ 290286 h 832713"/>
              <a:gd name="connsiteX18" fmla="*/ 1171750 w 1466874"/>
              <a:gd name="connsiteY18" fmla="*/ 304800 h 832713"/>
              <a:gd name="connsiteX19" fmla="*/ 1258836 w 1466874"/>
              <a:gd name="connsiteY19" fmla="*/ 478972 h 832713"/>
              <a:gd name="connsiteX20" fmla="*/ 1273350 w 1466874"/>
              <a:gd name="connsiteY20" fmla="*/ 522514 h 832713"/>
              <a:gd name="connsiteX21" fmla="*/ 1316893 w 1466874"/>
              <a:gd name="connsiteY21" fmla="*/ 551543 h 832713"/>
              <a:gd name="connsiteX22" fmla="*/ 1447522 w 1466874"/>
              <a:gd name="connsiteY22" fmla="*/ 580572 h 832713"/>
              <a:gd name="connsiteX23" fmla="*/ 1462036 w 1466874"/>
              <a:gd name="connsiteY23" fmla="*/ 537029 h 832713"/>
              <a:gd name="connsiteX24" fmla="*/ 1360436 w 1466874"/>
              <a:gd name="connsiteY24" fmla="*/ 420914 h 832713"/>
              <a:gd name="connsiteX25" fmla="*/ 1331407 w 1466874"/>
              <a:gd name="connsiteY25" fmla="*/ 290286 h 832713"/>
              <a:gd name="connsiteX26" fmla="*/ 1316893 w 1466874"/>
              <a:gd name="connsiteY26" fmla="*/ 246743 h 832713"/>
              <a:gd name="connsiteX27" fmla="*/ 1287865 w 1466874"/>
              <a:gd name="connsiteY27" fmla="*/ 203200 h 832713"/>
              <a:gd name="connsiteX28" fmla="*/ 1244322 w 1466874"/>
              <a:gd name="connsiteY28" fmla="*/ 188686 h 832713"/>
              <a:gd name="connsiteX29" fmla="*/ 1186265 w 1466874"/>
              <a:gd name="connsiteY29" fmla="*/ 130629 h 832713"/>
              <a:gd name="connsiteX30" fmla="*/ 1113693 w 1466874"/>
              <a:gd name="connsiteY30" fmla="*/ 72572 h 832713"/>
              <a:gd name="connsiteX31" fmla="*/ 983065 w 1466874"/>
              <a:gd name="connsiteY31" fmla="*/ 0 h 832713"/>
              <a:gd name="connsiteX32" fmla="*/ 720080 w 1466874"/>
              <a:gd name="connsiteY32" fmla="*/ 98167 h 832713"/>
              <a:gd name="connsiteX33" fmla="*/ 286379 w 1466874"/>
              <a:gd name="connsiteY33" fmla="*/ 116114 h 832713"/>
              <a:gd name="connsiteX34" fmla="*/ 228322 w 1466874"/>
              <a:gd name="connsiteY34" fmla="*/ 246743 h 832713"/>
              <a:gd name="connsiteX35" fmla="*/ 199293 w 1466874"/>
              <a:gd name="connsiteY35" fmla="*/ 203200 h 832713"/>
              <a:gd name="connsiteX36" fmla="*/ 141236 w 1466874"/>
              <a:gd name="connsiteY36" fmla="*/ 290286 h 832713"/>
              <a:gd name="connsiteX37" fmla="*/ 97693 w 1466874"/>
              <a:gd name="connsiteY37" fmla="*/ 275772 h 832713"/>
              <a:gd name="connsiteX38" fmla="*/ 39636 w 1466874"/>
              <a:gd name="connsiteY38" fmla="*/ 348343 h 832713"/>
              <a:gd name="connsiteX39" fmla="*/ 54150 w 1466874"/>
              <a:gd name="connsiteY39" fmla="*/ 464457 h 832713"/>
              <a:gd name="connsiteX40" fmla="*/ 39636 w 1466874"/>
              <a:gd name="connsiteY40" fmla="*/ 551543 h 832713"/>
              <a:gd name="connsiteX41" fmla="*/ 39636 w 1466874"/>
              <a:gd name="connsiteY41" fmla="*/ 595086 h 832713"/>
              <a:gd name="connsiteX0" fmla="*/ 25122 w 1466874"/>
              <a:gd name="connsiteY0" fmla="*/ 333829 h 832713"/>
              <a:gd name="connsiteX1" fmla="*/ 25122 w 1466874"/>
              <a:gd name="connsiteY1" fmla="*/ 566057 h 832713"/>
              <a:gd name="connsiteX2" fmla="*/ 54150 w 1466874"/>
              <a:gd name="connsiteY2" fmla="*/ 653143 h 832713"/>
              <a:gd name="connsiteX3" fmla="*/ 68665 w 1466874"/>
              <a:gd name="connsiteY3" fmla="*/ 696686 h 832713"/>
              <a:gd name="connsiteX4" fmla="*/ 83179 w 1466874"/>
              <a:gd name="connsiteY4" fmla="*/ 812800 h 832713"/>
              <a:gd name="connsiteX5" fmla="*/ 170265 w 1466874"/>
              <a:gd name="connsiteY5" fmla="*/ 783772 h 832713"/>
              <a:gd name="connsiteX6" fmla="*/ 242836 w 1466874"/>
              <a:gd name="connsiteY6" fmla="*/ 566057 h 832713"/>
              <a:gd name="connsiteX7" fmla="*/ 271865 w 1466874"/>
              <a:gd name="connsiteY7" fmla="*/ 478972 h 832713"/>
              <a:gd name="connsiteX8" fmla="*/ 300893 w 1466874"/>
              <a:gd name="connsiteY8" fmla="*/ 435429 h 832713"/>
              <a:gd name="connsiteX9" fmla="*/ 315407 w 1466874"/>
              <a:gd name="connsiteY9" fmla="*/ 391886 h 832713"/>
              <a:gd name="connsiteX10" fmla="*/ 402493 w 1466874"/>
              <a:gd name="connsiteY10" fmla="*/ 362857 h 832713"/>
              <a:gd name="connsiteX11" fmla="*/ 504093 w 1466874"/>
              <a:gd name="connsiteY11" fmla="*/ 333829 h 832713"/>
              <a:gd name="connsiteX12" fmla="*/ 547636 w 1466874"/>
              <a:gd name="connsiteY12" fmla="*/ 319314 h 832713"/>
              <a:gd name="connsiteX13" fmla="*/ 736322 w 1466874"/>
              <a:gd name="connsiteY13" fmla="*/ 290286 h 832713"/>
              <a:gd name="connsiteX14" fmla="*/ 779865 w 1466874"/>
              <a:gd name="connsiteY14" fmla="*/ 304800 h 832713"/>
              <a:gd name="connsiteX15" fmla="*/ 823407 w 1466874"/>
              <a:gd name="connsiteY15" fmla="*/ 290286 h 832713"/>
              <a:gd name="connsiteX16" fmla="*/ 881465 w 1466874"/>
              <a:gd name="connsiteY16" fmla="*/ 275772 h 832713"/>
              <a:gd name="connsiteX17" fmla="*/ 925007 w 1466874"/>
              <a:gd name="connsiteY17" fmla="*/ 290286 h 832713"/>
              <a:gd name="connsiteX18" fmla="*/ 1171750 w 1466874"/>
              <a:gd name="connsiteY18" fmla="*/ 304800 h 832713"/>
              <a:gd name="connsiteX19" fmla="*/ 1258836 w 1466874"/>
              <a:gd name="connsiteY19" fmla="*/ 478972 h 832713"/>
              <a:gd name="connsiteX20" fmla="*/ 1273350 w 1466874"/>
              <a:gd name="connsiteY20" fmla="*/ 522514 h 832713"/>
              <a:gd name="connsiteX21" fmla="*/ 1316893 w 1466874"/>
              <a:gd name="connsiteY21" fmla="*/ 551543 h 832713"/>
              <a:gd name="connsiteX22" fmla="*/ 1447522 w 1466874"/>
              <a:gd name="connsiteY22" fmla="*/ 580572 h 832713"/>
              <a:gd name="connsiteX23" fmla="*/ 1462036 w 1466874"/>
              <a:gd name="connsiteY23" fmla="*/ 537029 h 832713"/>
              <a:gd name="connsiteX24" fmla="*/ 1360436 w 1466874"/>
              <a:gd name="connsiteY24" fmla="*/ 420914 h 832713"/>
              <a:gd name="connsiteX25" fmla="*/ 1331407 w 1466874"/>
              <a:gd name="connsiteY25" fmla="*/ 290286 h 832713"/>
              <a:gd name="connsiteX26" fmla="*/ 1316893 w 1466874"/>
              <a:gd name="connsiteY26" fmla="*/ 246743 h 832713"/>
              <a:gd name="connsiteX27" fmla="*/ 1287865 w 1466874"/>
              <a:gd name="connsiteY27" fmla="*/ 203200 h 832713"/>
              <a:gd name="connsiteX28" fmla="*/ 1244322 w 1466874"/>
              <a:gd name="connsiteY28" fmla="*/ 188686 h 832713"/>
              <a:gd name="connsiteX29" fmla="*/ 1186265 w 1466874"/>
              <a:gd name="connsiteY29" fmla="*/ 130629 h 832713"/>
              <a:gd name="connsiteX30" fmla="*/ 1113693 w 1466874"/>
              <a:gd name="connsiteY30" fmla="*/ 72572 h 832713"/>
              <a:gd name="connsiteX31" fmla="*/ 983065 w 1466874"/>
              <a:gd name="connsiteY31" fmla="*/ 0 h 832713"/>
              <a:gd name="connsiteX32" fmla="*/ 720080 w 1466874"/>
              <a:gd name="connsiteY32" fmla="*/ 98167 h 832713"/>
              <a:gd name="connsiteX33" fmla="*/ 228322 w 1466874"/>
              <a:gd name="connsiteY33" fmla="*/ 246743 h 832713"/>
              <a:gd name="connsiteX34" fmla="*/ 199293 w 1466874"/>
              <a:gd name="connsiteY34" fmla="*/ 203200 h 832713"/>
              <a:gd name="connsiteX35" fmla="*/ 141236 w 1466874"/>
              <a:gd name="connsiteY35" fmla="*/ 290286 h 832713"/>
              <a:gd name="connsiteX36" fmla="*/ 97693 w 1466874"/>
              <a:gd name="connsiteY36" fmla="*/ 275772 h 832713"/>
              <a:gd name="connsiteX37" fmla="*/ 39636 w 1466874"/>
              <a:gd name="connsiteY37" fmla="*/ 348343 h 832713"/>
              <a:gd name="connsiteX38" fmla="*/ 54150 w 1466874"/>
              <a:gd name="connsiteY38" fmla="*/ 464457 h 832713"/>
              <a:gd name="connsiteX39" fmla="*/ 39636 w 1466874"/>
              <a:gd name="connsiteY39" fmla="*/ 551543 h 832713"/>
              <a:gd name="connsiteX40" fmla="*/ 39636 w 1466874"/>
              <a:gd name="connsiteY40" fmla="*/ 595086 h 832713"/>
              <a:gd name="connsiteX0" fmla="*/ 25122 w 1466874"/>
              <a:gd name="connsiteY0" fmla="*/ 333829 h 832713"/>
              <a:gd name="connsiteX1" fmla="*/ 25122 w 1466874"/>
              <a:gd name="connsiteY1" fmla="*/ 566057 h 832713"/>
              <a:gd name="connsiteX2" fmla="*/ 54150 w 1466874"/>
              <a:gd name="connsiteY2" fmla="*/ 653143 h 832713"/>
              <a:gd name="connsiteX3" fmla="*/ 68665 w 1466874"/>
              <a:gd name="connsiteY3" fmla="*/ 696686 h 832713"/>
              <a:gd name="connsiteX4" fmla="*/ 83179 w 1466874"/>
              <a:gd name="connsiteY4" fmla="*/ 812800 h 832713"/>
              <a:gd name="connsiteX5" fmla="*/ 170265 w 1466874"/>
              <a:gd name="connsiteY5" fmla="*/ 783772 h 832713"/>
              <a:gd name="connsiteX6" fmla="*/ 242836 w 1466874"/>
              <a:gd name="connsiteY6" fmla="*/ 566057 h 832713"/>
              <a:gd name="connsiteX7" fmla="*/ 271865 w 1466874"/>
              <a:gd name="connsiteY7" fmla="*/ 478972 h 832713"/>
              <a:gd name="connsiteX8" fmla="*/ 300893 w 1466874"/>
              <a:gd name="connsiteY8" fmla="*/ 435429 h 832713"/>
              <a:gd name="connsiteX9" fmla="*/ 315407 w 1466874"/>
              <a:gd name="connsiteY9" fmla="*/ 391886 h 832713"/>
              <a:gd name="connsiteX10" fmla="*/ 402493 w 1466874"/>
              <a:gd name="connsiteY10" fmla="*/ 362857 h 832713"/>
              <a:gd name="connsiteX11" fmla="*/ 504093 w 1466874"/>
              <a:gd name="connsiteY11" fmla="*/ 333829 h 832713"/>
              <a:gd name="connsiteX12" fmla="*/ 547636 w 1466874"/>
              <a:gd name="connsiteY12" fmla="*/ 319314 h 832713"/>
              <a:gd name="connsiteX13" fmla="*/ 736322 w 1466874"/>
              <a:gd name="connsiteY13" fmla="*/ 290286 h 832713"/>
              <a:gd name="connsiteX14" fmla="*/ 779865 w 1466874"/>
              <a:gd name="connsiteY14" fmla="*/ 304800 h 832713"/>
              <a:gd name="connsiteX15" fmla="*/ 823407 w 1466874"/>
              <a:gd name="connsiteY15" fmla="*/ 290286 h 832713"/>
              <a:gd name="connsiteX16" fmla="*/ 881465 w 1466874"/>
              <a:gd name="connsiteY16" fmla="*/ 275772 h 832713"/>
              <a:gd name="connsiteX17" fmla="*/ 925007 w 1466874"/>
              <a:gd name="connsiteY17" fmla="*/ 290286 h 832713"/>
              <a:gd name="connsiteX18" fmla="*/ 1171750 w 1466874"/>
              <a:gd name="connsiteY18" fmla="*/ 304800 h 832713"/>
              <a:gd name="connsiteX19" fmla="*/ 1258836 w 1466874"/>
              <a:gd name="connsiteY19" fmla="*/ 478972 h 832713"/>
              <a:gd name="connsiteX20" fmla="*/ 1273350 w 1466874"/>
              <a:gd name="connsiteY20" fmla="*/ 522514 h 832713"/>
              <a:gd name="connsiteX21" fmla="*/ 1316893 w 1466874"/>
              <a:gd name="connsiteY21" fmla="*/ 551543 h 832713"/>
              <a:gd name="connsiteX22" fmla="*/ 1447522 w 1466874"/>
              <a:gd name="connsiteY22" fmla="*/ 580572 h 832713"/>
              <a:gd name="connsiteX23" fmla="*/ 1462036 w 1466874"/>
              <a:gd name="connsiteY23" fmla="*/ 537029 h 832713"/>
              <a:gd name="connsiteX24" fmla="*/ 1360436 w 1466874"/>
              <a:gd name="connsiteY24" fmla="*/ 420914 h 832713"/>
              <a:gd name="connsiteX25" fmla="*/ 1331407 w 1466874"/>
              <a:gd name="connsiteY25" fmla="*/ 290286 h 832713"/>
              <a:gd name="connsiteX26" fmla="*/ 1316893 w 1466874"/>
              <a:gd name="connsiteY26" fmla="*/ 246743 h 832713"/>
              <a:gd name="connsiteX27" fmla="*/ 1287865 w 1466874"/>
              <a:gd name="connsiteY27" fmla="*/ 203200 h 832713"/>
              <a:gd name="connsiteX28" fmla="*/ 1244322 w 1466874"/>
              <a:gd name="connsiteY28" fmla="*/ 188686 h 832713"/>
              <a:gd name="connsiteX29" fmla="*/ 1186265 w 1466874"/>
              <a:gd name="connsiteY29" fmla="*/ 130629 h 832713"/>
              <a:gd name="connsiteX30" fmla="*/ 1113693 w 1466874"/>
              <a:gd name="connsiteY30" fmla="*/ 72572 h 832713"/>
              <a:gd name="connsiteX31" fmla="*/ 983065 w 1466874"/>
              <a:gd name="connsiteY31" fmla="*/ 0 h 832713"/>
              <a:gd name="connsiteX32" fmla="*/ 720080 w 1466874"/>
              <a:gd name="connsiteY32" fmla="*/ 98167 h 832713"/>
              <a:gd name="connsiteX33" fmla="*/ 216024 w 1466874"/>
              <a:gd name="connsiteY33" fmla="*/ 174155 h 832713"/>
              <a:gd name="connsiteX34" fmla="*/ 199293 w 1466874"/>
              <a:gd name="connsiteY34" fmla="*/ 203200 h 832713"/>
              <a:gd name="connsiteX35" fmla="*/ 141236 w 1466874"/>
              <a:gd name="connsiteY35" fmla="*/ 290286 h 832713"/>
              <a:gd name="connsiteX36" fmla="*/ 97693 w 1466874"/>
              <a:gd name="connsiteY36" fmla="*/ 275772 h 832713"/>
              <a:gd name="connsiteX37" fmla="*/ 39636 w 1466874"/>
              <a:gd name="connsiteY37" fmla="*/ 348343 h 832713"/>
              <a:gd name="connsiteX38" fmla="*/ 54150 w 1466874"/>
              <a:gd name="connsiteY38" fmla="*/ 464457 h 832713"/>
              <a:gd name="connsiteX39" fmla="*/ 39636 w 1466874"/>
              <a:gd name="connsiteY39" fmla="*/ 551543 h 832713"/>
              <a:gd name="connsiteX40" fmla="*/ 39636 w 1466874"/>
              <a:gd name="connsiteY40" fmla="*/ 595086 h 832713"/>
              <a:gd name="connsiteX0" fmla="*/ 25122 w 1466874"/>
              <a:gd name="connsiteY0" fmla="*/ 278229 h 777113"/>
              <a:gd name="connsiteX1" fmla="*/ 25122 w 1466874"/>
              <a:gd name="connsiteY1" fmla="*/ 510457 h 777113"/>
              <a:gd name="connsiteX2" fmla="*/ 54150 w 1466874"/>
              <a:gd name="connsiteY2" fmla="*/ 597543 h 777113"/>
              <a:gd name="connsiteX3" fmla="*/ 68665 w 1466874"/>
              <a:gd name="connsiteY3" fmla="*/ 641086 h 777113"/>
              <a:gd name="connsiteX4" fmla="*/ 83179 w 1466874"/>
              <a:gd name="connsiteY4" fmla="*/ 757200 h 777113"/>
              <a:gd name="connsiteX5" fmla="*/ 170265 w 1466874"/>
              <a:gd name="connsiteY5" fmla="*/ 728172 h 777113"/>
              <a:gd name="connsiteX6" fmla="*/ 242836 w 1466874"/>
              <a:gd name="connsiteY6" fmla="*/ 510457 h 777113"/>
              <a:gd name="connsiteX7" fmla="*/ 271865 w 1466874"/>
              <a:gd name="connsiteY7" fmla="*/ 423372 h 777113"/>
              <a:gd name="connsiteX8" fmla="*/ 300893 w 1466874"/>
              <a:gd name="connsiteY8" fmla="*/ 379829 h 777113"/>
              <a:gd name="connsiteX9" fmla="*/ 315407 w 1466874"/>
              <a:gd name="connsiteY9" fmla="*/ 336286 h 777113"/>
              <a:gd name="connsiteX10" fmla="*/ 402493 w 1466874"/>
              <a:gd name="connsiteY10" fmla="*/ 307257 h 777113"/>
              <a:gd name="connsiteX11" fmla="*/ 504093 w 1466874"/>
              <a:gd name="connsiteY11" fmla="*/ 278229 h 777113"/>
              <a:gd name="connsiteX12" fmla="*/ 547636 w 1466874"/>
              <a:gd name="connsiteY12" fmla="*/ 263714 h 777113"/>
              <a:gd name="connsiteX13" fmla="*/ 736322 w 1466874"/>
              <a:gd name="connsiteY13" fmla="*/ 234686 h 777113"/>
              <a:gd name="connsiteX14" fmla="*/ 779865 w 1466874"/>
              <a:gd name="connsiteY14" fmla="*/ 249200 h 777113"/>
              <a:gd name="connsiteX15" fmla="*/ 823407 w 1466874"/>
              <a:gd name="connsiteY15" fmla="*/ 234686 h 777113"/>
              <a:gd name="connsiteX16" fmla="*/ 881465 w 1466874"/>
              <a:gd name="connsiteY16" fmla="*/ 220172 h 777113"/>
              <a:gd name="connsiteX17" fmla="*/ 925007 w 1466874"/>
              <a:gd name="connsiteY17" fmla="*/ 234686 h 777113"/>
              <a:gd name="connsiteX18" fmla="*/ 1171750 w 1466874"/>
              <a:gd name="connsiteY18" fmla="*/ 249200 h 777113"/>
              <a:gd name="connsiteX19" fmla="*/ 1258836 w 1466874"/>
              <a:gd name="connsiteY19" fmla="*/ 423372 h 777113"/>
              <a:gd name="connsiteX20" fmla="*/ 1273350 w 1466874"/>
              <a:gd name="connsiteY20" fmla="*/ 466914 h 777113"/>
              <a:gd name="connsiteX21" fmla="*/ 1316893 w 1466874"/>
              <a:gd name="connsiteY21" fmla="*/ 495943 h 777113"/>
              <a:gd name="connsiteX22" fmla="*/ 1447522 w 1466874"/>
              <a:gd name="connsiteY22" fmla="*/ 524972 h 777113"/>
              <a:gd name="connsiteX23" fmla="*/ 1462036 w 1466874"/>
              <a:gd name="connsiteY23" fmla="*/ 481429 h 777113"/>
              <a:gd name="connsiteX24" fmla="*/ 1360436 w 1466874"/>
              <a:gd name="connsiteY24" fmla="*/ 365314 h 777113"/>
              <a:gd name="connsiteX25" fmla="*/ 1331407 w 1466874"/>
              <a:gd name="connsiteY25" fmla="*/ 234686 h 777113"/>
              <a:gd name="connsiteX26" fmla="*/ 1316893 w 1466874"/>
              <a:gd name="connsiteY26" fmla="*/ 191143 h 777113"/>
              <a:gd name="connsiteX27" fmla="*/ 1287865 w 1466874"/>
              <a:gd name="connsiteY27" fmla="*/ 147600 h 777113"/>
              <a:gd name="connsiteX28" fmla="*/ 1244322 w 1466874"/>
              <a:gd name="connsiteY28" fmla="*/ 133086 h 777113"/>
              <a:gd name="connsiteX29" fmla="*/ 1186265 w 1466874"/>
              <a:gd name="connsiteY29" fmla="*/ 75029 h 777113"/>
              <a:gd name="connsiteX30" fmla="*/ 1113693 w 1466874"/>
              <a:gd name="connsiteY30" fmla="*/ 16972 h 777113"/>
              <a:gd name="connsiteX31" fmla="*/ 720080 w 1466874"/>
              <a:gd name="connsiteY31" fmla="*/ 42567 h 777113"/>
              <a:gd name="connsiteX32" fmla="*/ 216024 w 1466874"/>
              <a:gd name="connsiteY32" fmla="*/ 118555 h 777113"/>
              <a:gd name="connsiteX33" fmla="*/ 199293 w 1466874"/>
              <a:gd name="connsiteY33" fmla="*/ 147600 h 777113"/>
              <a:gd name="connsiteX34" fmla="*/ 141236 w 1466874"/>
              <a:gd name="connsiteY34" fmla="*/ 234686 h 777113"/>
              <a:gd name="connsiteX35" fmla="*/ 97693 w 1466874"/>
              <a:gd name="connsiteY35" fmla="*/ 220172 h 777113"/>
              <a:gd name="connsiteX36" fmla="*/ 39636 w 1466874"/>
              <a:gd name="connsiteY36" fmla="*/ 292743 h 777113"/>
              <a:gd name="connsiteX37" fmla="*/ 54150 w 1466874"/>
              <a:gd name="connsiteY37" fmla="*/ 408857 h 777113"/>
              <a:gd name="connsiteX38" fmla="*/ 39636 w 1466874"/>
              <a:gd name="connsiteY38" fmla="*/ 495943 h 777113"/>
              <a:gd name="connsiteX39" fmla="*/ 39636 w 1466874"/>
              <a:gd name="connsiteY39" fmla="*/ 539486 h 777113"/>
              <a:gd name="connsiteX0" fmla="*/ 25122 w 1466874"/>
              <a:gd name="connsiteY0" fmla="*/ 242916 h 741800"/>
              <a:gd name="connsiteX1" fmla="*/ 25122 w 1466874"/>
              <a:gd name="connsiteY1" fmla="*/ 475144 h 741800"/>
              <a:gd name="connsiteX2" fmla="*/ 54150 w 1466874"/>
              <a:gd name="connsiteY2" fmla="*/ 562230 h 741800"/>
              <a:gd name="connsiteX3" fmla="*/ 68665 w 1466874"/>
              <a:gd name="connsiteY3" fmla="*/ 605773 h 741800"/>
              <a:gd name="connsiteX4" fmla="*/ 83179 w 1466874"/>
              <a:gd name="connsiteY4" fmla="*/ 721887 h 741800"/>
              <a:gd name="connsiteX5" fmla="*/ 170265 w 1466874"/>
              <a:gd name="connsiteY5" fmla="*/ 692859 h 741800"/>
              <a:gd name="connsiteX6" fmla="*/ 242836 w 1466874"/>
              <a:gd name="connsiteY6" fmla="*/ 475144 h 741800"/>
              <a:gd name="connsiteX7" fmla="*/ 271865 w 1466874"/>
              <a:gd name="connsiteY7" fmla="*/ 388059 h 741800"/>
              <a:gd name="connsiteX8" fmla="*/ 300893 w 1466874"/>
              <a:gd name="connsiteY8" fmla="*/ 344516 h 741800"/>
              <a:gd name="connsiteX9" fmla="*/ 315407 w 1466874"/>
              <a:gd name="connsiteY9" fmla="*/ 300973 h 741800"/>
              <a:gd name="connsiteX10" fmla="*/ 402493 w 1466874"/>
              <a:gd name="connsiteY10" fmla="*/ 271944 h 741800"/>
              <a:gd name="connsiteX11" fmla="*/ 504093 w 1466874"/>
              <a:gd name="connsiteY11" fmla="*/ 242916 h 741800"/>
              <a:gd name="connsiteX12" fmla="*/ 547636 w 1466874"/>
              <a:gd name="connsiteY12" fmla="*/ 228401 h 741800"/>
              <a:gd name="connsiteX13" fmla="*/ 736322 w 1466874"/>
              <a:gd name="connsiteY13" fmla="*/ 199373 h 741800"/>
              <a:gd name="connsiteX14" fmla="*/ 779865 w 1466874"/>
              <a:gd name="connsiteY14" fmla="*/ 213887 h 741800"/>
              <a:gd name="connsiteX15" fmla="*/ 823407 w 1466874"/>
              <a:gd name="connsiteY15" fmla="*/ 199373 h 741800"/>
              <a:gd name="connsiteX16" fmla="*/ 881465 w 1466874"/>
              <a:gd name="connsiteY16" fmla="*/ 184859 h 741800"/>
              <a:gd name="connsiteX17" fmla="*/ 925007 w 1466874"/>
              <a:gd name="connsiteY17" fmla="*/ 199373 h 741800"/>
              <a:gd name="connsiteX18" fmla="*/ 1171750 w 1466874"/>
              <a:gd name="connsiteY18" fmla="*/ 213887 h 741800"/>
              <a:gd name="connsiteX19" fmla="*/ 1258836 w 1466874"/>
              <a:gd name="connsiteY19" fmla="*/ 388059 h 741800"/>
              <a:gd name="connsiteX20" fmla="*/ 1273350 w 1466874"/>
              <a:gd name="connsiteY20" fmla="*/ 431601 h 741800"/>
              <a:gd name="connsiteX21" fmla="*/ 1316893 w 1466874"/>
              <a:gd name="connsiteY21" fmla="*/ 460630 h 741800"/>
              <a:gd name="connsiteX22" fmla="*/ 1447522 w 1466874"/>
              <a:gd name="connsiteY22" fmla="*/ 489659 h 741800"/>
              <a:gd name="connsiteX23" fmla="*/ 1462036 w 1466874"/>
              <a:gd name="connsiteY23" fmla="*/ 446116 h 741800"/>
              <a:gd name="connsiteX24" fmla="*/ 1360436 w 1466874"/>
              <a:gd name="connsiteY24" fmla="*/ 330001 h 741800"/>
              <a:gd name="connsiteX25" fmla="*/ 1331407 w 1466874"/>
              <a:gd name="connsiteY25" fmla="*/ 199373 h 741800"/>
              <a:gd name="connsiteX26" fmla="*/ 1316893 w 1466874"/>
              <a:gd name="connsiteY26" fmla="*/ 155830 h 741800"/>
              <a:gd name="connsiteX27" fmla="*/ 1287865 w 1466874"/>
              <a:gd name="connsiteY27" fmla="*/ 112287 h 741800"/>
              <a:gd name="connsiteX28" fmla="*/ 1244322 w 1466874"/>
              <a:gd name="connsiteY28" fmla="*/ 97773 h 741800"/>
              <a:gd name="connsiteX29" fmla="*/ 1186265 w 1466874"/>
              <a:gd name="connsiteY29" fmla="*/ 39716 h 741800"/>
              <a:gd name="connsiteX30" fmla="*/ 720080 w 1466874"/>
              <a:gd name="connsiteY30" fmla="*/ 7254 h 741800"/>
              <a:gd name="connsiteX31" fmla="*/ 216024 w 1466874"/>
              <a:gd name="connsiteY31" fmla="*/ 83242 h 741800"/>
              <a:gd name="connsiteX32" fmla="*/ 199293 w 1466874"/>
              <a:gd name="connsiteY32" fmla="*/ 112287 h 741800"/>
              <a:gd name="connsiteX33" fmla="*/ 141236 w 1466874"/>
              <a:gd name="connsiteY33" fmla="*/ 199373 h 741800"/>
              <a:gd name="connsiteX34" fmla="*/ 97693 w 1466874"/>
              <a:gd name="connsiteY34" fmla="*/ 184859 h 741800"/>
              <a:gd name="connsiteX35" fmla="*/ 39636 w 1466874"/>
              <a:gd name="connsiteY35" fmla="*/ 257430 h 741800"/>
              <a:gd name="connsiteX36" fmla="*/ 54150 w 1466874"/>
              <a:gd name="connsiteY36" fmla="*/ 373544 h 741800"/>
              <a:gd name="connsiteX37" fmla="*/ 39636 w 1466874"/>
              <a:gd name="connsiteY37" fmla="*/ 460630 h 741800"/>
              <a:gd name="connsiteX38" fmla="*/ 39636 w 1466874"/>
              <a:gd name="connsiteY38" fmla="*/ 504173 h 741800"/>
              <a:gd name="connsiteX0" fmla="*/ 25122 w 1466874"/>
              <a:gd name="connsiteY0" fmla="*/ 242916 h 741800"/>
              <a:gd name="connsiteX1" fmla="*/ 25122 w 1466874"/>
              <a:gd name="connsiteY1" fmla="*/ 475144 h 741800"/>
              <a:gd name="connsiteX2" fmla="*/ 54150 w 1466874"/>
              <a:gd name="connsiteY2" fmla="*/ 562230 h 741800"/>
              <a:gd name="connsiteX3" fmla="*/ 68665 w 1466874"/>
              <a:gd name="connsiteY3" fmla="*/ 605773 h 741800"/>
              <a:gd name="connsiteX4" fmla="*/ 83179 w 1466874"/>
              <a:gd name="connsiteY4" fmla="*/ 721887 h 741800"/>
              <a:gd name="connsiteX5" fmla="*/ 170265 w 1466874"/>
              <a:gd name="connsiteY5" fmla="*/ 692859 h 741800"/>
              <a:gd name="connsiteX6" fmla="*/ 242836 w 1466874"/>
              <a:gd name="connsiteY6" fmla="*/ 475144 h 741800"/>
              <a:gd name="connsiteX7" fmla="*/ 271865 w 1466874"/>
              <a:gd name="connsiteY7" fmla="*/ 388059 h 741800"/>
              <a:gd name="connsiteX8" fmla="*/ 300893 w 1466874"/>
              <a:gd name="connsiteY8" fmla="*/ 344516 h 741800"/>
              <a:gd name="connsiteX9" fmla="*/ 315407 w 1466874"/>
              <a:gd name="connsiteY9" fmla="*/ 300973 h 741800"/>
              <a:gd name="connsiteX10" fmla="*/ 402493 w 1466874"/>
              <a:gd name="connsiteY10" fmla="*/ 271944 h 741800"/>
              <a:gd name="connsiteX11" fmla="*/ 504093 w 1466874"/>
              <a:gd name="connsiteY11" fmla="*/ 242916 h 741800"/>
              <a:gd name="connsiteX12" fmla="*/ 547636 w 1466874"/>
              <a:gd name="connsiteY12" fmla="*/ 228401 h 741800"/>
              <a:gd name="connsiteX13" fmla="*/ 736322 w 1466874"/>
              <a:gd name="connsiteY13" fmla="*/ 199373 h 741800"/>
              <a:gd name="connsiteX14" fmla="*/ 779865 w 1466874"/>
              <a:gd name="connsiteY14" fmla="*/ 213887 h 741800"/>
              <a:gd name="connsiteX15" fmla="*/ 823407 w 1466874"/>
              <a:gd name="connsiteY15" fmla="*/ 199373 h 741800"/>
              <a:gd name="connsiteX16" fmla="*/ 881465 w 1466874"/>
              <a:gd name="connsiteY16" fmla="*/ 184859 h 741800"/>
              <a:gd name="connsiteX17" fmla="*/ 925007 w 1466874"/>
              <a:gd name="connsiteY17" fmla="*/ 199373 h 741800"/>
              <a:gd name="connsiteX18" fmla="*/ 1171750 w 1466874"/>
              <a:gd name="connsiteY18" fmla="*/ 213887 h 741800"/>
              <a:gd name="connsiteX19" fmla="*/ 1258836 w 1466874"/>
              <a:gd name="connsiteY19" fmla="*/ 388059 h 741800"/>
              <a:gd name="connsiteX20" fmla="*/ 1273350 w 1466874"/>
              <a:gd name="connsiteY20" fmla="*/ 431601 h 741800"/>
              <a:gd name="connsiteX21" fmla="*/ 1316893 w 1466874"/>
              <a:gd name="connsiteY21" fmla="*/ 460630 h 741800"/>
              <a:gd name="connsiteX22" fmla="*/ 1447522 w 1466874"/>
              <a:gd name="connsiteY22" fmla="*/ 489659 h 741800"/>
              <a:gd name="connsiteX23" fmla="*/ 1462036 w 1466874"/>
              <a:gd name="connsiteY23" fmla="*/ 446116 h 741800"/>
              <a:gd name="connsiteX24" fmla="*/ 1360436 w 1466874"/>
              <a:gd name="connsiteY24" fmla="*/ 330001 h 741800"/>
              <a:gd name="connsiteX25" fmla="*/ 1368152 w 1466874"/>
              <a:gd name="connsiteY25" fmla="*/ 235216 h 741800"/>
              <a:gd name="connsiteX26" fmla="*/ 1316893 w 1466874"/>
              <a:gd name="connsiteY26" fmla="*/ 155830 h 741800"/>
              <a:gd name="connsiteX27" fmla="*/ 1287865 w 1466874"/>
              <a:gd name="connsiteY27" fmla="*/ 112287 h 741800"/>
              <a:gd name="connsiteX28" fmla="*/ 1244322 w 1466874"/>
              <a:gd name="connsiteY28" fmla="*/ 97773 h 741800"/>
              <a:gd name="connsiteX29" fmla="*/ 1186265 w 1466874"/>
              <a:gd name="connsiteY29" fmla="*/ 39716 h 741800"/>
              <a:gd name="connsiteX30" fmla="*/ 720080 w 1466874"/>
              <a:gd name="connsiteY30" fmla="*/ 7254 h 741800"/>
              <a:gd name="connsiteX31" fmla="*/ 216024 w 1466874"/>
              <a:gd name="connsiteY31" fmla="*/ 83242 h 741800"/>
              <a:gd name="connsiteX32" fmla="*/ 199293 w 1466874"/>
              <a:gd name="connsiteY32" fmla="*/ 112287 h 741800"/>
              <a:gd name="connsiteX33" fmla="*/ 141236 w 1466874"/>
              <a:gd name="connsiteY33" fmla="*/ 199373 h 741800"/>
              <a:gd name="connsiteX34" fmla="*/ 97693 w 1466874"/>
              <a:gd name="connsiteY34" fmla="*/ 184859 h 741800"/>
              <a:gd name="connsiteX35" fmla="*/ 39636 w 1466874"/>
              <a:gd name="connsiteY35" fmla="*/ 257430 h 741800"/>
              <a:gd name="connsiteX36" fmla="*/ 54150 w 1466874"/>
              <a:gd name="connsiteY36" fmla="*/ 373544 h 741800"/>
              <a:gd name="connsiteX37" fmla="*/ 39636 w 1466874"/>
              <a:gd name="connsiteY37" fmla="*/ 460630 h 741800"/>
              <a:gd name="connsiteX38" fmla="*/ 39636 w 1466874"/>
              <a:gd name="connsiteY38" fmla="*/ 504173 h 741800"/>
              <a:gd name="connsiteX0" fmla="*/ 25122 w 1466874"/>
              <a:gd name="connsiteY0" fmla="*/ 242916 h 741800"/>
              <a:gd name="connsiteX1" fmla="*/ 25122 w 1466874"/>
              <a:gd name="connsiteY1" fmla="*/ 475144 h 741800"/>
              <a:gd name="connsiteX2" fmla="*/ 54150 w 1466874"/>
              <a:gd name="connsiteY2" fmla="*/ 562230 h 741800"/>
              <a:gd name="connsiteX3" fmla="*/ 68665 w 1466874"/>
              <a:gd name="connsiteY3" fmla="*/ 605773 h 741800"/>
              <a:gd name="connsiteX4" fmla="*/ 83179 w 1466874"/>
              <a:gd name="connsiteY4" fmla="*/ 721887 h 741800"/>
              <a:gd name="connsiteX5" fmla="*/ 170265 w 1466874"/>
              <a:gd name="connsiteY5" fmla="*/ 692859 h 741800"/>
              <a:gd name="connsiteX6" fmla="*/ 242836 w 1466874"/>
              <a:gd name="connsiteY6" fmla="*/ 475144 h 741800"/>
              <a:gd name="connsiteX7" fmla="*/ 271865 w 1466874"/>
              <a:gd name="connsiteY7" fmla="*/ 388059 h 741800"/>
              <a:gd name="connsiteX8" fmla="*/ 300893 w 1466874"/>
              <a:gd name="connsiteY8" fmla="*/ 344516 h 741800"/>
              <a:gd name="connsiteX9" fmla="*/ 315407 w 1466874"/>
              <a:gd name="connsiteY9" fmla="*/ 300973 h 741800"/>
              <a:gd name="connsiteX10" fmla="*/ 402493 w 1466874"/>
              <a:gd name="connsiteY10" fmla="*/ 271944 h 741800"/>
              <a:gd name="connsiteX11" fmla="*/ 504093 w 1466874"/>
              <a:gd name="connsiteY11" fmla="*/ 242916 h 741800"/>
              <a:gd name="connsiteX12" fmla="*/ 547636 w 1466874"/>
              <a:gd name="connsiteY12" fmla="*/ 228401 h 741800"/>
              <a:gd name="connsiteX13" fmla="*/ 736322 w 1466874"/>
              <a:gd name="connsiteY13" fmla="*/ 199373 h 741800"/>
              <a:gd name="connsiteX14" fmla="*/ 779865 w 1466874"/>
              <a:gd name="connsiteY14" fmla="*/ 213887 h 741800"/>
              <a:gd name="connsiteX15" fmla="*/ 823407 w 1466874"/>
              <a:gd name="connsiteY15" fmla="*/ 199373 h 741800"/>
              <a:gd name="connsiteX16" fmla="*/ 881465 w 1466874"/>
              <a:gd name="connsiteY16" fmla="*/ 184859 h 741800"/>
              <a:gd name="connsiteX17" fmla="*/ 925007 w 1466874"/>
              <a:gd name="connsiteY17" fmla="*/ 199373 h 741800"/>
              <a:gd name="connsiteX18" fmla="*/ 1171750 w 1466874"/>
              <a:gd name="connsiteY18" fmla="*/ 213887 h 741800"/>
              <a:gd name="connsiteX19" fmla="*/ 1258836 w 1466874"/>
              <a:gd name="connsiteY19" fmla="*/ 388059 h 741800"/>
              <a:gd name="connsiteX20" fmla="*/ 1273350 w 1466874"/>
              <a:gd name="connsiteY20" fmla="*/ 431601 h 741800"/>
              <a:gd name="connsiteX21" fmla="*/ 1316893 w 1466874"/>
              <a:gd name="connsiteY21" fmla="*/ 460630 h 741800"/>
              <a:gd name="connsiteX22" fmla="*/ 1447522 w 1466874"/>
              <a:gd name="connsiteY22" fmla="*/ 489659 h 741800"/>
              <a:gd name="connsiteX23" fmla="*/ 1462036 w 1466874"/>
              <a:gd name="connsiteY23" fmla="*/ 446116 h 741800"/>
              <a:gd name="connsiteX24" fmla="*/ 1360436 w 1466874"/>
              <a:gd name="connsiteY24" fmla="*/ 330001 h 741800"/>
              <a:gd name="connsiteX25" fmla="*/ 1368152 w 1466874"/>
              <a:gd name="connsiteY25" fmla="*/ 235216 h 741800"/>
              <a:gd name="connsiteX26" fmla="*/ 1368152 w 1466874"/>
              <a:gd name="connsiteY26" fmla="*/ 159229 h 741800"/>
              <a:gd name="connsiteX27" fmla="*/ 1287865 w 1466874"/>
              <a:gd name="connsiteY27" fmla="*/ 112287 h 741800"/>
              <a:gd name="connsiteX28" fmla="*/ 1244322 w 1466874"/>
              <a:gd name="connsiteY28" fmla="*/ 97773 h 741800"/>
              <a:gd name="connsiteX29" fmla="*/ 1186265 w 1466874"/>
              <a:gd name="connsiteY29" fmla="*/ 39716 h 741800"/>
              <a:gd name="connsiteX30" fmla="*/ 720080 w 1466874"/>
              <a:gd name="connsiteY30" fmla="*/ 7254 h 741800"/>
              <a:gd name="connsiteX31" fmla="*/ 216024 w 1466874"/>
              <a:gd name="connsiteY31" fmla="*/ 83242 h 741800"/>
              <a:gd name="connsiteX32" fmla="*/ 199293 w 1466874"/>
              <a:gd name="connsiteY32" fmla="*/ 112287 h 741800"/>
              <a:gd name="connsiteX33" fmla="*/ 141236 w 1466874"/>
              <a:gd name="connsiteY33" fmla="*/ 199373 h 741800"/>
              <a:gd name="connsiteX34" fmla="*/ 97693 w 1466874"/>
              <a:gd name="connsiteY34" fmla="*/ 184859 h 741800"/>
              <a:gd name="connsiteX35" fmla="*/ 39636 w 1466874"/>
              <a:gd name="connsiteY35" fmla="*/ 257430 h 741800"/>
              <a:gd name="connsiteX36" fmla="*/ 54150 w 1466874"/>
              <a:gd name="connsiteY36" fmla="*/ 373544 h 741800"/>
              <a:gd name="connsiteX37" fmla="*/ 39636 w 1466874"/>
              <a:gd name="connsiteY37" fmla="*/ 460630 h 741800"/>
              <a:gd name="connsiteX38" fmla="*/ 39636 w 1466874"/>
              <a:gd name="connsiteY38" fmla="*/ 504173 h 741800"/>
              <a:gd name="connsiteX0" fmla="*/ 25122 w 1466874"/>
              <a:gd name="connsiteY0" fmla="*/ 242916 h 741800"/>
              <a:gd name="connsiteX1" fmla="*/ 25122 w 1466874"/>
              <a:gd name="connsiteY1" fmla="*/ 475144 h 741800"/>
              <a:gd name="connsiteX2" fmla="*/ 54150 w 1466874"/>
              <a:gd name="connsiteY2" fmla="*/ 562230 h 741800"/>
              <a:gd name="connsiteX3" fmla="*/ 68665 w 1466874"/>
              <a:gd name="connsiteY3" fmla="*/ 605773 h 741800"/>
              <a:gd name="connsiteX4" fmla="*/ 83179 w 1466874"/>
              <a:gd name="connsiteY4" fmla="*/ 721887 h 741800"/>
              <a:gd name="connsiteX5" fmla="*/ 170265 w 1466874"/>
              <a:gd name="connsiteY5" fmla="*/ 692859 h 741800"/>
              <a:gd name="connsiteX6" fmla="*/ 242836 w 1466874"/>
              <a:gd name="connsiteY6" fmla="*/ 475144 h 741800"/>
              <a:gd name="connsiteX7" fmla="*/ 271865 w 1466874"/>
              <a:gd name="connsiteY7" fmla="*/ 388059 h 741800"/>
              <a:gd name="connsiteX8" fmla="*/ 300893 w 1466874"/>
              <a:gd name="connsiteY8" fmla="*/ 344516 h 741800"/>
              <a:gd name="connsiteX9" fmla="*/ 315407 w 1466874"/>
              <a:gd name="connsiteY9" fmla="*/ 300973 h 741800"/>
              <a:gd name="connsiteX10" fmla="*/ 402493 w 1466874"/>
              <a:gd name="connsiteY10" fmla="*/ 271944 h 741800"/>
              <a:gd name="connsiteX11" fmla="*/ 504093 w 1466874"/>
              <a:gd name="connsiteY11" fmla="*/ 242916 h 741800"/>
              <a:gd name="connsiteX12" fmla="*/ 547636 w 1466874"/>
              <a:gd name="connsiteY12" fmla="*/ 228401 h 741800"/>
              <a:gd name="connsiteX13" fmla="*/ 736322 w 1466874"/>
              <a:gd name="connsiteY13" fmla="*/ 199373 h 741800"/>
              <a:gd name="connsiteX14" fmla="*/ 779865 w 1466874"/>
              <a:gd name="connsiteY14" fmla="*/ 213887 h 741800"/>
              <a:gd name="connsiteX15" fmla="*/ 823407 w 1466874"/>
              <a:gd name="connsiteY15" fmla="*/ 199373 h 741800"/>
              <a:gd name="connsiteX16" fmla="*/ 881465 w 1466874"/>
              <a:gd name="connsiteY16" fmla="*/ 184859 h 741800"/>
              <a:gd name="connsiteX17" fmla="*/ 925007 w 1466874"/>
              <a:gd name="connsiteY17" fmla="*/ 199373 h 741800"/>
              <a:gd name="connsiteX18" fmla="*/ 1171750 w 1466874"/>
              <a:gd name="connsiteY18" fmla="*/ 213887 h 741800"/>
              <a:gd name="connsiteX19" fmla="*/ 1258836 w 1466874"/>
              <a:gd name="connsiteY19" fmla="*/ 388059 h 741800"/>
              <a:gd name="connsiteX20" fmla="*/ 1273350 w 1466874"/>
              <a:gd name="connsiteY20" fmla="*/ 431601 h 741800"/>
              <a:gd name="connsiteX21" fmla="*/ 1316893 w 1466874"/>
              <a:gd name="connsiteY21" fmla="*/ 460630 h 741800"/>
              <a:gd name="connsiteX22" fmla="*/ 1447522 w 1466874"/>
              <a:gd name="connsiteY22" fmla="*/ 489659 h 741800"/>
              <a:gd name="connsiteX23" fmla="*/ 1462036 w 1466874"/>
              <a:gd name="connsiteY23" fmla="*/ 446116 h 741800"/>
              <a:gd name="connsiteX24" fmla="*/ 1360436 w 1466874"/>
              <a:gd name="connsiteY24" fmla="*/ 330001 h 741800"/>
              <a:gd name="connsiteX25" fmla="*/ 1368152 w 1466874"/>
              <a:gd name="connsiteY25" fmla="*/ 235216 h 741800"/>
              <a:gd name="connsiteX26" fmla="*/ 1368152 w 1466874"/>
              <a:gd name="connsiteY26" fmla="*/ 159229 h 741800"/>
              <a:gd name="connsiteX27" fmla="*/ 1287865 w 1466874"/>
              <a:gd name="connsiteY27" fmla="*/ 112287 h 741800"/>
              <a:gd name="connsiteX28" fmla="*/ 1186265 w 1466874"/>
              <a:gd name="connsiteY28" fmla="*/ 39716 h 741800"/>
              <a:gd name="connsiteX29" fmla="*/ 720080 w 1466874"/>
              <a:gd name="connsiteY29" fmla="*/ 7254 h 741800"/>
              <a:gd name="connsiteX30" fmla="*/ 216024 w 1466874"/>
              <a:gd name="connsiteY30" fmla="*/ 83242 h 741800"/>
              <a:gd name="connsiteX31" fmla="*/ 199293 w 1466874"/>
              <a:gd name="connsiteY31" fmla="*/ 112287 h 741800"/>
              <a:gd name="connsiteX32" fmla="*/ 141236 w 1466874"/>
              <a:gd name="connsiteY32" fmla="*/ 199373 h 741800"/>
              <a:gd name="connsiteX33" fmla="*/ 97693 w 1466874"/>
              <a:gd name="connsiteY33" fmla="*/ 184859 h 741800"/>
              <a:gd name="connsiteX34" fmla="*/ 39636 w 1466874"/>
              <a:gd name="connsiteY34" fmla="*/ 257430 h 741800"/>
              <a:gd name="connsiteX35" fmla="*/ 54150 w 1466874"/>
              <a:gd name="connsiteY35" fmla="*/ 373544 h 741800"/>
              <a:gd name="connsiteX36" fmla="*/ 39636 w 1466874"/>
              <a:gd name="connsiteY36" fmla="*/ 460630 h 741800"/>
              <a:gd name="connsiteX37" fmla="*/ 39636 w 1466874"/>
              <a:gd name="connsiteY37" fmla="*/ 504173 h 741800"/>
              <a:gd name="connsiteX0" fmla="*/ 25122 w 1466874"/>
              <a:gd name="connsiteY0" fmla="*/ 242916 h 741800"/>
              <a:gd name="connsiteX1" fmla="*/ 25122 w 1466874"/>
              <a:gd name="connsiteY1" fmla="*/ 475144 h 741800"/>
              <a:gd name="connsiteX2" fmla="*/ 54150 w 1466874"/>
              <a:gd name="connsiteY2" fmla="*/ 562230 h 741800"/>
              <a:gd name="connsiteX3" fmla="*/ 68665 w 1466874"/>
              <a:gd name="connsiteY3" fmla="*/ 605773 h 741800"/>
              <a:gd name="connsiteX4" fmla="*/ 83179 w 1466874"/>
              <a:gd name="connsiteY4" fmla="*/ 721887 h 741800"/>
              <a:gd name="connsiteX5" fmla="*/ 170265 w 1466874"/>
              <a:gd name="connsiteY5" fmla="*/ 692859 h 741800"/>
              <a:gd name="connsiteX6" fmla="*/ 242836 w 1466874"/>
              <a:gd name="connsiteY6" fmla="*/ 475144 h 741800"/>
              <a:gd name="connsiteX7" fmla="*/ 271865 w 1466874"/>
              <a:gd name="connsiteY7" fmla="*/ 388059 h 741800"/>
              <a:gd name="connsiteX8" fmla="*/ 300893 w 1466874"/>
              <a:gd name="connsiteY8" fmla="*/ 344516 h 741800"/>
              <a:gd name="connsiteX9" fmla="*/ 315407 w 1466874"/>
              <a:gd name="connsiteY9" fmla="*/ 300973 h 741800"/>
              <a:gd name="connsiteX10" fmla="*/ 402493 w 1466874"/>
              <a:gd name="connsiteY10" fmla="*/ 271944 h 741800"/>
              <a:gd name="connsiteX11" fmla="*/ 504093 w 1466874"/>
              <a:gd name="connsiteY11" fmla="*/ 242916 h 741800"/>
              <a:gd name="connsiteX12" fmla="*/ 547636 w 1466874"/>
              <a:gd name="connsiteY12" fmla="*/ 228401 h 741800"/>
              <a:gd name="connsiteX13" fmla="*/ 736322 w 1466874"/>
              <a:gd name="connsiteY13" fmla="*/ 199373 h 741800"/>
              <a:gd name="connsiteX14" fmla="*/ 779865 w 1466874"/>
              <a:gd name="connsiteY14" fmla="*/ 213887 h 741800"/>
              <a:gd name="connsiteX15" fmla="*/ 823407 w 1466874"/>
              <a:gd name="connsiteY15" fmla="*/ 199373 h 741800"/>
              <a:gd name="connsiteX16" fmla="*/ 881465 w 1466874"/>
              <a:gd name="connsiteY16" fmla="*/ 184859 h 741800"/>
              <a:gd name="connsiteX17" fmla="*/ 925007 w 1466874"/>
              <a:gd name="connsiteY17" fmla="*/ 199373 h 741800"/>
              <a:gd name="connsiteX18" fmla="*/ 1171750 w 1466874"/>
              <a:gd name="connsiteY18" fmla="*/ 213887 h 741800"/>
              <a:gd name="connsiteX19" fmla="*/ 1258836 w 1466874"/>
              <a:gd name="connsiteY19" fmla="*/ 388059 h 741800"/>
              <a:gd name="connsiteX20" fmla="*/ 1273350 w 1466874"/>
              <a:gd name="connsiteY20" fmla="*/ 431601 h 741800"/>
              <a:gd name="connsiteX21" fmla="*/ 1316893 w 1466874"/>
              <a:gd name="connsiteY21" fmla="*/ 460630 h 741800"/>
              <a:gd name="connsiteX22" fmla="*/ 1447522 w 1466874"/>
              <a:gd name="connsiteY22" fmla="*/ 489659 h 741800"/>
              <a:gd name="connsiteX23" fmla="*/ 1462036 w 1466874"/>
              <a:gd name="connsiteY23" fmla="*/ 446116 h 741800"/>
              <a:gd name="connsiteX24" fmla="*/ 1360436 w 1466874"/>
              <a:gd name="connsiteY24" fmla="*/ 330001 h 741800"/>
              <a:gd name="connsiteX25" fmla="*/ 1368152 w 1466874"/>
              <a:gd name="connsiteY25" fmla="*/ 235216 h 741800"/>
              <a:gd name="connsiteX26" fmla="*/ 1368152 w 1466874"/>
              <a:gd name="connsiteY26" fmla="*/ 159229 h 741800"/>
              <a:gd name="connsiteX27" fmla="*/ 1186265 w 1466874"/>
              <a:gd name="connsiteY27" fmla="*/ 39716 h 741800"/>
              <a:gd name="connsiteX28" fmla="*/ 720080 w 1466874"/>
              <a:gd name="connsiteY28" fmla="*/ 7254 h 741800"/>
              <a:gd name="connsiteX29" fmla="*/ 216024 w 1466874"/>
              <a:gd name="connsiteY29" fmla="*/ 83242 h 741800"/>
              <a:gd name="connsiteX30" fmla="*/ 199293 w 1466874"/>
              <a:gd name="connsiteY30" fmla="*/ 112287 h 741800"/>
              <a:gd name="connsiteX31" fmla="*/ 141236 w 1466874"/>
              <a:gd name="connsiteY31" fmla="*/ 199373 h 741800"/>
              <a:gd name="connsiteX32" fmla="*/ 97693 w 1466874"/>
              <a:gd name="connsiteY32" fmla="*/ 184859 h 741800"/>
              <a:gd name="connsiteX33" fmla="*/ 39636 w 1466874"/>
              <a:gd name="connsiteY33" fmla="*/ 257430 h 741800"/>
              <a:gd name="connsiteX34" fmla="*/ 54150 w 1466874"/>
              <a:gd name="connsiteY34" fmla="*/ 373544 h 741800"/>
              <a:gd name="connsiteX35" fmla="*/ 39636 w 1466874"/>
              <a:gd name="connsiteY35" fmla="*/ 460630 h 741800"/>
              <a:gd name="connsiteX36" fmla="*/ 39636 w 1466874"/>
              <a:gd name="connsiteY36" fmla="*/ 504173 h 741800"/>
              <a:gd name="connsiteX0" fmla="*/ 25122 w 1517006"/>
              <a:gd name="connsiteY0" fmla="*/ 242916 h 741800"/>
              <a:gd name="connsiteX1" fmla="*/ 25122 w 1517006"/>
              <a:gd name="connsiteY1" fmla="*/ 475144 h 741800"/>
              <a:gd name="connsiteX2" fmla="*/ 54150 w 1517006"/>
              <a:gd name="connsiteY2" fmla="*/ 562230 h 741800"/>
              <a:gd name="connsiteX3" fmla="*/ 68665 w 1517006"/>
              <a:gd name="connsiteY3" fmla="*/ 605773 h 741800"/>
              <a:gd name="connsiteX4" fmla="*/ 83179 w 1517006"/>
              <a:gd name="connsiteY4" fmla="*/ 721887 h 741800"/>
              <a:gd name="connsiteX5" fmla="*/ 170265 w 1517006"/>
              <a:gd name="connsiteY5" fmla="*/ 692859 h 741800"/>
              <a:gd name="connsiteX6" fmla="*/ 242836 w 1517006"/>
              <a:gd name="connsiteY6" fmla="*/ 475144 h 741800"/>
              <a:gd name="connsiteX7" fmla="*/ 271865 w 1517006"/>
              <a:gd name="connsiteY7" fmla="*/ 388059 h 741800"/>
              <a:gd name="connsiteX8" fmla="*/ 300893 w 1517006"/>
              <a:gd name="connsiteY8" fmla="*/ 344516 h 741800"/>
              <a:gd name="connsiteX9" fmla="*/ 315407 w 1517006"/>
              <a:gd name="connsiteY9" fmla="*/ 300973 h 741800"/>
              <a:gd name="connsiteX10" fmla="*/ 402493 w 1517006"/>
              <a:gd name="connsiteY10" fmla="*/ 271944 h 741800"/>
              <a:gd name="connsiteX11" fmla="*/ 504093 w 1517006"/>
              <a:gd name="connsiteY11" fmla="*/ 242916 h 741800"/>
              <a:gd name="connsiteX12" fmla="*/ 547636 w 1517006"/>
              <a:gd name="connsiteY12" fmla="*/ 228401 h 741800"/>
              <a:gd name="connsiteX13" fmla="*/ 736322 w 1517006"/>
              <a:gd name="connsiteY13" fmla="*/ 199373 h 741800"/>
              <a:gd name="connsiteX14" fmla="*/ 779865 w 1517006"/>
              <a:gd name="connsiteY14" fmla="*/ 213887 h 741800"/>
              <a:gd name="connsiteX15" fmla="*/ 823407 w 1517006"/>
              <a:gd name="connsiteY15" fmla="*/ 199373 h 741800"/>
              <a:gd name="connsiteX16" fmla="*/ 881465 w 1517006"/>
              <a:gd name="connsiteY16" fmla="*/ 184859 h 741800"/>
              <a:gd name="connsiteX17" fmla="*/ 925007 w 1517006"/>
              <a:gd name="connsiteY17" fmla="*/ 199373 h 741800"/>
              <a:gd name="connsiteX18" fmla="*/ 1171750 w 1517006"/>
              <a:gd name="connsiteY18" fmla="*/ 213887 h 741800"/>
              <a:gd name="connsiteX19" fmla="*/ 1258836 w 1517006"/>
              <a:gd name="connsiteY19" fmla="*/ 388059 h 741800"/>
              <a:gd name="connsiteX20" fmla="*/ 1273350 w 1517006"/>
              <a:gd name="connsiteY20" fmla="*/ 431601 h 741800"/>
              <a:gd name="connsiteX21" fmla="*/ 1316893 w 1517006"/>
              <a:gd name="connsiteY21" fmla="*/ 460630 h 741800"/>
              <a:gd name="connsiteX22" fmla="*/ 1512168 w 1517006"/>
              <a:gd name="connsiteY22" fmla="*/ 640483 h 741800"/>
              <a:gd name="connsiteX23" fmla="*/ 1462036 w 1517006"/>
              <a:gd name="connsiteY23" fmla="*/ 446116 h 741800"/>
              <a:gd name="connsiteX24" fmla="*/ 1360436 w 1517006"/>
              <a:gd name="connsiteY24" fmla="*/ 330001 h 741800"/>
              <a:gd name="connsiteX25" fmla="*/ 1368152 w 1517006"/>
              <a:gd name="connsiteY25" fmla="*/ 235216 h 741800"/>
              <a:gd name="connsiteX26" fmla="*/ 1368152 w 1517006"/>
              <a:gd name="connsiteY26" fmla="*/ 159229 h 741800"/>
              <a:gd name="connsiteX27" fmla="*/ 1186265 w 1517006"/>
              <a:gd name="connsiteY27" fmla="*/ 39716 h 741800"/>
              <a:gd name="connsiteX28" fmla="*/ 720080 w 1517006"/>
              <a:gd name="connsiteY28" fmla="*/ 7254 h 741800"/>
              <a:gd name="connsiteX29" fmla="*/ 216024 w 1517006"/>
              <a:gd name="connsiteY29" fmla="*/ 83242 h 741800"/>
              <a:gd name="connsiteX30" fmla="*/ 199293 w 1517006"/>
              <a:gd name="connsiteY30" fmla="*/ 112287 h 741800"/>
              <a:gd name="connsiteX31" fmla="*/ 141236 w 1517006"/>
              <a:gd name="connsiteY31" fmla="*/ 199373 h 741800"/>
              <a:gd name="connsiteX32" fmla="*/ 97693 w 1517006"/>
              <a:gd name="connsiteY32" fmla="*/ 184859 h 741800"/>
              <a:gd name="connsiteX33" fmla="*/ 39636 w 1517006"/>
              <a:gd name="connsiteY33" fmla="*/ 257430 h 741800"/>
              <a:gd name="connsiteX34" fmla="*/ 54150 w 1517006"/>
              <a:gd name="connsiteY34" fmla="*/ 373544 h 741800"/>
              <a:gd name="connsiteX35" fmla="*/ 39636 w 1517006"/>
              <a:gd name="connsiteY35" fmla="*/ 460630 h 741800"/>
              <a:gd name="connsiteX36" fmla="*/ 39636 w 1517006"/>
              <a:gd name="connsiteY36" fmla="*/ 504173 h 741800"/>
              <a:gd name="connsiteX0" fmla="*/ 25122 w 1517006"/>
              <a:gd name="connsiteY0" fmla="*/ 242916 h 741800"/>
              <a:gd name="connsiteX1" fmla="*/ 25122 w 1517006"/>
              <a:gd name="connsiteY1" fmla="*/ 475144 h 741800"/>
              <a:gd name="connsiteX2" fmla="*/ 54150 w 1517006"/>
              <a:gd name="connsiteY2" fmla="*/ 562230 h 741800"/>
              <a:gd name="connsiteX3" fmla="*/ 68665 w 1517006"/>
              <a:gd name="connsiteY3" fmla="*/ 605773 h 741800"/>
              <a:gd name="connsiteX4" fmla="*/ 83179 w 1517006"/>
              <a:gd name="connsiteY4" fmla="*/ 721887 h 741800"/>
              <a:gd name="connsiteX5" fmla="*/ 170265 w 1517006"/>
              <a:gd name="connsiteY5" fmla="*/ 692859 h 741800"/>
              <a:gd name="connsiteX6" fmla="*/ 242836 w 1517006"/>
              <a:gd name="connsiteY6" fmla="*/ 475144 h 741800"/>
              <a:gd name="connsiteX7" fmla="*/ 271865 w 1517006"/>
              <a:gd name="connsiteY7" fmla="*/ 388059 h 741800"/>
              <a:gd name="connsiteX8" fmla="*/ 300893 w 1517006"/>
              <a:gd name="connsiteY8" fmla="*/ 344516 h 741800"/>
              <a:gd name="connsiteX9" fmla="*/ 315407 w 1517006"/>
              <a:gd name="connsiteY9" fmla="*/ 300973 h 741800"/>
              <a:gd name="connsiteX10" fmla="*/ 402493 w 1517006"/>
              <a:gd name="connsiteY10" fmla="*/ 271944 h 741800"/>
              <a:gd name="connsiteX11" fmla="*/ 504093 w 1517006"/>
              <a:gd name="connsiteY11" fmla="*/ 242916 h 741800"/>
              <a:gd name="connsiteX12" fmla="*/ 547636 w 1517006"/>
              <a:gd name="connsiteY12" fmla="*/ 228401 h 741800"/>
              <a:gd name="connsiteX13" fmla="*/ 736322 w 1517006"/>
              <a:gd name="connsiteY13" fmla="*/ 199373 h 741800"/>
              <a:gd name="connsiteX14" fmla="*/ 779865 w 1517006"/>
              <a:gd name="connsiteY14" fmla="*/ 213887 h 741800"/>
              <a:gd name="connsiteX15" fmla="*/ 823407 w 1517006"/>
              <a:gd name="connsiteY15" fmla="*/ 199373 h 741800"/>
              <a:gd name="connsiteX16" fmla="*/ 881465 w 1517006"/>
              <a:gd name="connsiteY16" fmla="*/ 184859 h 741800"/>
              <a:gd name="connsiteX17" fmla="*/ 925007 w 1517006"/>
              <a:gd name="connsiteY17" fmla="*/ 199373 h 741800"/>
              <a:gd name="connsiteX18" fmla="*/ 1171750 w 1517006"/>
              <a:gd name="connsiteY18" fmla="*/ 213887 h 741800"/>
              <a:gd name="connsiteX19" fmla="*/ 1258836 w 1517006"/>
              <a:gd name="connsiteY19" fmla="*/ 388059 h 741800"/>
              <a:gd name="connsiteX20" fmla="*/ 1273350 w 1517006"/>
              <a:gd name="connsiteY20" fmla="*/ 431601 h 741800"/>
              <a:gd name="connsiteX21" fmla="*/ 1224136 w 1517006"/>
              <a:gd name="connsiteY21" fmla="*/ 463179 h 741800"/>
              <a:gd name="connsiteX22" fmla="*/ 1512168 w 1517006"/>
              <a:gd name="connsiteY22" fmla="*/ 640483 h 741800"/>
              <a:gd name="connsiteX23" fmla="*/ 1462036 w 1517006"/>
              <a:gd name="connsiteY23" fmla="*/ 446116 h 741800"/>
              <a:gd name="connsiteX24" fmla="*/ 1360436 w 1517006"/>
              <a:gd name="connsiteY24" fmla="*/ 330001 h 741800"/>
              <a:gd name="connsiteX25" fmla="*/ 1368152 w 1517006"/>
              <a:gd name="connsiteY25" fmla="*/ 235216 h 741800"/>
              <a:gd name="connsiteX26" fmla="*/ 1368152 w 1517006"/>
              <a:gd name="connsiteY26" fmla="*/ 159229 h 741800"/>
              <a:gd name="connsiteX27" fmla="*/ 1186265 w 1517006"/>
              <a:gd name="connsiteY27" fmla="*/ 39716 h 741800"/>
              <a:gd name="connsiteX28" fmla="*/ 720080 w 1517006"/>
              <a:gd name="connsiteY28" fmla="*/ 7254 h 741800"/>
              <a:gd name="connsiteX29" fmla="*/ 216024 w 1517006"/>
              <a:gd name="connsiteY29" fmla="*/ 83242 h 741800"/>
              <a:gd name="connsiteX30" fmla="*/ 199293 w 1517006"/>
              <a:gd name="connsiteY30" fmla="*/ 112287 h 741800"/>
              <a:gd name="connsiteX31" fmla="*/ 141236 w 1517006"/>
              <a:gd name="connsiteY31" fmla="*/ 199373 h 741800"/>
              <a:gd name="connsiteX32" fmla="*/ 97693 w 1517006"/>
              <a:gd name="connsiteY32" fmla="*/ 184859 h 741800"/>
              <a:gd name="connsiteX33" fmla="*/ 39636 w 1517006"/>
              <a:gd name="connsiteY33" fmla="*/ 257430 h 741800"/>
              <a:gd name="connsiteX34" fmla="*/ 54150 w 1517006"/>
              <a:gd name="connsiteY34" fmla="*/ 373544 h 741800"/>
              <a:gd name="connsiteX35" fmla="*/ 39636 w 1517006"/>
              <a:gd name="connsiteY35" fmla="*/ 460630 h 741800"/>
              <a:gd name="connsiteX36" fmla="*/ 39636 w 1517006"/>
              <a:gd name="connsiteY36" fmla="*/ 504173 h 741800"/>
              <a:gd name="connsiteX0" fmla="*/ 25122 w 1517006"/>
              <a:gd name="connsiteY0" fmla="*/ 242916 h 741800"/>
              <a:gd name="connsiteX1" fmla="*/ 25122 w 1517006"/>
              <a:gd name="connsiteY1" fmla="*/ 475144 h 741800"/>
              <a:gd name="connsiteX2" fmla="*/ 54150 w 1517006"/>
              <a:gd name="connsiteY2" fmla="*/ 562230 h 741800"/>
              <a:gd name="connsiteX3" fmla="*/ 68665 w 1517006"/>
              <a:gd name="connsiteY3" fmla="*/ 605773 h 741800"/>
              <a:gd name="connsiteX4" fmla="*/ 83179 w 1517006"/>
              <a:gd name="connsiteY4" fmla="*/ 721887 h 741800"/>
              <a:gd name="connsiteX5" fmla="*/ 170265 w 1517006"/>
              <a:gd name="connsiteY5" fmla="*/ 692859 h 741800"/>
              <a:gd name="connsiteX6" fmla="*/ 242836 w 1517006"/>
              <a:gd name="connsiteY6" fmla="*/ 475144 h 741800"/>
              <a:gd name="connsiteX7" fmla="*/ 271865 w 1517006"/>
              <a:gd name="connsiteY7" fmla="*/ 388059 h 741800"/>
              <a:gd name="connsiteX8" fmla="*/ 300893 w 1517006"/>
              <a:gd name="connsiteY8" fmla="*/ 344516 h 741800"/>
              <a:gd name="connsiteX9" fmla="*/ 315407 w 1517006"/>
              <a:gd name="connsiteY9" fmla="*/ 300973 h 741800"/>
              <a:gd name="connsiteX10" fmla="*/ 402493 w 1517006"/>
              <a:gd name="connsiteY10" fmla="*/ 271944 h 741800"/>
              <a:gd name="connsiteX11" fmla="*/ 504093 w 1517006"/>
              <a:gd name="connsiteY11" fmla="*/ 242916 h 741800"/>
              <a:gd name="connsiteX12" fmla="*/ 547636 w 1517006"/>
              <a:gd name="connsiteY12" fmla="*/ 228401 h 741800"/>
              <a:gd name="connsiteX13" fmla="*/ 736322 w 1517006"/>
              <a:gd name="connsiteY13" fmla="*/ 199373 h 741800"/>
              <a:gd name="connsiteX14" fmla="*/ 779865 w 1517006"/>
              <a:gd name="connsiteY14" fmla="*/ 213887 h 741800"/>
              <a:gd name="connsiteX15" fmla="*/ 823407 w 1517006"/>
              <a:gd name="connsiteY15" fmla="*/ 199373 h 741800"/>
              <a:gd name="connsiteX16" fmla="*/ 881465 w 1517006"/>
              <a:gd name="connsiteY16" fmla="*/ 184859 h 741800"/>
              <a:gd name="connsiteX17" fmla="*/ 925007 w 1517006"/>
              <a:gd name="connsiteY17" fmla="*/ 199373 h 741800"/>
              <a:gd name="connsiteX18" fmla="*/ 1171750 w 1517006"/>
              <a:gd name="connsiteY18" fmla="*/ 213887 h 741800"/>
              <a:gd name="connsiteX19" fmla="*/ 1258836 w 1517006"/>
              <a:gd name="connsiteY19" fmla="*/ 388059 h 741800"/>
              <a:gd name="connsiteX20" fmla="*/ 1273350 w 1517006"/>
              <a:gd name="connsiteY20" fmla="*/ 431601 h 741800"/>
              <a:gd name="connsiteX21" fmla="*/ 1368152 w 1517006"/>
              <a:gd name="connsiteY21" fmla="*/ 615154 h 741800"/>
              <a:gd name="connsiteX22" fmla="*/ 1512168 w 1517006"/>
              <a:gd name="connsiteY22" fmla="*/ 640483 h 741800"/>
              <a:gd name="connsiteX23" fmla="*/ 1462036 w 1517006"/>
              <a:gd name="connsiteY23" fmla="*/ 446116 h 741800"/>
              <a:gd name="connsiteX24" fmla="*/ 1360436 w 1517006"/>
              <a:gd name="connsiteY24" fmla="*/ 330001 h 741800"/>
              <a:gd name="connsiteX25" fmla="*/ 1368152 w 1517006"/>
              <a:gd name="connsiteY25" fmla="*/ 235216 h 741800"/>
              <a:gd name="connsiteX26" fmla="*/ 1368152 w 1517006"/>
              <a:gd name="connsiteY26" fmla="*/ 159229 h 741800"/>
              <a:gd name="connsiteX27" fmla="*/ 1186265 w 1517006"/>
              <a:gd name="connsiteY27" fmla="*/ 39716 h 741800"/>
              <a:gd name="connsiteX28" fmla="*/ 720080 w 1517006"/>
              <a:gd name="connsiteY28" fmla="*/ 7254 h 741800"/>
              <a:gd name="connsiteX29" fmla="*/ 216024 w 1517006"/>
              <a:gd name="connsiteY29" fmla="*/ 83242 h 741800"/>
              <a:gd name="connsiteX30" fmla="*/ 199293 w 1517006"/>
              <a:gd name="connsiteY30" fmla="*/ 112287 h 741800"/>
              <a:gd name="connsiteX31" fmla="*/ 141236 w 1517006"/>
              <a:gd name="connsiteY31" fmla="*/ 199373 h 741800"/>
              <a:gd name="connsiteX32" fmla="*/ 97693 w 1517006"/>
              <a:gd name="connsiteY32" fmla="*/ 184859 h 741800"/>
              <a:gd name="connsiteX33" fmla="*/ 39636 w 1517006"/>
              <a:gd name="connsiteY33" fmla="*/ 257430 h 741800"/>
              <a:gd name="connsiteX34" fmla="*/ 54150 w 1517006"/>
              <a:gd name="connsiteY34" fmla="*/ 373544 h 741800"/>
              <a:gd name="connsiteX35" fmla="*/ 39636 w 1517006"/>
              <a:gd name="connsiteY35" fmla="*/ 460630 h 741800"/>
              <a:gd name="connsiteX36" fmla="*/ 39636 w 1517006"/>
              <a:gd name="connsiteY36" fmla="*/ 504173 h 741800"/>
              <a:gd name="connsiteX0" fmla="*/ 25122 w 1517006"/>
              <a:gd name="connsiteY0" fmla="*/ 242916 h 741800"/>
              <a:gd name="connsiteX1" fmla="*/ 25122 w 1517006"/>
              <a:gd name="connsiteY1" fmla="*/ 475144 h 741800"/>
              <a:gd name="connsiteX2" fmla="*/ 54150 w 1517006"/>
              <a:gd name="connsiteY2" fmla="*/ 562230 h 741800"/>
              <a:gd name="connsiteX3" fmla="*/ 68665 w 1517006"/>
              <a:gd name="connsiteY3" fmla="*/ 605773 h 741800"/>
              <a:gd name="connsiteX4" fmla="*/ 83179 w 1517006"/>
              <a:gd name="connsiteY4" fmla="*/ 721887 h 741800"/>
              <a:gd name="connsiteX5" fmla="*/ 170265 w 1517006"/>
              <a:gd name="connsiteY5" fmla="*/ 692859 h 741800"/>
              <a:gd name="connsiteX6" fmla="*/ 242836 w 1517006"/>
              <a:gd name="connsiteY6" fmla="*/ 475144 h 741800"/>
              <a:gd name="connsiteX7" fmla="*/ 271865 w 1517006"/>
              <a:gd name="connsiteY7" fmla="*/ 388059 h 741800"/>
              <a:gd name="connsiteX8" fmla="*/ 300893 w 1517006"/>
              <a:gd name="connsiteY8" fmla="*/ 344516 h 741800"/>
              <a:gd name="connsiteX9" fmla="*/ 315407 w 1517006"/>
              <a:gd name="connsiteY9" fmla="*/ 300973 h 741800"/>
              <a:gd name="connsiteX10" fmla="*/ 402493 w 1517006"/>
              <a:gd name="connsiteY10" fmla="*/ 271944 h 741800"/>
              <a:gd name="connsiteX11" fmla="*/ 504093 w 1517006"/>
              <a:gd name="connsiteY11" fmla="*/ 242916 h 741800"/>
              <a:gd name="connsiteX12" fmla="*/ 547636 w 1517006"/>
              <a:gd name="connsiteY12" fmla="*/ 228401 h 741800"/>
              <a:gd name="connsiteX13" fmla="*/ 736322 w 1517006"/>
              <a:gd name="connsiteY13" fmla="*/ 199373 h 741800"/>
              <a:gd name="connsiteX14" fmla="*/ 779865 w 1517006"/>
              <a:gd name="connsiteY14" fmla="*/ 213887 h 741800"/>
              <a:gd name="connsiteX15" fmla="*/ 792088 w 1517006"/>
              <a:gd name="connsiteY15" fmla="*/ 159229 h 741800"/>
              <a:gd name="connsiteX16" fmla="*/ 881465 w 1517006"/>
              <a:gd name="connsiteY16" fmla="*/ 184859 h 741800"/>
              <a:gd name="connsiteX17" fmla="*/ 925007 w 1517006"/>
              <a:gd name="connsiteY17" fmla="*/ 199373 h 741800"/>
              <a:gd name="connsiteX18" fmla="*/ 1171750 w 1517006"/>
              <a:gd name="connsiteY18" fmla="*/ 213887 h 741800"/>
              <a:gd name="connsiteX19" fmla="*/ 1258836 w 1517006"/>
              <a:gd name="connsiteY19" fmla="*/ 388059 h 741800"/>
              <a:gd name="connsiteX20" fmla="*/ 1273350 w 1517006"/>
              <a:gd name="connsiteY20" fmla="*/ 431601 h 741800"/>
              <a:gd name="connsiteX21" fmla="*/ 1368152 w 1517006"/>
              <a:gd name="connsiteY21" fmla="*/ 615154 h 741800"/>
              <a:gd name="connsiteX22" fmla="*/ 1512168 w 1517006"/>
              <a:gd name="connsiteY22" fmla="*/ 640483 h 741800"/>
              <a:gd name="connsiteX23" fmla="*/ 1462036 w 1517006"/>
              <a:gd name="connsiteY23" fmla="*/ 446116 h 741800"/>
              <a:gd name="connsiteX24" fmla="*/ 1360436 w 1517006"/>
              <a:gd name="connsiteY24" fmla="*/ 330001 h 741800"/>
              <a:gd name="connsiteX25" fmla="*/ 1368152 w 1517006"/>
              <a:gd name="connsiteY25" fmla="*/ 235216 h 741800"/>
              <a:gd name="connsiteX26" fmla="*/ 1368152 w 1517006"/>
              <a:gd name="connsiteY26" fmla="*/ 159229 h 741800"/>
              <a:gd name="connsiteX27" fmla="*/ 1186265 w 1517006"/>
              <a:gd name="connsiteY27" fmla="*/ 39716 h 741800"/>
              <a:gd name="connsiteX28" fmla="*/ 720080 w 1517006"/>
              <a:gd name="connsiteY28" fmla="*/ 7254 h 741800"/>
              <a:gd name="connsiteX29" fmla="*/ 216024 w 1517006"/>
              <a:gd name="connsiteY29" fmla="*/ 83242 h 741800"/>
              <a:gd name="connsiteX30" fmla="*/ 199293 w 1517006"/>
              <a:gd name="connsiteY30" fmla="*/ 112287 h 741800"/>
              <a:gd name="connsiteX31" fmla="*/ 141236 w 1517006"/>
              <a:gd name="connsiteY31" fmla="*/ 199373 h 741800"/>
              <a:gd name="connsiteX32" fmla="*/ 97693 w 1517006"/>
              <a:gd name="connsiteY32" fmla="*/ 184859 h 741800"/>
              <a:gd name="connsiteX33" fmla="*/ 39636 w 1517006"/>
              <a:gd name="connsiteY33" fmla="*/ 257430 h 741800"/>
              <a:gd name="connsiteX34" fmla="*/ 54150 w 1517006"/>
              <a:gd name="connsiteY34" fmla="*/ 373544 h 741800"/>
              <a:gd name="connsiteX35" fmla="*/ 39636 w 1517006"/>
              <a:gd name="connsiteY35" fmla="*/ 460630 h 741800"/>
              <a:gd name="connsiteX36" fmla="*/ 39636 w 1517006"/>
              <a:gd name="connsiteY36" fmla="*/ 504173 h 741800"/>
              <a:gd name="connsiteX0" fmla="*/ 25122 w 1517006"/>
              <a:gd name="connsiteY0" fmla="*/ 242916 h 741800"/>
              <a:gd name="connsiteX1" fmla="*/ 25122 w 1517006"/>
              <a:gd name="connsiteY1" fmla="*/ 475144 h 741800"/>
              <a:gd name="connsiteX2" fmla="*/ 54150 w 1517006"/>
              <a:gd name="connsiteY2" fmla="*/ 562230 h 741800"/>
              <a:gd name="connsiteX3" fmla="*/ 68665 w 1517006"/>
              <a:gd name="connsiteY3" fmla="*/ 605773 h 741800"/>
              <a:gd name="connsiteX4" fmla="*/ 83179 w 1517006"/>
              <a:gd name="connsiteY4" fmla="*/ 721887 h 741800"/>
              <a:gd name="connsiteX5" fmla="*/ 170265 w 1517006"/>
              <a:gd name="connsiteY5" fmla="*/ 692859 h 741800"/>
              <a:gd name="connsiteX6" fmla="*/ 242836 w 1517006"/>
              <a:gd name="connsiteY6" fmla="*/ 475144 h 741800"/>
              <a:gd name="connsiteX7" fmla="*/ 271865 w 1517006"/>
              <a:gd name="connsiteY7" fmla="*/ 388059 h 741800"/>
              <a:gd name="connsiteX8" fmla="*/ 300893 w 1517006"/>
              <a:gd name="connsiteY8" fmla="*/ 344516 h 741800"/>
              <a:gd name="connsiteX9" fmla="*/ 315407 w 1517006"/>
              <a:gd name="connsiteY9" fmla="*/ 300973 h 741800"/>
              <a:gd name="connsiteX10" fmla="*/ 402493 w 1517006"/>
              <a:gd name="connsiteY10" fmla="*/ 271944 h 741800"/>
              <a:gd name="connsiteX11" fmla="*/ 504093 w 1517006"/>
              <a:gd name="connsiteY11" fmla="*/ 242916 h 741800"/>
              <a:gd name="connsiteX12" fmla="*/ 547636 w 1517006"/>
              <a:gd name="connsiteY12" fmla="*/ 228401 h 741800"/>
              <a:gd name="connsiteX13" fmla="*/ 736322 w 1517006"/>
              <a:gd name="connsiteY13" fmla="*/ 199373 h 741800"/>
              <a:gd name="connsiteX14" fmla="*/ 779865 w 1517006"/>
              <a:gd name="connsiteY14" fmla="*/ 213887 h 741800"/>
              <a:gd name="connsiteX15" fmla="*/ 792088 w 1517006"/>
              <a:gd name="connsiteY15" fmla="*/ 133900 h 741800"/>
              <a:gd name="connsiteX16" fmla="*/ 881465 w 1517006"/>
              <a:gd name="connsiteY16" fmla="*/ 184859 h 741800"/>
              <a:gd name="connsiteX17" fmla="*/ 925007 w 1517006"/>
              <a:gd name="connsiteY17" fmla="*/ 199373 h 741800"/>
              <a:gd name="connsiteX18" fmla="*/ 1171750 w 1517006"/>
              <a:gd name="connsiteY18" fmla="*/ 213887 h 741800"/>
              <a:gd name="connsiteX19" fmla="*/ 1258836 w 1517006"/>
              <a:gd name="connsiteY19" fmla="*/ 388059 h 741800"/>
              <a:gd name="connsiteX20" fmla="*/ 1273350 w 1517006"/>
              <a:gd name="connsiteY20" fmla="*/ 431601 h 741800"/>
              <a:gd name="connsiteX21" fmla="*/ 1368152 w 1517006"/>
              <a:gd name="connsiteY21" fmla="*/ 615154 h 741800"/>
              <a:gd name="connsiteX22" fmla="*/ 1512168 w 1517006"/>
              <a:gd name="connsiteY22" fmla="*/ 640483 h 741800"/>
              <a:gd name="connsiteX23" fmla="*/ 1462036 w 1517006"/>
              <a:gd name="connsiteY23" fmla="*/ 446116 h 741800"/>
              <a:gd name="connsiteX24" fmla="*/ 1360436 w 1517006"/>
              <a:gd name="connsiteY24" fmla="*/ 330001 h 741800"/>
              <a:gd name="connsiteX25" fmla="*/ 1368152 w 1517006"/>
              <a:gd name="connsiteY25" fmla="*/ 235216 h 741800"/>
              <a:gd name="connsiteX26" fmla="*/ 1368152 w 1517006"/>
              <a:gd name="connsiteY26" fmla="*/ 159229 h 741800"/>
              <a:gd name="connsiteX27" fmla="*/ 1186265 w 1517006"/>
              <a:gd name="connsiteY27" fmla="*/ 39716 h 741800"/>
              <a:gd name="connsiteX28" fmla="*/ 720080 w 1517006"/>
              <a:gd name="connsiteY28" fmla="*/ 7254 h 741800"/>
              <a:gd name="connsiteX29" fmla="*/ 216024 w 1517006"/>
              <a:gd name="connsiteY29" fmla="*/ 83242 h 741800"/>
              <a:gd name="connsiteX30" fmla="*/ 199293 w 1517006"/>
              <a:gd name="connsiteY30" fmla="*/ 112287 h 741800"/>
              <a:gd name="connsiteX31" fmla="*/ 141236 w 1517006"/>
              <a:gd name="connsiteY31" fmla="*/ 199373 h 741800"/>
              <a:gd name="connsiteX32" fmla="*/ 97693 w 1517006"/>
              <a:gd name="connsiteY32" fmla="*/ 184859 h 741800"/>
              <a:gd name="connsiteX33" fmla="*/ 39636 w 1517006"/>
              <a:gd name="connsiteY33" fmla="*/ 257430 h 741800"/>
              <a:gd name="connsiteX34" fmla="*/ 54150 w 1517006"/>
              <a:gd name="connsiteY34" fmla="*/ 373544 h 741800"/>
              <a:gd name="connsiteX35" fmla="*/ 39636 w 1517006"/>
              <a:gd name="connsiteY35" fmla="*/ 460630 h 741800"/>
              <a:gd name="connsiteX36" fmla="*/ 39636 w 1517006"/>
              <a:gd name="connsiteY36" fmla="*/ 504173 h 741800"/>
              <a:gd name="connsiteX0" fmla="*/ 25122 w 1517006"/>
              <a:gd name="connsiteY0" fmla="*/ 242916 h 741800"/>
              <a:gd name="connsiteX1" fmla="*/ 25122 w 1517006"/>
              <a:gd name="connsiteY1" fmla="*/ 475144 h 741800"/>
              <a:gd name="connsiteX2" fmla="*/ 54150 w 1517006"/>
              <a:gd name="connsiteY2" fmla="*/ 562230 h 741800"/>
              <a:gd name="connsiteX3" fmla="*/ 68665 w 1517006"/>
              <a:gd name="connsiteY3" fmla="*/ 605773 h 741800"/>
              <a:gd name="connsiteX4" fmla="*/ 83179 w 1517006"/>
              <a:gd name="connsiteY4" fmla="*/ 721887 h 741800"/>
              <a:gd name="connsiteX5" fmla="*/ 170265 w 1517006"/>
              <a:gd name="connsiteY5" fmla="*/ 692859 h 741800"/>
              <a:gd name="connsiteX6" fmla="*/ 242836 w 1517006"/>
              <a:gd name="connsiteY6" fmla="*/ 475144 h 741800"/>
              <a:gd name="connsiteX7" fmla="*/ 271865 w 1517006"/>
              <a:gd name="connsiteY7" fmla="*/ 388059 h 741800"/>
              <a:gd name="connsiteX8" fmla="*/ 300893 w 1517006"/>
              <a:gd name="connsiteY8" fmla="*/ 344516 h 741800"/>
              <a:gd name="connsiteX9" fmla="*/ 315407 w 1517006"/>
              <a:gd name="connsiteY9" fmla="*/ 300973 h 741800"/>
              <a:gd name="connsiteX10" fmla="*/ 402493 w 1517006"/>
              <a:gd name="connsiteY10" fmla="*/ 271944 h 741800"/>
              <a:gd name="connsiteX11" fmla="*/ 504093 w 1517006"/>
              <a:gd name="connsiteY11" fmla="*/ 242916 h 741800"/>
              <a:gd name="connsiteX12" fmla="*/ 547636 w 1517006"/>
              <a:gd name="connsiteY12" fmla="*/ 228401 h 741800"/>
              <a:gd name="connsiteX13" fmla="*/ 736322 w 1517006"/>
              <a:gd name="connsiteY13" fmla="*/ 199373 h 741800"/>
              <a:gd name="connsiteX14" fmla="*/ 779865 w 1517006"/>
              <a:gd name="connsiteY14" fmla="*/ 213887 h 741800"/>
              <a:gd name="connsiteX15" fmla="*/ 792088 w 1517006"/>
              <a:gd name="connsiteY15" fmla="*/ 133900 h 741800"/>
              <a:gd name="connsiteX16" fmla="*/ 719088 w 1517006"/>
              <a:gd name="connsiteY16" fmla="*/ 147496 h 741800"/>
              <a:gd name="connsiteX17" fmla="*/ 881465 w 1517006"/>
              <a:gd name="connsiteY17" fmla="*/ 184859 h 741800"/>
              <a:gd name="connsiteX18" fmla="*/ 925007 w 1517006"/>
              <a:gd name="connsiteY18" fmla="*/ 199373 h 741800"/>
              <a:gd name="connsiteX19" fmla="*/ 1171750 w 1517006"/>
              <a:gd name="connsiteY19" fmla="*/ 213887 h 741800"/>
              <a:gd name="connsiteX20" fmla="*/ 1258836 w 1517006"/>
              <a:gd name="connsiteY20" fmla="*/ 388059 h 741800"/>
              <a:gd name="connsiteX21" fmla="*/ 1273350 w 1517006"/>
              <a:gd name="connsiteY21" fmla="*/ 431601 h 741800"/>
              <a:gd name="connsiteX22" fmla="*/ 1368152 w 1517006"/>
              <a:gd name="connsiteY22" fmla="*/ 615154 h 741800"/>
              <a:gd name="connsiteX23" fmla="*/ 1512168 w 1517006"/>
              <a:gd name="connsiteY23" fmla="*/ 640483 h 741800"/>
              <a:gd name="connsiteX24" fmla="*/ 1462036 w 1517006"/>
              <a:gd name="connsiteY24" fmla="*/ 446116 h 741800"/>
              <a:gd name="connsiteX25" fmla="*/ 1360436 w 1517006"/>
              <a:gd name="connsiteY25" fmla="*/ 330001 h 741800"/>
              <a:gd name="connsiteX26" fmla="*/ 1368152 w 1517006"/>
              <a:gd name="connsiteY26" fmla="*/ 235216 h 741800"/>
              <a:gd name="connsiteX27" fmla="*/ 1368152 w 1517006"/>
              <a:gd name="connsiteY27" fmla="*/ 159229 h 741800"/>
              <a:gd name="connsiteX28" fmla="*/ 1186265 w 1517006"/>
              <a:gd name="connsiteY28" fmla="*/ 39716 h 741800"/>
              <a:gd name="connsiteX29" fmla="*/ 720080 w 1517006"/>
              <a:gd name="connsiteY29" fmla="*/ 7254 h 741800"/>
              <a:gd name="connsiteX30" fmla="*/ 216024 w 1517006"/>
              <a:gd name="connsiteY30" fmla="*/ 83242 h 741800"/>
              <a:gd name="connsiteX31" fmla="*/ 199293 w 1517006"/>
              <a:gd name="connsiteY31" fmla="*/ 112287 h 741800"/>
              <a:gd name="connsiteX32" fmla="*/ 141236 w 1517006"/>
              <a:gd name="connsiteY32" fmla="*/ 199373 h 741800"/>
              <a:gd name="connsiteX33" fmla="*/ 97693 w 1517006"/>
              <a:gd name="connsiteY33" fmla="*/ 184859 h 741800"/>
              <a:gd name="connsiteX34" fmla="*/ 39636 w 1517006"/>
              <a:gd name="connsiteY34" fmla="*/ 257430 h 741800"/>
              <a:gd name="connsiteX35" fmla="*/ 54150 w 1517006"/>
              <a:gd name="connsiteY35" fmla="*/ 373544 h 741800"/>
              <a:gd name="connsiteX36" fmla="*/ 39636 w 1517006"/>
              <a:gd name="connsiteY36" fmla="*/ 460630 h 741800"/>
              <a:gd name="connsiteX37" fmla="*/ 39636 w 1517006"/>
              <a:gd name="connsiteY37" fmla="*/ 504173 h 741800"/>
              <a:gd name="connsiteX0" fmla="*/ 25122 w 1517006"/>
              <a:gd name="connsiteY0" fmla="*/ 242916 h 741800"/>
              <a:gd name="connsiteX1" fmla="*/ 25122 w 1517006"/>
              <a:gd name="connsiteY1" fmla="*/ 475144 h 741800"/>
              <a:gd name="connsiteX2" fmla="*/ 54150 w 1517006"/>
              <a:gd name="connsiteY2" fmla="*/ 562230 h 741800"/>
              <a:gd name="connsiteX3" fmla="*/ 68665 w 1517006"/>
              <a:gd name="connsiteY3" fmla="*/ 605773 h 741800"/>
              <a:gd name="connsiteX4" fmla="*/ 83179 w 1517006"/>
              <a:gd name="connsiteY4" fmla="*/ 721887 h 741800"/>
              <a:gd name="connsiteX5" fmla="*/ 170265 w 1517006"/>
              <a:gd name="connsiteY5" fmla="*/ 692859 h 741800"/>
              <a:gd name="connsiteX6" fmla="*/ 242836 w 1517006"/>
              <a:gd name="connsiteY6" fmla="*/ 475144 h 741800"/>
              <a:gd name="connsiteX7" fmla="*/ 271865 w 1517006"/>
              <a:gd name="connsiteY7" fmla="*/ 388059 h 741800"/>
              <a:gd name="connsiteX8" fmla="*/ 300893 w 1517006"/>
              <a:gd name="connsiteY8" fmla="*/ 344516 h 741800"/>
              <a:gd name="connsiteX9" fmla="*/ 315407 w 1517006"/>
              <a:gd name="connsiteY9" fmla="*/ 300973 h 741800"/>
              <a:gd name="connsiteX10" fmla="*/ 402493 w 1517006"/>
              <a:gd name="connsiteY10" fmla="*/ 271944 h 741800"/>
              <a:gd name="connsiteX11" fmla="*/ 504093 w 1517006"/>
              <a:gd name="connsiteY11" fmla="*/ 242916 h 741800"/>
              <a:gd name="connsiteX12" fmla="*/ 547636 w 1517006"/>
              <a:gd name="connsiteY12" fmla="*/ 228401 h 741800"/>
              <a:gd name="connsiteX13" fmla="*/ 736322 w 1517006"/>
              <a:gd name="connsiteY13" fmla="*/ 199373 h 741800"/>
              <a:gd name="connsiteX14" fmla="*/ 792088 w 1517006"/>
              <a:gd name="connsiteY14" fmla="*/ 133900 h 741800"/>
              <a:gd name="connsiteX15" fmla="*/ 719088 w 1517006"/>
              <a:gd name="connsiteY15" fmla="*/ 147496 h 741800"/>
              <a:gd name="connsiteX16" fmla="*/ 881465 w 1517006"/>
              <a:gd name="connsiteY16" fmla="*/ 184859 h 741800"/>
              <a:gd name="connsiteX17" fmla="*/ 925007 w 1517006"/>
              <a:gd name="connsiteY17" fmla="*/ 199373 h 741800"/>
              <a:gd name="connsiteX18" fmla="*/ 1171750 w 1517006"/>
              <a:gd name="connsiteY18" fmla="*/ 213887 h 741800"/>
              <a:gd name="connsiteX19" fmla="*/ 1258836 w 1517006"/>
              <a:gd name="connsiteY19" fmla="*/ 388059 h 741800"/>
              <a:gd name="connsiteX20" fmla="*/ 1273350 w 1517006"/>
              <a:gd name="connsiteY20" fmla="*/ 431601 h 741800"/>
              <a:gd name="connsiteX21" fmla="*/ 1368152 w 1517006"/>
              <a:gd name="connsiteY21" fmla="*/ 615154 h 741800"/>
              <a:gd name="connsiteX22" fmla="*/ 1512168 w 1517006"/>
              <a:gd name="connsiteY22" fmla="*/ 640483 h 741800"/>
              <a:gd name="connsiteX23" fmla="*/ 1462036 w 1517006"/>
              <a:gd name="connsiteY23" fmla="*/ 446116 h 741800"/>
              <a:gd name="connsiteX24" fmla="*/ 1360436 w 1517006"/>
              <a:gd name="connsiteY24" fmla="*/ 330001 h 741800"/>
              <a:gd name="connsiteX25" fmla="*/ 1368152 w 1517006"/>
              <a:gd name="connsiteY25" fmla="*/ 235216 h 741800"/>
              <a:gd name="connsiteX26" fmla="*/ 1368152 w 1517006"/>
              <a:gd name="connsiteY26" fmla="*/ 159229 h 741800"/>
              <a:gd name="connsiteX27" fmla="*/ 1186265 w 1517006"/>
              <a:gd name="connsiteY27" fmla="*/ 39716 h 741800"/>
              <a:gd name="connsiteX28" fmla="*/ 720080 w 1517006"/>
              <a:gd name="connsiteY28" fmla="*/ 7254 h 741800"/>
              <a:gd name="connsiteX29" fmla="*/ 216024 w 1517006"/>
              <a:gd name="connsiteY29" fmla="*/ 83242 h 741800"/>
              <a:gd name="connsiteX30" fmla="*/ 199293 w 1517006"/>
              <a:gd name="connsiteY30" fmla="*/ 112287 h 741800"/>
              <a:gd name="connsiteX31" fmla="*/ 141236 w 1517006"/>
              <a:gd name="connsiteY31" fmla="*/ 199373 h 741800"/>
              <a:gd name="connsiteX32" fmla="*/ 97693 w 1517006"/>
              <a:gd name="connsiteY32" fmla="*/ 184859 h 741800"/>
              <a:gd name="connsiteX33" fmla="*/ 39636 w 1517006"/>
              <a:gd name="connsiteY33" fmla="*/ 257430 h 741800"/>
              <a:gd name="connsiteX34" fmla="*/ 54150 w 1517006"/>
              <a:gd name="connsiteY34" fmla="*/ 373544 h 741800"/>
              <a:gd name="connsiteX35" fmla="*/ 39636 w 1517006"/>
              <a:gd name="connsiteY35" fmla="*/ 460630 h 741800"/>
              <a:gd name="connsiteX36" fmla="*/ 39636 w 1517006"/>
              <a:gd name="connsiteY36" fmla="*/ 504173 h 741800"/>
              <a:gd name="connsiteX0" fmla="*/ 25122 w 1517006"/>
              <a:gd name="connsiteY0" fmla="*/ 242916 h 741800"/>
              <a:gd name="connsiteX1" fmla="*/ 25122 w 1517006"/>
              <a:gd name="connsiteY1" fmla="*/ 475144 h 741800"/>
              <a:gd name="connsiteX2" fmla="*/ 54150 w 1517006"/>
              <a:gd name="connsiteY2" fmla="*/ 562230 h 741800"/>
              <a:gd name="connsiteX3" fmla="*/ 68665 w 1517006"/>
              <a:gd name="connsiteY3" fmla="*/ 605773 h 741800"/>
              <a:gd name="connsiteX4" fmla="*/ 83179 w 1517006"/>
              <a:gd name="connsiteY4" fmla="*/ 721887 h 741800"/>
              <a:gd name="connsiteX5" fmla="*/ 170265 w 1517006"/>
              <a:gd name="connsiteY5" fmla="*/ 692859 h 741800"/>
              <a:gd name="connsiteX6" fmla="*/ 242836 w 1517006"/>
              <a:gd name="connsiteY6" fmla="*/ 475144 h 741800"/>
              <a:gd name="connsiteX7" fmla="*/ 271865 w 1517006"/>
              <a:gd name="connsiteY7" fmla="*/ 388059 h 741800"/>
              <a:gd name="connsiteX8" fmla="*/ 300893 w 1517006"/>
              <a:gd name="connsiteY8" fmla="*/ 344516 h 741800"/>
              <a:gd name="connsiteX9" fmla="*/ 315407 w 1517006"/>
              <a:gd name="connsiteY9" fmla="*/ 300973 h 741800"/>
              <a:gd name="connsiteX10" fmla="*/ 402493 w 1517006"/>
              <a:gd name="connsiteY10" fmla="*/ 271944 h 741800"/>
              <a:gd name="connsiteX11" fmla="*/ 504093 w 1517006"/>
              <a:gd name="connsiteY11" fmla="*/ 242916 h 741800"/>
              <a:gd name="connsiteX12" fmla="*/ 547636 w 1517006"/>
              <a:gd name="connsiteY12" fmla="*/ 228401 h 741800"/>
              <a:gd name="connsiteX13" fmla="*/ 736322 w 1517006"/>
              <a:gd name="connsiteY13" fmla="*/ 199373 h 741800"/>
              <a:gd name="connsiteX14" fmla="*/ 792088 w 1517006"/>
              <a:gd name="connsiteY14" fmla="*/ 133900 h 741800"/>
              <a:gd name="connsiteX15" fmla="*/ 719088 w 1517006"/>
              <a:gd name="connsiteY15" fmla="*/ 147496 h 741800"/>
              <a:gd name="connsiteX16" fmla="*/ 925007 w 1517006"/>
              <a:gd name="connsiteY16" fmla="*/ 199373 h 741800"/>
              <a:gd name="connsiteX17" fmla="*/ 1171750 w 1517006"/>
              <a:gd name="connsiteY17" fmla="*/ 213887 h 741800"/>
              <a:gd name="connsiteX18" fmla="*/ 1258836 w 1517006"/>
              <a:gd name="connsiteY18" fmla="*/ 388059 h 741800"/>
              <a:gd name="connsiteX19" fmla="*/ 1273350 w 1517006"/>
              <a:gd name="connsiteY19" fmla="*/ 431601 h 741800"/>
              <a:gd name="connsiteX20" fmla="*/ 1368152 w 1517006"/>
              <a:gd name="connsiteY20" fmla="*/ 615154 h 741800"/>
              <a:gd name="connsiteX21" fmla="*/ 1512168 w 1517006"/>
              <a:gd name="connsiteY21" fmla="*/ 640483 h 741800"/>
              <a:gd name="connsiteX22" fmla="*/ 1462036 w 1517006"/>
              <a:gd name="connsiteY22" fmla="*/ 446116 h 741800"/>
              <a:gd name="connsiteX23" fmla="*/ 1360436 w 1517006"/>
              <a:gd name="connsiteY23" fmla="*/ 330001 h 741800"/>
              <a:gd name="connsiteX24" fmla="*/ 1368152 w 1517006"/>
              <a:gd name="connsiteY24" fmla="*/ 235216 h 741800"/>
              <a:gd name="connsiteX25" fmla="*/ 1368152 w 1517006"/>
              <a:gd name="connsiteY25" fmla="*/ 159229 h 741800"/>
              <a:gd name="connsiteX26" fmla="*/ 1186265 w 1517006"/>
              <a:gd name="connsiteY26" fmla="*/ 39716 h 741800"/>
              <a:gd name="connsiteX27" fmla="*/ 720080 w 1517006"/>
              <a:gd name="connsiteY27" fmla="*/ 7254 h 741800"/>
              <a:gd name="connsiteX28" fmla="*/ 216024 w 1517006"/>
              <a:gd name="connsiteY28" fmla="*/ 83242 h 741800"/>
              <a:gd name="connsiteX29" fmla="*/ 199293 w 1517006"/>
              <a:gd name="connsiteY29" fmla="*/ 112287 h 741800"/>
              <a:gd name="connsiteX30" fmla="*/ 141236 w 1517006"/>
              <a:gd name="connsiteY30" fmla="*/ 199373 h 741800"/>
              <a:gd name="connsiteX31" fmla="*/ 97693 w 1517006"/>
              <a:gd name="connsiteY31" fmla="*/ 184859 h 741800"/>
              <a:gd name="connsiteX32" fmla="*/ 39636 w 1517006"/>
              <a:gd name="connsiteY32" fmla="*/ 257430 h 741800"/>
              <a:gd name="connsiteX33" fmla="*/ 54150 w 1517006"/>
              <a:gd name="connsiteY33" fmla="*/ 373544 h 741800"/>
              <a:gd name="connsiteX34" fmla="*/ 39636 w 1517006"/>
              <a:gd name="connsiteY34" fmla="*/ 460630 h 741800"/>
              <a:gd name="connsiteX35" fmla="*/ 39636 w 1517006"/>
              <a:gd name="connsiteY35" fmla="*/ 504173 h 741800"/>
              <a:gd name="connsiteX0" fmla="*/ 25122 w 1517006"/>
              <a:gd name="connsiteY0" fmla="*/ 242916 h 741800"/>
              <a:gd name="connsiteX1" fmla="*/ 25122 w 1517006"/>
              <a:gd name="connsiteY1" fmla="*/ 475144 h 741800"/>
              <a:gd name="connsiteX2" fmla="*/ 54150 w 1517006"/>
              <a:gd name="connsiteY2" fmla="*/ 562230 h 741800"/>
              <a:gd name="connsiteX3" fmla="*/ 68665 w 1517006"/>
              <a:gd name="connsiteY3" fmla="*/ 605773 h 741800"/>
              <a:gd name="connsiteX4" fmla="*/ 83179 w 1517006"/>
              <a:gd name="connsiteY4" fmla="*/ 721887 h 741800"/>
              <a:gd name="connsiteX5" fmla="*/ 170265 w 1517006"/>
              <a:gd name="connsiteY5" fmla="*/ 692859 h 741800"/>
              <a:gd name="connsiteX6" fmla="*/ 242836 w 1517006"/>
              <a:gd name="connsiteY6" fmla="*/ 475144 h 741800"/>
              <a:gd name="connsiteX7" fmla="*/ 271865 w 1517006"/>
              <a:gd name="connsiteY7" fmla="*/ 388059 h 741800"/>
              <a:gd name="connsiteX8" fmla="*/ 300893 w 1517006"/>
              <a:gd name="connsiteY8" fmla="*/ 344516 h 741800"/>
              <a:gd name="connsiteX9" fmla="*/ 315407 w 1517006"/>
              <a:gd name="connsiteY9" fmla="*/ 300973 h 741800"/>
              <a:gd name="connsiteX10" fmla="*/ 402493 w 1517006"/>
              <a:gd name="connsiteY10" fmla="*/ 271944 h 741800"/>
              <a:gd name="connsiteX11" fmla="*/ 504093 w 1517006"/>
              <a:gd name="connsiteY11" fmla="*/ 242916 h 741800"/>
              <a:gd name="connsiteX12" fmla="*/ 547636 w 1517006"/>
              <a:gd name="connsiteY12" fmla="*/ 228401 h 741800"/>
              <a:gd name="connsiteX13" fmla="*/ 792088 w 1517006"/>
              <a:gd name="connsiteY13" fmla="*/ 133900 h 741800"/>
              <a:gd name="connsiteX14" fmla="*/ 719088 w 1517006"/>
              <a:gd name="connsiteY14" fmla="*/ 147496 h 741800"/>
              <a:gd name="connsiteX15" fmla="*/ 925007 w 1517006"/>
              <a:gd name="connsiteY15" fmla="*/ 199373 h 741800"/>
              <a:gd name="connsiteX16" fmla="*/ 1171750 w 1517006"/>
              <a:gd name="connsiteY16" fmla="*/ 213887 h 741800"/>
              <a:gd name="connsiteX17" fmla="*/ 1258836 w 1517006"/>
              <a:gd name="connsiteY17" fmla="*/ 388059 h 741800"/>
              <a:gd name="connsiteX18" fmla="*/ 1273350 w 1517006"/>
              <a:gd name="connsiteY18" fmla="*/ 431601 h 741800"/>
              <a:gd name="connsiteX19" fmla="*/ 1368152 w 1517006"/>
              <a:gd name="connsiteY19" fmla="*/ 615154 h 741800"/>
              <a:gd name="connsiteX20" fmla="*/ 1512168 w 1517006"/>
              <a:gd name="connsiteY20" fmla="*/ 640483 h 741800"/>
              <a:gd name="connsiteX21" fmla="*/ 1462036 w 1517006"/>
              <a:gd name="connsiteY21" fmla="*/ 446116 h 741800"/>
              <a:gd name="connsiteX22" fmla="*/ 1360436 w 1517006"/>
              <a:gd name="connsiteY22" fmla="*/ 330001 h 741800"/>
              <a:gd name="connsiteX23" fmla="*/ 1368152 w 1517006"/>
              <a:gd name="connsiteY23" fmla="*/ 235216 h 741800"/>
              <a:gd name="connsiteX24" fmla="*/ 1368152 w 1517006"/>
              <a:gd name="connsiteY24" fmla="*/ 159229 h 741800"/>
              <a:gd name="connsiteX25" fmla="*/ 1186265 w 1517006"/>
              <a:gd name="connsiteY25" fmla="*/ 39716 h 741800"/>
              <a:gd name="connsiteX26" fmla="*/ 720080 w 1517006"/>
              <a:gd name="connsiteY26" fmla="*/ 7254 h 741800"/>
              <a:gd name="connsiteX27" fmla="*/ 216024 w 1517006"/>
              <a:gd name="connsiteY27" fmla="*/ 83242 h 741800"/>
              <a:gd name="connsiteX28" fmla="*/ 199293 w 1517006"/>
              <a:gd name="connsiteY28" fmla="*/ 112287 h 741800"/>
              <a:gd name="connsiteX29" fmla="*/ 141236 w 1517006"/>
              <a:gd name="connsiteY29" fmla="*/ 199373 h 741800"/>
              <a:gd name="connsiteX30" fmla="*/ 97693 w 1517006"/>
              <a:gd name="connsiteY30" fmla="*/ 184859 h 741800"/>
              <a:gd name="connsiteX31" fmla="*/ 39636 w 1517006"/>
              <a:gd name="connsiteY31" fmla="*/ 257430 h 741800"/>
              <a:gd name="connsiteX32" fmla="*/ 54150 w 1517006"/>
              <a:gd name="connsiteY32" fmla="*/ 373544 h 741800"/>
              <a:gd name="connsiteX33" fmla="*/ 39636 w 1517006"/>
              <a:gd name="connsiteY33" fmla="*/ 460630 h 741800"/>
              <a:gd name="connsiteX34" fmla="*/ 39636 w 1517006"/>
              <a:gd name="connsiteY34" fmla="*/ 504173 h 741800"/>
              <a:gd name="connsiteX0" fmla="*/ 25122 w 1517006"/>
              <a:gd name="connsiteY0" fmla="*/ 242916 h 741800"/>
              <a:gd name="connsiteX1" fmla="*/ 25122 w 1517006"/>
              <a:gd name="connsiteY1" fmla="*/ 475144 h 741800"/>
              <a:gd name="connsiteX2" fmla="*/ 54150 w 1517006"/>
              <a:gd name="connsiteY2" fmla="*/ 562230 h 741800"/>
              <a:gd name="connsiteX3" fmla="*/ 68665 w 1517006"/>
              <a:gd name="connsiteY3" fmla="*/ 605773 h 741800"/>
              <a:gd name="connsiteX4" fmla="*/ 83179 w 1517006"/>
              <a:gd name="connsiteY4" fmla="*/ 721887 h 741800"/>
              <a:gd name="connsiteX5" fmla="*/ 170265 w 1517006"/>
              <a:gd name="connsiteY5" fmla="*/ 692859 h 741800"/>
              <a:gd name="connsiteX6" fmla="*/ 242836 w 1517006"/>
              <a:gd name="connsiteY6" fmla="*/ 475144 h 741800"/>
              <a:gd name="connsiteX7" fmla="*/ 271865 w 1517006"/>
              <a:gd name="connsiteY7" fmla="*/ 388059 h 741800"/>
              <a:gd name="connsiteX8" fmla="*/ 300893 w 1517006"/>
              <a:gd name="connsiteY8" fmla="*/ 344516 h 741800"/>
              <a:gd name="connsiteX9" fmla="*/ 315407 w 1517006"/>
              <a:gd name="connsiteY9" fmla="*/ 300973 h 741800"/>
              <a:gd name="connsiteX10" fmla="*/ 402493 w 1517006"/>
              <a:gd name="connsiteY10" fmla="*/ 271944 h 741800"/>
              <a:gd name="connsiteX11" fmla="*/ 504093 w 1517006"/>
              <a:gd name="connsiteY11" fmla="*/ 242916 h 741800"/>
              <a:gd name="connsiteX12" fmla="*/ 576064 w 1517006"/>
              <a:gd name="connsiteY12" fmla="*/ 184558 h 741800"/>
              <a:gd name="connsiteX13" fmla="*/ 792088 w 1517006"/>
              <a:gd name="connsiteY13" fmla="*/ 133900 h 741800"/>
              <a:gd name="connsiteX14" fmla="*/ 719088 w 1517006"/>
              <a:gd name="connsiteY14" fmla="*/ 147496 h 741800"/>
              <a:gd name="connsiteX15" fmla="*/ 925007 w 1517006"/>
              <a:gd name="connsiteY15" fmla="*/ 199373 h 741800"/>
              <a:gd name="connsiteX16" fmla="*/ 1171750 w 1517006"/>
              <a:gd name="connsiteY16" fmla="*/ 213887 h 741800"/>
              <a:gd name="connsiteX17" fmla="*/ 1258836 w 1517006"/>
              <a:gd name="connsiteY17" fmla="*/ 388059 h 741800"/>
              <a:gd name="connsiteX18" fmla="*/ 1273350 w 1517006"/>
              <a:gd name="connsiteY18" fmla="*/ 431601 h 741800"/>
              <a:gd name="connsiteX19" fmla="*/ 1368152 w 1517006"/>
              <a:gd name="connsiteY19" fmla="*/ 615154 h 741800"/>
              <a:gd name="connsiteX20" fmla="*/ 1512168 w 1517006"/>
              <a:gd name="connsiteY20" fmla="*/ 640483 h 741800"/>
              <a:gd name="connsiteX21" fmla="*/ 1462036 w 1517006"/>
              <a:gd name="connsiteY21" fmla="*/ 446116 h 741800"/>
              <a:gd name="connsiteX22" fmla="*/ 1360436 w 1517006"/>
              <a:gd name="connsiteY22" fmla="*/ 330001 h 741800"/>
              <a:gd name="connsiteX23" fmla="*/ 1368152 w 1517006"/>
              <a:gd name="connsiteY23" fmla="*/ 235216 h 741800"/>
              <a:gd name="connsiteX24" fmla="*/ 1368152 w 1517006"/>
              <a:gd name="connsiteY24" fmla="*/ 159229 h 741800"/>
              <a:gd name="connsiteX25" fmla="*/ 1186265 w 1517006"/>
              <a:gd name="connsiteY25" fmla="*/ 39716 h 741800"/>
              <a:gd name="connsiteX26" fmla="*/ 720080 w 1517006"/>
              <a:gd name="connsiteY26" fmla="*/ 7254 h 741800"/>
              <a:gd name="connsiteX27" fmla="*/ 216024 w 1517006"/>
              <a:gd name="connsiteY27" fmla="*/ 83242 h 741800"/>
              <a:gd name="connsiteX28" fmla="*/ 199293 w 1517006"/>
              <a:gd name="connsiteY28" fmla="*/ 112287 h 741800"/>
              <a:gd name="connsiteX29" fmla="*/ 141236 w 1517006"/>
              <a:gd name="connsiteY29" fmla="*/ 199373 h 741800"/>
              <a:gd name="connsiteX30" fmla="*/ 97693 w 1517006"/>
              <a:gd name="connsiteY30" fmla="*/ 184859 h 741800"/>
              <a:gd name="connsiteX31" fmla="*/ 39636 w 1517006"/>
              <a:gd name="connsiteY31" fmla="*/ 257430 h 741800"/>
              <a:gd name="connsiteX32" fmla="*/ 54150 w 1517006"/>
              <a:gd name="connsiteY32" fmla="*/ 373544 h 741800"/>
              <a:gd name="connsiteX33" fmla="*/ 39636 w 1517006"/>
              <a:gd name="connsiteY33" fmla="*/ 460630 h 741800"/>
              <a:gd name="connsiteX34" fmla="*/ 39636 w 1517006"/>
              <a:gd name="connsiteY34" fmla="*/ 504173 h 741800"/>
              <a:gd name="connsiteX0" fmla="*/ 25122 w 1517006"/>
              <a:gd name="connsiteY0" fmla="*/ 242916 h 741800"/>
              <a:gd name="connsiteX1" fmla="*/ 25122 w 1517006"/>
              <a:gd name="connsiteY1" fmla="*/ 475144 h 741800"/>
              <a:gd name="connsiteX2" fmla="*/ 54150 w 1517006"/>
              <a:gd name="connsiteY2" fmla="*/ 562230 h 741800"/>
              <a:gd name="connsiteX3" fmla="*/ 68665 w 1517006"/>
              <a:gd name="connsiteY3" fmla="*/ 605773 h 741800"/>
              <a:gd name="connsiteX4" fmla="*/ 83179 w 1517006"/>
              <a:gd name="connsiteY4" fmla="*/ 721887 h 741800"/>
              <a:gd name="connsiteX5" fmla="*/ 170265 w 1517006"/>
              <a:gd name="connsiteY5" fmla="*/ 692859 h 741800"/>
              <a:gd name="connsiteX6" fmla="*/ 242836 w 1517006"/>
              <a:gd name="connsiteY6" fmla="*/ 475144 h 741800"/>
              <a:gd name="connsiteX7" fmla="*/ 271865 w 1517006"/>
              <a:gd name="connsiteY7" fmla="*/ 388059 h 741800"/>
              <a:gd name="connsiteX8" fmla="*/ 300893 w 1517006"/>
              <a:gd name="connsiteY8" fmla="*/ 344516 h 741800"/>
              <a:gd name="connsiteX9" fmla="*/ 315407 w 1517006"/>
              <a:gd name="connsiteY9" fmla="*/ 300973 h 741800"/>
              <a:gd name="connsiteX10" fmla="*/ 402493 w 1517006"/>
              <a:gd name="connsiteY10" fmla="*/ 271944 h 741800"/>
              <a:gd name="connsiteX11" fmla="*/ 576064 w 1517006"/>
              <a:gd name="connsiteY11" fmla="*/ 184558 h 741800"/>
              <a:gd name="connsiteX12" fmla="*/ 792088 w 1517006"/>
              <a:gd name="connsiteY12" fmla="*/ 133900 h 741800"/>
              <a:gd name="connsiteX13" fmla="*/ 719088 w 1517006"/>
              <a:gd name="connsiteY13" fmla="*/ 147496 h 741800"/>
              <a:gd name="connsiteX14" fmla="*/ 925007 w 1517006"/>
              <a:gd name="connsiteY14" fmla="*/ 199373 h 741800"/>
              <a:gd name="connsiteX15" fmla="*/ 1171750 w 1517006"/>
              <a:gd name="connsiteY15" fmla="*/ 213887 h 741800"/>
              <a:gd name="connsiteX16" fmla="*/ 1258836 w 1517006"/>
              <a:gd name="connsiteY16" fmla="*/ 388059 h 741800"/>
              <a:gd name="connsiteX17" fmla="*/ 1273350 w 1517006"/>
              <a:gd name="connsiteY17" fmla="*/ 431601 h 741800"/>
              <a:gd name="connsiteX18" fmla="*/ 1368152 w 1517006"/>
              <a:gd name="connsiteY18" fmla="*/ 615154 h 741800"/>
              <a:gd name="connsiteX19" fmla="*/ 1512168 w 1517006"/>
              <a:gd name="connsiteY19" fmla="*/ 640483 h 741800"/>
              <a:gd name="connsiteX20" fmla="*/ 1462036 w 1517006"/>
              <a:gd name="connsiteY20" fmla="*/ 446116 h 741800"/>
              <a:gd name="connsiteX21" fmla="*/ 1360436 w 1517006"/>
              <a:gd name="connsiteY21" fmla="*/ 330001 h 741800"/>
              <a:gd name="connsiteX22" fmla="*/ 1368152 w 1517006"/>
              <a:gd name="connsiteY22" fmla="*/ 235216 h 741800"/>
              <a:gd name="connsiteX23" fmla="*/ 1368152 w 1517006"/>
              <a:gd name="connsiteY23" fmla="*/ 159229 h 741800"/>
              <a:gd name="connsiteX24" fmla="*/ 1186265 w 1517006"/>
              <a:gd name="connsiteY24" fmla="*/ 39716 h 741800"/>
              <a:gd name="connsiteX25" fmla="*/ 720080 w 1517006"/>
              <a:gd name="connsiteY25" fmla="*/ 7254 h 741800"/>
              <a:gd name="connsiteX26" fmla="*/ 216024 w 1517006"/>
              <a:gd name="connsiteY26" fmla="*/ 83242 h 741800"/>
              <a:gd name="connsiteX27" fmla="*/ 199293 w 1517006"/>
              <a:gd name="connsiteY27" fmla="*/ 112287 h 741800"/>
              <a:gd name="connsiteX28" fmla="*/ 141236 w 1517006"/>
              <a:gd name="connsiteY28" fmla="*/ 199373 h 741800"/>
              <a:gd name="connsiteX29" fmla="*/ 97693 w 1517006"/>
              <a:gd name="connsiteY29" fmla="*/ 184859 h 741800"/>
              <a:gd name="connsiteX30" fmla="*/ 39636 w 1517006"/>
              <a:gd name="connsiteY30" fmla="*/ 257430 h 741800"/>
              <a:gd name="connsiteX31" fmla="*/ 54150 w 1517006"/>
              <a:gd name="connsiteY31" fmla="*/ 373544 h 741800"/>
              <a:gd name="connsiteX32" fmla="*/ 39636 w 1517006"/>
              <a:gd name="connsiteY32" fmla="*/ 460630 h 741800"/>
              <a:gd name="connsiteX33" fmla="*/ 39636 w 1517006"/>
              <a:gd name="connsiteY33" fmla="*/ 504173 h 741800"/>
              <a:gd name="connsiteX0" fmla="*/ 25122 w 1517006"/>
              <a:gd name="connsiteY0" fmla="*/ 242916 h 741800"/>
              <a:gd name="connsiteX1" fmla="*/ 25122 w 1517006"/>
              <a:gd name="connsiteY1" fmla="*/ 475144 h 741800"/>
              <a:gd name="connsiteX2" fmla="*/ 54150 w 1517006"/>
              <a:gd name="connsiteY2" fmla="*/ 562230 h 741800"/>
              <a:gd name="connsiteX3" fmla="*/ 68665 w 1517006"/>
              <a:gd name="connsiteY3" fmla="*/ 605773 h 741800"/>
              <a:gd name="connsiteX4" fmla="*/ 83179 w 1517006"/>
              <a:gd name="connsiteY4" fmla="*/ 721887 h 741800"/>
              <a:gd name="connsiteX5" fmla="*/ 170265 w 1517006"/>
              <a:gd name="connsiteY5" fmla="*/ 692859 h 741800"/>
              <a:gd name="connsiteX6" fmla="*/ 242836 w 1517006"/>
              <a:gd name="connsiteY6" fmla="*/ 475144 h 741800"/>
              <a:gd name="connsiteX7" fmla="*/ 271865 w 1517006"/>
              <a:gd name="connsiteY7" fmla="*/ 388059 h 741800"/>
              <a:gd name="connsiteX8" fmla="*/ 300893 w 1517006"/>
              <a:gd name="connsiteY8" fmla="*/ 344516 h 741800"/>
              <a:gd name="connsiteX9" fmla="*/ 315407 w 1517006"/>
              <a:gd name="connsiteY9" fmla="*/ 300973 h 741800"/>
              <a:gd name="connsiteX10" fmla="*/ 288032 w 1517006"/>
              <a:gd name="connsiteY10" fmla="*/ 260546 h 741800"/>
              <a:gd name="connsiteX11" fmla="*/ 576064 w 1517006"/>
              <a:gd name="connsiteY11" fmla="*/ 184558 h 741800"/>
              <a:gd name="connsiteX12" fmla="*/ 792088 w 1517006"/>
              <a:gd name="connsiteY12" fmla="*/ 133900 h 741800"/>
              <a:gd name="connsiteX13" fmla="*/ 719088 w 1517006"/>
              <a:gd name="connsiteY13" fmla="*/ 147496 h 741800"/>
              <a:gd name="connsiteX14" fmla="*/ 925007 w 1517006"/>
              <a:gd name="connsiteY14" fmla="*/ 199373 h 741800"/>
              <a:gd name="connsiteX15" fmla="*/ 1171750 w 1517006"/>
              <a:gd name="connsiteY15" fmla="*/ 213887 h 741800"/>
              <a:gd name="connsiteX16" fmla="*/ 1258836 w 1517006"/>
              <a:gd name="connsiteY16" fmla="*/ 388059 h 741800"/>
              <a:gd name="connsiteX17" fmla="*/ 1273350 w 1517006"/>
              <a:gd name="connsiteY17" fmla="*/ 431601 h 741800"/>
              <a:gd name="connsiteX18" fmla="*/ 1368152 w 1517006"/>
              <a:gd name="connsiteY18" fmla="*/ 615154 h 741800"/>
              <a:gd name="connsiteX19" fmla="*/ 1512168 w 1517006"/>
              <a:gd name="connsiteY19" fmla="*/ 640483 h 741800"/>
              <a:gd name="connsiteX20" fmla="*/ 1462036 w 1517006"/>
              <a:gd name="connsiteY20" fmla="*/ 446116 h 741800"/>
              <a:gd name="connsiteX21" fmla="*/ 1360436 w 1517006"/>
              <a:gd name="connsiteY21" fmla="*/ 330001 h 741800"/>
              <a:gd name="connsiteX22" fmla="*/ 1368152 w 1517006"/>
              <a:gd name="connsiteY22" fmla="*/ 235216 h 741800"/>
              <a:gd name="connsiteX23" fmla="*/ 1368152 w 1517006"/>
              <a:gd name="connsiteY23" fmla="*/ 159229 h 741800"/>
              <a:gd name="connsiteX24" fmla="*/ 1186265 w 1517006"/>
              <a:gd name="connsiteY24" fmla="*/ 39716 h 741800"/>
              <a:gd name="connsiteX25" fmla="*/ 720080 w 1517006"/>
              <a:gd name="connsiteY25" fmla="*/ 7254 h 741800"/>
              <a:gd name="connsiteX26" fmla="*/ 216024 w 1517006"/>
              <a:gd name="connsiteY26" fmla="*/ 83242 h 741800"/>
              <a:gd name="connsiteX27" fmla="*/ 199293 w 1517006"/>
              <a:gd name="connsiteY27" fmla="*/ 112287 h 741800"/>
              <a:gd name="connsiteX28" fmla="*/ 141236 w 1517006"/>
              <a:gd name="connsiteY28" fmla="*/ 199373 h 741800"/>
              <a:gd name="connsiteX29" fmla="*/ 97693 w 1517006"/>
              <a:gd name="connsiteY29" fmla="*/ 184859 h 741800"/>
              <a:gd name="connsiteX30" fmla="*/ 39636 w 1517006"/>
              <a:gd name="connsiteY30" fmla="*/ 257430 h 741800"/>
              <a:gd name="connsiteX31" fmla="*/ 54150 w 1517006"/>
              <a:gd name="connsiteY31" fmla="*/ 373544 h 741800"/>
              <a:gd name="connsiteX32" fmla="*/ 39636 w 1517006"/>
              <a:gd name="connsiteY32" fmla="*/ 460630 h 741800"/>
              <a:gd name="connsiteX33" fmla="*/ 39636 w 1517006"/>
              <a:gd name="connsiteY33" fmla="*/ 504173 h 741800"/>
              <a:gd name="connsiteX0" fmla="*/ 25122 w 1517006"/>
              <a:gd name="connsiteY0" fmla="*/ 242916 h 741800"/>
              <a:gd name="connsiteX1" fmla="*/ 25122 w 1517006"/>
              <a:gd name="connsiteY1" fmla="*/ 475144 h 741800"/>
              <a:gd name="connsiteX2" fmla="*/ 54150 w 1517006"/>
              <a:gd name="connsiteY2" fmla="*/ 562230 h 741800"/>
              <a:gd name="connsiteX3" fmla="*/ 68665 w 1517006"/>
              <a:gd name="connsiteY3" fmla="*/ 605773 h 741800"/>
              <a:gd name="connsiteX4" fmla="*/ 83179 w 1517006"/>
              <a:gd name="connsiteY4" fmla="*/ 721887 h 741800"/>
              <a:gd name="connsiteX5" fmla="*/ 170265 w 1517006"/>
              <a:gd name="connsiteY5" fmla="*/ 692859 h 741800"/>
              <a:gd name="connsiteX6" fmla="*/ 242836 w 1517006"/>
              <a:gd name="connsiteY6" fmla="*/ 475144 h 741800"/>
              <a:gd name="connsiteX7" fmla="*/ 271865 w 1517006"/>
              <a:gd name="connsiteY7" fmla="*/ 388059 h 741800"/>
              <a:gd name="connsiteX8" fmla="*/ 300893 w 1517006"/>
              <a:gd name="connsiteY8" fmla="*/ 344516 h 741800"/>
              <a:gd name="connsiteX9" fmla="*/ 315407 w 1517006"/>
              <a:gd name="connsiteY9" fmla="*/ 300973 h 741800"/>
              <a:gd name="connsiteX10" fmla="*/ 288032 w 1517006"/>
              <a:gd name="connsiteY10" fmla="*/ 260546 h 741800"/>
              <a:gd name="connsiteX11" fmla="*/ 576064 w 1517006"/>
              <a:gd name="connsiteY11" fmla="*/ 184558 h 741800"/>
              <a:gd name="connsiteX12" fmla="*/ 792088 w 1517006"/>
              <a:gd name="connsiteY12" fmla="*/ 133900 h 741800"/>
              <a:gd name="connsiteX13" fmla="*/ 719088 w 1517006"/>
              <a:gd name="connsiteY13" fmla="*/ 147496 h 741800"/>
              <a:gd name="connsiteX14" fmla="*/ 1080120 w 1517006"/>
              <a:gd name="connsiteY14" fmla="*/ 209887 h 741800"/>
              <a:gd name="connsiteX15" fmla="*/ 1171750 w 1517006"/>
              <a:gd name="connsiteY15" fmla="*/ 213887 h 741800"/>
              <a:gd name="connsiteX16" fmla="*/ 1258836 w 1517006"/>
              <a:gd name="connsiteY16" fmla="*/ 388059 h 741800"/>
              <a:gd name="connsiteX17" fmla="*/ 1273350 w 1517006"/>
              <a:gd name="connsiteY17" fmla="*/ 431601 h 741800"/>
              <a:gd name="connsiteX18" fmla="*/ 1368152 w 1517006"/>
              <a:gd name="connsiteY18" fmla="*/ 615154 h 741800"/>
              <a:gd name="connsiteX19" fmla="*/ 1512168 w 1517006"/>
              <a:gd name="connsiteY19" fmla="*/ 640483 h 741800"/>
              <a:gd name="connsiteX20" fmla="*/ 1462036 w 1517006"/>
              <a:gd name="connsiteY20" fmla="*/ 446116 h 741800"/>
              <a:gd name="connsiteX21" fmla="*/ 1360436 w 1517006"/>
              <a:gd name="connsiteY21" fmla="*/ 330001 h 741800"/>
              <a:gd name="connsiteX22" fmla="*/ 1368152 w 1517006"/>
              <a:gd name="connsiteY22" fmla="*/ 235216 h 741800"/>
              <a:gd name="connsiteX23" fmla="*/ 1368152 w 1517006"/>
              <a:gd name="connsiteY23" fmla="*/ 159229 h 741800"/>
              <a:gd name="connsiteX24" fmla="*/ 1186265 w 1517006"/>
              <a:gd name="connsiteY24" fmla="*/ 39716 h 741800"/>
              <a:gd name="connsiteX25" fmla="*/ 720080 w 1517006"/>
              <a:gd name="connsiteY25" fmla="*/ 7254 h 741800"/>
              <a:gd name="connsiteX26" fmla="*/ 216024 w 1517006"/>
              <a:gd name="connsiteY26" fmla="*/ 83242 h 741800"/>
              <a:gd name="connsiteX27" fmla="*/ 199293 w 1517006"/>
              <a:gd name="connsiteY27" fmla="*/ 112287 h 741800"/>
              <a:gd name="connsiteX28" fmla="*/ 141236 w 1517006"/>
              <a:gd name="connsiteY28" fmla="*/ 199373 h 741800"/>
              <a:gd name="connsiteX29" fmla="*/ 97693 w 1517006"/>
              <a:gd name="connsiteY29" fmla="*/ 184859 h 741800"/>
              <a:gd name="connsiteX30" fmla="*/ 39636 w 1517006"/>
              <a:gd name="connsiteY30" fmla="*/ 257430 h 741800"/>
              <a:gd name="connsiteX31" fmla="*/ 54150 w 1517006"/>
              <a:gd name="connsiteY31" fmla="*/ 373544 h 741800"/>
              <a:gd name="connsiteX32" fmla="*/ 39636 w 1517006"/>
              <a:gd name="connsiteY32" fmla="*/ 460630 h 741800"/>
              <a:gd name="connsiteX33" fmla="*/ 39636 w 1517006"/>
              <a:gd name="connsiteY33" fmla="*/ 504173 h 741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1517006" h="741800">
                <a:moveTo>
                  <a:pt x="25122" y="242916"/>
                </a:moveTo>
                <a:cubicBezTo>
                  <a:pt x="3992" y="348560"/>
                  <a:pt x="0" y="332785"/>
                  <a:pt x="25122" y="475144"/>
                </a:cubicBezTo>
                <a:cubicBezTo>
                  <a:pt x="30440" y="505277"/>
                  <a:pt x="44474" y="533201"/>
                  <a:pt x="54150" y="562230"/>
                </a:cubicBezTo>
                <a:lnTo>
                  <a:pt x="68665" y="605773"/>
                </a:lnTo>
                <a:cubicBezTo>
                  <a:pt x="73503" y="644478"/>
                  <a:pt x="53564" y="696502"/>
                  <a:pt x="83179" y="721887"/>
                </a:cubicBezTo>
                <a:cubicBezTo>
                  <a:pt x="106411" y="741800"/>
                  <a:pt x="170265" y="692859"/>
                  <a:pt x="170265" y="692859"/>
                </a:cubicBezTo>
                <a:lnTo>
                  <a:pt x="242836" y="475144"/>
                </a:lnTo>
                <a:cubicBezTo>
                  <a:pt x="242838" y="475139"/>
                  <a:pt x="271861" y="388064"/>
                  <a:pt x="271865" y="388059"/>
                </a:cubicBezTo>
                <a:cubicBezTo>
                  <a:pt x="281541" y="373545"/>
                  <a:pt x="293092" y="360118"/>
                  <a:pt x="300893" y="344516"/>
                </a:cubicBezTo>
                <a:cubicBezTo>
                  <a:pt x="307735" y="330832"/>
                  <a:pt x="302957" y="309866"/>
                  <a:pt x="315407" y="300973"/>
                </a:cubicBezTo>
                <a:cubicBezTo>
                  <a:pt x="340306" y="283188"/>
                  <a:pt x="259003" y="270222"/>
                  <a:pt x="288032" y="260546"/>
                </a:cubicBezTo>
                <a:cubicBezTo>
                  <a:pt x="331475" y="241144"/>
                  <a:pt x="492055" y="205666"/>
                  <a:pt x="576064" y="184558"/>
                </a:cubicBezTo>
                <a:cubicBezTo>
                  <a:pt x="660073" y="163450"/>
                  <a:pt x="768251" y="140077"/>
                  <a:pt x="792088" y="133900"/>
                </a:cubicBezTo>
                <a:cubicBezTo>
                  <a:pt x="815925" y="127723"/>
                  <a:pt x="671083" y="134832"/>
                  <a:pt x="719088" y="147496"/>
                </a:cubicBezTo>
                <a:cubicBezTo>
                  <a:pt x="767093" y="160160"/>
                  <a:pt x="1004676" y="198822"/>
                  <a:pt x="1080120" y="209887"/>
                </a:cubicBezTo>
                <a:cubicBezTo>
                  <a:pt x="1162101" y="218085"/>
                  <a:pt x="1093588" y="187833"/>
                  <a:pt x="1171750" y="213887"/>
                </a:cubicBezTo>
                <a:cubicBezTo>
                  <a:pt x="1213954" y="227955"/>
                  <a:pt x="1247565" y="354246"/>
                  <a:pt x="1258836" y="388059"/>
                </a:cubicBezTo>
                <a:cubicBezTo>
                  <a:pt x="1263674" y="402573"/>
                  <a:pt x="1260620" y="423115"/>
                  <a:pt x="1273350" y="431601"/>
                </a:cubicBezTo>
                <a:cubicBezTo>
                  <a:pt x="1287864" y="441277"/>
                  <a:pt x="1352550" y="607353"/>
                  <a:pt x="1368152" y="615154"/>
                </a:cubicBezTo>
                <a:cubicBezTo>
                  <a:pt x="1403881" y="633018"/>
                  <a:pt x="1478726" y="634909"/>
                  <a:pt x="1512168" y="640483"/>
                </a:cubicBezTo>
                <a:cubicBezTo>
                  <a:pt x="1517006" y="625969"/>
                  <a:pt x="1466874" y="460630"/>
                  <a:pt x="1462036" y="446116"/>
                </a:cubicBezTo>
                <a:cubicBezTo>
                  <a:pt x="1437845" y="373544"/>
                  <a:pt x="1411236" y="363868"/>
                  <a:pt x="1360436" y="330001"/>
                </a:cubicBezTo>
                <a:cubicBezTo>
                  <a:pt x="1350457" y="280104"/>
                  <a:pt x="1381820" y="283054"/>
                  <a:pt x="1368152" y="235216"/>
                </a:cubicBezTo>
                <a:cubicBezTo>
                  <a:pt x="1363949" y="220505"/>
                  <a:pt x="1374994" y="172913"/>
                  <a:pt x="1368152" y="159229"/>
                </a:cubicBezTo>
                <a:cubicBezTo>
                  <a:pt x="1337838" y="126646"/>
                  <a:pt x="1294277" y="65045"/>
                  <a:pt x="1186265" y="39716"/>
                </a:cubicBezTo>
                <a:cubicBezTo>
                  <a:pt x="1098891" y="24630"/>
                  <a:pt x="881787" y="0"/>
                  <a:pt x="720080" y="7254"/>
                </a:cubicBezTo>
                <a:cubicBezTo>
                  <a:pt x="594290" y="48378"/>
                  <a:pt x="302822" y="65737"/>
                  <a:pt x="216024" y="83242"/>
                </a:cubicBezTo>
                <a:cubicBezTo>
                  <a:pt x="206348" y="68728"/>
                  <a:pt x="214895" y="104486"/>
                  <a:pt x="199293" y="112287"/>
                </a:cubicBezTo>
                <a:cubicBezTo>
                  <a:pt x="168088" y="127889"/>
                  <a:pt x="141236" y="199373"/>
                  <a:pt x="141236" y="199373"/>
                </a:cubicBezTo>
                <a:cubicBezTo>
                  <a:pt x="126722" y="194535"/>
                  <a:pt x="112784" y="182344"/>
                  <a:pt x="97693" y="184859"/>
                </a:cubicBezTo>
                <a:cubicBezTo>
                  <a:pt x="51350" y="192583"/>
                  <a:pt x="50957" y="223467"/>
                  <a:pt x="39636" y="257430"/>
                </a:cubicBezTo>
                <a:cubicBezTo>
                  <a:pt x="44474" y="296135"/>
                  <a:pt x="54150" y="334538"/>
                  <a:pt x="54150" y="373544"/>
                </a:cubicBezTo>
                <a:cubicBezTo>
                  <a:pt x="54150" y="402973"/>
                  <a:pt x="42886" y="431381"/>
                  <a:pt x="39636" y="460630"/>
                </a:cubicBezTo>
                <a:cubicBezTo>
                  <a:pt x="38033" y="475056"/>
                  <a:pt x="39636" y="489659"/>
                  <a:pt x="39636" y="504173"/>
                </a:cubicBezTo>
              </a:path>
            </a:pathLst>
          </a:custGeom>
          <a:solidFill>
            <a:schemeClr val="bg2">
              <a:lumMod val="50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9" name="Freeform 38"/>
          <p:cNvSpPr/>
          <p:nvPr/>
        </p:nvSpPr>
        <p:spPr>
          <a:xfrm>
            <a:off x="5796136" y="1196728"/>
            <a:ext cx="162339" cy="114041"/>
          </a:xfrm>
          <a:custGeom>
            <a:avLst/>
            <a:gdLst>
              <a:gd name="connsiteX0" fmla="*/ 159657 w 217714"/>
              <a:gd name="connsiteY0" fmla="*/ 0 h 217714"/>
              <a:gd name="connsiteX1" fmla="*/ 87085 w 217714"/>
              <a:gd name="connsiteY1" fmla="*/ 14514 h 217714"/>
              <a:gd name="connsiteX2" fmla="*/ 43542 w 217714"/>
              <a:gd name="connsiteY2" fmla="*/ 29028 h 217714"/>
              <a:gd name="connsiteX3" fmla="*/ 29028 w 217714"/>
              <a:gd name="connsiteY3" fmla="*/ 72571 h 217714"/>
              <a:gd name="connsiteX4" fmla="*/ 0 w 217714"/>
              <a:gd name="connsiteY4" fmla="*/ 116114 h 217714"/>
              <a:gd name="connsiteX5" fmla="*/ 14514 w 217714"/>
              <a:gd name="connsiteY5" fmla="*/ 174171 h 217714"/>
              <a:gd name="connsiteX6" fmla="*/ 101600 w 217714"/>
              <a:gd name="connsiteY6" fmla="*/ 217714 h 217714"/>
              <a:gd name="connsiteX7" fmla="*/ 174171 w 217714"/>
              <a:gd name="connsiteY7" fmla="*/ 203200 h 217714"/>
              <a:gd name="connsiteX8" fmla="*/ 217714 w 217714"/>
              <a:gd name="connsiteY8" fmla="*/ 116114 h 217714"/>
              <a:gd name="connsiteX9" fmla="*/ 145142 w 217714"/>
              <a:gd name="connsiteY9" fmla="*/ 14514 h 217714"/>
              <a:gd name="connsiteX10" fmla="*/ 159657 w 217714"/>
              <a:gd name="connsiteY10" fmla="*/ 0 h 2177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17714" h="217714">
                <a:moveTo>
                  <a:pt x="159657" y="0"/>
                </a:moveTo>
                <a:cubicBezTo>
                  <a:pt x="149981" y="0"/>
                  <a:pt x="111018" y="8531"/>
                  <a:pt x="87085" y="14514"/>
                </a:cubicBezTo>
                <a:cubicBezTo>
                  <a:pt x="72242" y="18225"/>
                  <a:pt x="54360" y="18210"/>
                  <a:pt x="43542" y="29028"/>
                </a:cubicBezTo>
                <a:cubicBezTo>
                  <a:pt x="32724" y="39846"/>
                  <a:pt x="35870" y="58887"/>
                  <a:pt x="29028" y="72571"/>
                </a:cubicBezTo>
                <a:cubicBezTo>
                  <a:pt x="21227" y="88173"/>
                  <a:pt x="9676" y="101600"/>
                  <a:pt x="0" y="116114"/>
                </a:cubicBezTo>
                <a:cubicBezTo>
                  <a:pt x="4838" y="135466"/>
                  <a:pt x="3449" y="157573"/>
                  <a:pt x="14514" y="174171"/>
                </a:cubicBezTo>
                <a:cubicBezTo>
                  <a:pt x="30592" y="198289"/>
                  <a:pt x="76761" y="209434"/>
                  <a:pt x="101600" y="217714"/>
                </a:cubicBezTo>
                <a:cubicBezTo>
                  <a:pt x="125790" y="212876"/>
                  <a:pt x="152752" y="215439"/>
                  <a:pt x="174171" y="203200"/>
                </a:cubicBezTo>
                <a:cubicBezTo>
                  <a:pt x="197343" y="189959"/>
                  <a:pt x="210264" y="138465"/>
                  <a:pt x="217714" y="116114"/>
                </a:cubicBezTo>
                <a:cubicBezTo>
                  <a:pt x="188245" y="27708"/>
                  <a:pt x="215515" y="32107"/>
                  <a:pt x="145142" y="14514"/>
                </a:cubicBezTo>
                <a:cubicBezTo>
                  <a:pt x="140448" y="13341"/>
                  <a:pt x="169333" y="0"/>
                  <a:pt x="159657" y="0"/>
                </a:cubicBezTo>
                <a:close/>
              </a:path>
            </a:pathLst>
          </a:cu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0" name="Freeform 39"/>
          <p:cNvSpPr/>
          <p:nvPr/>
        </p:nvSpPr>
        <p:spPr>
          <a:xfrm>
            <a:off x="5796137" y="1124720"/>
            <a:ext cx="288032" cy="194432"/>
          </a:xfrm>
          <a:custGeom>
            <a:avLst/>
            <a:gdLst>
              <a:gd name="connsiteX0" fmla="*/ 159657 w 217714"/>
              <a:gd name="connsiteY0" fmla="*/ 0 h 217714"/>
              <a:gd name="connsiteX1" fmla="*/ 87085 w 217714"/>
              <a:gd name="connsiteY1" fmla="*/ 14514 h 217714"/>
              <a:gd name="connsiteX2" fmla="*/ 43542 w 217714"/>
              <a:gd name="connsiteY2" fmla="*/ 29028 h 217714"/>
              <a:gd name="connsiteX3" fmla="*/ 29028 w 217714"/>
              <a:gd name="connsiteY3" fmla="*/ 72571 h 217714"/>
              <a:gd name="connsiteX4" fmla="*/ 0 w 217714"/>
              <a:gd name="connsiteY4" fmla="*/ 116114 h 217714"/>
              <a:gd name="connsiteX5" fmla="*/ 14514 w 217714"/>
              <a:gd name="connsiteY5" fmla="*/ 174171 h 217714"/>
              <a:gd name="connsiteX6" fmla="*/ 101600 w 217714"/>
              <a:gd name="connsiteY6" fmla="*/ 217714 h 217714"/>
              <a:gd name="connsiteX7" fmla="*/ 174171 w 217714"/>
              <a:gd name="connsiteY7" fmla="*/ 203200 h 217714"/>
              <a:gd name="connsiteX8" fmla="*/ 217714 w 217714"/>
              <a:gd name="connsiteY8" fmla="*/ 116114 h 217714"/>
              <a:gd name="connsiteX9" fmla="*/ 145142 w 217714"/>
              <a:gd name="connsiteY9" fmla="*/ 14514 h 217714"/>
              <a:gd name="connsiteX10" fmla="*/ 159657 w 217714"/>
              <a:gd name="connsiteY10" fmla="*/ 0 h 2177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17714" h="217714">
                <a:moveTo>
                  <a:pt x="159657" y="0"/>
                </a:moveTo>
                <a:cubicBezTo>
                  <a:pt x="149981" y="0"/>
                  <a:pt x="111018" y="8531"/>
                  <a:pt x="87085" y="14514"/>
                </a:cubicBezTo>
                <a:cubicBezTo>
                  <a:pt x="72242" y="18225"/>
                  <a:pt x="54360" y="18210"/>
                  <a:pt x="43542" y="29028"/>
                </a:cubicBezTo>
                <a:cubicBezTo>
                  <a:pt x="32724" y="39846"/>
                  <a:pt x="35870" y="58887"/>
                  <a:pt x="29028" y="72571"/>
                </a:cubicBezTo>
                <a:cubicBezTo>
                  <a:pt x="21227" y="88173"/>
                  <a:pt x="9676" y="101600"/>
                  <a:pt x="0" y="116114"/>
                </a:cubicBezTo>
                <a:cubicBezTo>
                  <a:pt x="4838" y="135466"/>
                  <a:pt x="3449" y="157573"/>
                  <a:pt x="14514" y="174171"/>
                </a:cubicBezTo>
                <a:cubicBezTo>
                  <a:pt x="30592" y="198289"/>
                  <a:pt x="76761" y="209434"/>
                  <a:pt x="101600" y="217714"/>
                </a:cubicBezTo>
                <a:cubicBezTo>
                  <a:pt x="125790" y="212876"/>
                  <a:pt x="152752" y="215439"/>
                  <a:pt x="174171" y="203200"/>
                </a:cubicBezTo>
                <a:cubicBezTo>
                  <a:pt x="197343" y="189959"/>
                  <a:pt x="210264" y="138465"/>
                  <a:pt x="217714" y="116114"/>
                </a:cubicBezTo>
                <a:cubicBezTo>
                  <a:pt x="188245" y="27708"/>
                  <a:pt x="215515" y="32107"/>
                  <a:pt x="145142" y="14514"/>
                </a:cubicBezTo>
                <a:cubicBezTo>
                  <a:pt x="140448" y="13341"/>
                  <a:pt x="169333" y="0"/>
                  <a:pt x="159657" y="0"/>
                </a:cubicBezTo>
                <a:close/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1" name="Freeform 40"/>
          <p:cNvSpPr/>
          <p:nvPr/>
        </p:nvSpPr>
        <p:spPr>
          <a:xfrm>
            <a:off x="6300191" y="1196728"/>
            <a:ext cx="162339" cy="114041"/>
          </a:xfrm>
          <a:custGeom>
            <a:avLst/>
            <a:gdLst>
              <a:gd name="connsiteX0" fmla="*/ 159657 w 217714"/>
              <a:gd name="connsiteY0" fmla="*/ 0 h 217714"/>
              <a:gd name="connsiteX1" fmla="*/ 87085 w 217714"/>
              <a:gd name="connsiteY1" fmla="*/ 14514 h 217714"/>
              <a:gd name="connsiteX2" fmla="*/ 43542 w 217714"/>
              <a:gd name="connsiteY2" fmla="*/ 29028 h 217714"/>
              <a:gd name="connsiteX3" fmla="*/ 29028 w 217714"/>
              <a:gd name="connsiteY3" fmla="*/ 72571 h 217714"/>
              <a:gd name="connsiteX4" fmla="*/ 0 w 217714"/>
              <a:gd name="connsiteY4" fmla="*/ 116114 h 217714"/>
              <a:gd name="connsiteX5" fmla="*/ 14514 w 217714"/>
              <a:gd name="connsiteY5" fmla="*/ 174171 h 217714"/>
              <a:gd name="connsiteX6" fmla="*/ 101600 w 217714"/>
              <a:gd name="connsiteY6" fmla="*/ 217714 h 217714"/>
              <a:gd name="connsiteX7" fmla="*/ 174171 w 217714"/>
              <a:gd name="connsiteY7" fmla="*/ 203200 h 217714"/>
              <a:gd name="connsiteX8" fmla="*/ 217714 w 217714"/>
              <a:gd name="connsiteY8" fmla="*/ 116114 h 217714"/>
              <a:gd name="connsiteX9" fmla="*/ 145142 w 217714"/>
              <a:gd name="connsiteY9" fmla="*/ 14514 h 217714"/>
              <a:gd name="connsiteX10" fmla="*/ 159657 w 217714"/>
              <a:gd name="connsiteY10" fmla="*/ 0 h 2177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17714" h="217714">
                <a:moveTo>
                  <a:pt x="159657" y="0"/>
                </a:moveTo>
                <a:cubicBezTo>
                  <a:pt x="149981" y="0"/>
                  <a:pt x="111018" y="8531"/>
                  <a:pt x="87085" y="14514"/>
                </a:cubicBezTo>
                <a:cubicBezTo>
                  <a:pt x="72242" y="18225"/>
                  <a:pt x="54360" y="18210"/>
                  <a:pt x="43542" y="29028"/>
                </a:cubicBezTo>
                <a:cubicBezTo>
                  <a:pt x="32724" y="39846"/>
                  <a:pt x="35870" y="58887"/>
                  <a:pt x="29028" y="72571"/>
                </a:cubicBezTo>
                <a:cubicBezTo>
                  <a:pt x="21227" y="88173"/>
                  <a:pt x="9676" y="101600"/>
                  <a:pt x="0" y="116114"/>
                </a:cubicBezTo>
                <a:cubicBezTo>
                  <a:pt x="4838" y="135466"/>
                  <a:pt x="3449" y="157573"/>
                  <a:pt x="14514" y="174171"/>
                </a:cubicBezTo>
                <a:cubicBezTo>
                  <a:pt x="30592" y="198289"/>
                  <a:pt x="76761" y="209434"/>
                  <a:pt x="101600" y="217714"/>
                </a:cubicBezTo>
                <a:cubicBezTo>
                  <a:pt x="125790" y="212876"/>
                  <a:pt x="152752" y="215439"/>
                  <a:pt x="174171" y="203200"/>
                </a:cubicBezTo>
                <a:cubicBezTo>
                  <a:pt x="197343" y="189959"/>
                  <a:pt x="210264" y="138465"/>
                  <a:pt x="217714" y="116114"/>
                </a:cubicBezTo>
                <a:cubicBezTo>
                  <a:pt x="188245" y="27708"/>
                  <a:pt x="215515" y="32107"/>
                  <a:pt x="145142" y="14514"/>
                </a:cubicBezTo>
                <a:cubicBezTo>
                  <a:pt x="140448" y="13341"/>
                  <a:pt x="169333" y="0"/>
                  <a:pt x="159657" y="0"/>
                </a:cubicBezTo>
                <a:close/>
              </a:path>
            </a:pathLst>
          </a:cu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2" name="Freeform 41"/>
          <p:cNvSpPr/>
          <p:nvPr/>
        </p:nvSpPr>
        <p:spPr>
          <a:xfrm>
            <a:off x="6300192" y="1124720"/>
            <a:ext cx="288032" cy="194432"/>
          </a:xfrm>
          <a:custGeom>
            <a:avLst/>
            <a:gdLst>
              <a:gd name="connsiteX0" fmla="*/ 159657 w 217714"/>
              <a:gd name="connsiteY0" fmla="*/ 0 h 217714"/>
              <a:gd name="connsiteX1" fmla="*/ 87085 w 217714"/>
              <a:gd name="connsiteY1" fmla="*/ 14514 h 217714"/>
              <a:gd name="connsiteX2" fmla="*/ 43542 w 217714"/>
              <a:gd name="connsiteY2" fmla="*/ 29028 h 217714"/>
              <a:gd name="connsiteX3" fmla="*/ 29028 w 217714"/>
              <a:gd name="connsiteY3" fmla="*/ 72571 h 217714"/>
              <a:gd name="connsiteX4" fmla="*/ 0 w 217714"/>
              <a:gd name="connsiteY4" fmla="*/ 116114 h 217714"/>
              <a:gd name="connsiteX5" fmla="*/ 14514 w 217714"/>
              <a:gd name="connsiteY5" fmla="*/ 174171 h 217714"/>
              <a:gd name="connsiteX6" fmla="*/ 101600 w 217714"/>
              <a:gd name="connsiteY6" fmla="*/ 217714 h 217714"/>
              <a:gd name="connsiteX7" fmla="*/ 174171 w 217714"/>
              <a:gd name="connsiteY7" fmla="*/ 203200 h 217714"/>
              <a:gd name="connsiteX8" fmla="*/ 217714 w 217714"/>
              <a:gd name="connsiteY8" fmla="*/ 116114 h 217714"/>
              <a:gd name="connsiteX9" fmla="*/ 145142 w 217714"/>
              <a:gd name="connsiteY9" fmla="*/ 14514 h 217714"/>
              <a:gd name="connsiteX10" fmla="*/ 159657 w 217714"/>
              <a:gd name="connsiteY10" fmla="*/ 0 h 2177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17714" h="217714">
                <a:moveTo>
                  <a:pt x="159657" y="0"/>
                </a:moveTo>
                <a:cubicBezTo>
                  <a:pt x="149981" y="0"/>
                  <a:pt x="111018" y="8531"/>
                  <a:pt x="87085" y="14514"/>
                </a:cubicBezTo>
                <a:cubicBezTo>
                  <a:pt x="72242" y="18225"/>
                  <a:pt x="54360" y="18210"/>
                  <a:pt x="43542" y="29028"/>
                </a:cubicBezTo>
                <a:cubicBezTo>
                  <a:pt x="32724" y="39846"/>
                  <a:pt x="35870" y="58887"/>
                  <a:pt x="29028" y="72571"/>
                </a:cubicBezTo>
                <a:cubicBezTo>
                  <a:pt x="21227" y="88173"/>
                  <a:pt x="9676" y="101600"/>
                  <a:pt x="0" y="116114"/>
                </a:cubicBezTo>
                <a:cubicBezTo>
                  <a:pt x="4838" y="135466"/>
                  <a:pt x="3449" y="157573"/>
                  <a:pt x="14514" y="174171"/>
                </a:cubicBezTo>
                <a:cubicBezTo>
                  <a:pt x="30592" y="198289"/>
                  <a:pt x="76761" y="209434"/>
                  <a:pt x="101600" y="217714"/>
                </a:cubicBezTo>
                <a:cubicBezTo>
                  <a:pt x="125790" y="212876"/>
                  <a:pt x="152752" y="215439"/>
                  <a:pt x="174171" y="203200"/>
                </a:cubicBezTo>
                <a:cubicBezTo>
                  <a:pt x="197343" y="189959"/>
                  <a:pt x="210264" y="138465"/>
                  <a:pt x="217714" y="116114"/>
                </a:cubicBezTo>
                <a:cubicBezTo>
                  <a:pt x="188245" y="27708"/>
                  <a:pt x="215515" y="32107"/>
                  <a:pt x="145142" y="14514"/>
                </a:cubicBezTo>
                <a:cubicBezTo>
                  <a:pt x="140448" y="13341"/>
                  <a:pt x="169333" y="0"/>
                  <a:pt x="159657" y="0"/>
                </a:cubicBezTo>
                <a:close/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3" name="Freeform 42"/>
          <p:cNvSpPr/>
          <p:nvPr/>
        </p:nvSpPr>
        <p:spPr>
          <a:xfrm>
            <a:off x="5940152" y="1700784"/>
            <a:ext cx="399312" cy="72008"/>
          </a:xfrm>
          <a:custGeom>
            <a:avLst/>
            <a:gdLst>
              <a:gd name="connsiteX0" fmla="*/ 0 w 341250"/>
              <a:gd name="connsiteY0" fmla="*/ 92519 h 266691"/>
              <a:gd name="connsiteX1" fmla="*/ 14515 w 341250"/>
              <a:gd name="connsiteY1" fmla="*/ 179605 h 266691"/>
              <a:gd name="connsiteX2" fmla="*/ 87086 w 341250"/>
              <a:gd name="connsiteY2" fmla="*/ 252176 h 266691"/>
              <a:gd name="connsiteX3" fmla="*/ 130629 w 341250"/>
              <a:gd name="connsiteY3" fmla="*/ 266691 h 266691"/>
              <a:gd name="connsiteX4" fmla="*/ 261257 w 341250"/>
              <a:gd name="connsiteY4" fmla="*/ 208634 h 266691"/>
              <a:gd name="connsiteX5" fmla="*/ 304800 w 341250"/>
              <a:gd name="connsiteY5" fmla="*/ 165091 h 266691"/>
              <a:gd name="connsiteX6" fmla="*/ 333829 w 341250"/>
              <a:gd name="connsiteY6" fmla="*/ 78005 h 266691"/>
              <a:gd name="connsiteX7" fmla="*/ 319315 w 341250"/>
              <a:gd name="connsiteY7" fmla="*/ 48976 h 266691"/>
              <a:gd name="connsiteX0" fmla="*/ 0 w 341250"/>
              <a:gd name="connsiteY0" fmla="*/ 380828 h 555000"/>
              <a:gd name="connsiteX1" fmla="*/ 14515 w 341250"/>
              <a:gd name="connsiteY1" fmla="*/ 467914 h 555000"/>
              <a:gd name="connsiteX2" fmla="*/ 87086 w 341250"/>
              <a:gd name="connsiteY2" fmla="*/ 540485 h 555000"/>
              <a:gd name="connsiteX3" fmla="*/ 130629 w 341250"/>
              <a:gd name="connsiteY3" fmla="*/ 555000 h 555000"/>
              <a:gd name="connsiteX4" fmla="*/ 261258 w 341250"/>
              <a:gd name="connsiteY4" fmla="*/ 13140 h 555000"/>
              <a:gd name="connsiteX5" fmla="*/ 304800 w 341250"/>
              <a:gd name="connsiteY5" fmla="*/ 453400 h 555000"/>
              <a:gd name="connsiteX6" fmla="*/ 333829 w 341250"/>
              <a:gd name="connsiteY6" fmla="*/ 366314 h 555000"/>
              <a:gd name="connsiteX7" fmla="*/ 319315 w 341250"/>
              <a:gd name="connsiteY7" fmla="*/ 337285 h 555000"/>
              <a:gd name="connsiteX0" fmla="*/ 0 w 341250"/>
              <a:gd name="connsiteY0" fmla="*/ 380829 h 547328"/>
              <a:gd name="connsiteX1" fmla="*/ 14515 w 341250"/>
              <a:gd name="connsiteY1" fmla="*/ 467915 h 547328"/>
              <a:gd name="connsiteX2" fmla="*/ 87086 w 341250"/>
              <a:gd name="connsiteY2" fmla="*/ 540486 h 547328"/>
              <a:gd name="connsiteX3" fmla="*/ 85313 w 341250"/>
              <a:gd name="connsiteY3" fmla="*/ 55501 h 547328"/>
              <a:gd name="connsiteX4" fmla="*/ 261258 w 341250"/>
              <a:gd name="connsiteY4" fmla="*/ 13141 h 547328"/>
              <a:gd name="connsiteX5" fmla="*/ 304800 w 341250"/>
              <a:gd name="connsiteY5" fmla="*/ 453401 h 547328"/>
              <a:gd name="connsiteX6" fmla="*/ 333829 w 341250"/>
              <a:gd name="connsiteY6" fmla="*/ 366315 h 547328"/>
              <a:gd name="connsiteX7" fmla="*/ 319315 w 341250"/>
              <a:gd name="connsiteY7" fmla="*/ 337286 h 547328"/>
              <a:gd name="connsiteX0" fmla="*/ 13902 w 355152"/>
              <a:gd name="connsiteY0" fmla="*/ 380829 h 502751"/>
              <a:gd name="connsiteX1" fmla="*/ 28417 w 355152"/>
              <a:gd name="connsiteY1" fmla="*/ 467915 h 502751"/>
              <a:gd name="connsiteX2" fmla="*/ 30965 w 355152"/>
              <a:gd name="connsiteY2" fmla="*/ 166502 h 502751"/>
              <a:gd name="connsiteX3" fmla="*/ 99215 w 355152"/>
              <a:gd name="connsiteY3" fmla="*/ 55501 h 502751"/>
              <a:gd name="connsiteX4" fmla="*/ 275160 w 355152"/>
              <a:gd name="connsiteY4" fmla="*/ 13141 h 502751"/>
              <a:gd name="connsiteX5" fmla="*/ 318702 w 355152"/>
              <a:gd name="connsiteY5" fmla="*/ 453401 h 502751"/>
              <a:gd name="connsiteX6" fmla="*/ 347731 w 355152"/>
              <a:gd name="connsiteY6" fmla="*/ 366315 h 502751"/>
              <a:gd name="connsiteX7" fmla="*/ 333217 w 355152"/>
              <a:gd name="connsiteY7" fmla="*/ 337286 h 502751"/>
              <a:gd name="connsiteX0" fmla="*/ 425 w 341675"/>
              <a:gd name="connsiteY0" fmla="*/ 380829 h 467915"/>
              <a:gd name="connsiteX1" fmla="*/ 14940 w 341675"/>
              <a:gd name="connsiteY1" fmla="*/ 467915 h 467915"/>
              <a:gd name="connsiteX2" fmla="*/ 425 w 341675"/>
              <a:gd name="connsiteY2" fmla="*/ 277502 h 467915"/>
              <a:gd name="connsiteX3" fmla="*/ 17488 w 341675"/>
              <a:gd name="connsiteY3" fmla="*/ 166502 h 467915"/>
              <a:gd name="connsiteX4" fmla="*/ 85738 w 341675"/>
              <a:gd name="connsiteY4" fmla="*/ 55501 h 467915"/>
              <a:gd name="connsiteX5" fmla="*/ 261683 w 341675"/>
              <a:gd name="connsiteY5" fmla="*/ 13141 h 467915"/>
              <a:gd name="connsiteX6" fmla="*/ 305225 w 341675"/>
              <a:gd name="connsiteY6" fmla="*/ 453401 h 467915"/>
              <a:gd name="connsiteX7" fmla="*/ 334254 w 341675"/>
              <a:gd name="connsiteY7" fmla="*/ 366315 h 467915"/>
              <a:gd name="connsiteX8" fmla="*/ 319740 w 341675"/>
              <a:gd name="connsiteY8" fmla="*/ 337286 h 467915"/>
              <a:gd name="connsiteX0" fmla="*/ 26368 w 367618"/>
              <a:gd name="connsiteY0" fmla="*/ 380829 h 467915"/>
              <a:gd name="connsiteX1" fmla="*/ 9306 w 367618"/>
              <a:gd name="connsiteY1" fmla="*/ 333002 h 467915"/>
              <a:gd name="connsiteX2" fmla="*/ 26368 w 367618"/>
              <a:gd name="connsiteY2" fmla="*/ 277502 h 467915"/>
              <a:gd name="connsiteX3" fmla="*/ 43431 w 367618"/>
              <a:gd name="connsiteY3" fmla="*/ 166502 h 467915"/>
              <a:gd name="connsiteX4" fmla="*/ 111681 w 367618"/>
              <a:gd name="connsiteY4" fmla="*/ 55501 h 467915"/>
              <a:gd name="connsiteX5" fmla="*/ 287626 w 367618"/>
              <a:gd name="connsiteY5" fmla="*/ 13141 h 467915"/>
              <a:gd name="connsiteX6" fmla="*/ 331168 w 367618"/>
              <a:gd name="connsiteY6" fmla="*/ 453401 h 467915"/>
              <a:gd name="connsiteX7" fmla="*/ 360197 w 367618"/>
              <a:gd name="connsiteY7" fmla="*/ 366315 h 467915"/>
              <a:gd name="connsiteX8" fmla="*/ 345683 w 367618"/>
              <a:gd name="connsiteY8" fmla="*/ 337286 h 467915"/>
              <a:gd name="connsiteX0" fmla="*/ 26368 w 367618"/>
              <a:gd name="connsiteY0" fmla="*/ 277502 h 467915"/>
              <a:gd name="connsiteX1" fmla="*/ 9306 w 367618"/>
              <a:gd name="connsiteY1" fmla="*/ 333002 h 467915"/>
              <a:gd name="connsiteX2" fmla="*/ 26368 w 367618"/>
              <a:gd name="connsiteY2" fmla="*/ 277502 h 467915"/>
              <a:gd name="connsiteX3" fmla="*/ 43431 w 367618"/>
              <a:gd name="connsiteY3" fmla="*/ 166502 h 467915"/>
              <a:gd name="connsiteX4" fmla="*/ 111681 w 367618"/>
              <a:gd name="connsiteY4" fmla="*/ 55501 h 467915"/>
              <a:gd name="connsiteX5" fmla="*/ 287626 w 367618"/>
              <a:gd name="connsiteY5" fmla="*/ 13141 h 467915"/>
              <a:gd name="connsiteX6" fmla="*/ 331168 w 367618"/>
              <a:gd name="connsiteY6" fmla="*/ 453401 h 467915"/>
              <a:gd name="connsiteX7" fmla="*/ 360197 w 367618"/>
              <a:gd name="connsiteY7" fmla="*/ 366315 h 467915"/>
              <a:gd name="connsiteX8" fmla="*/ 345683 w 367618"/>
              <a:gd name="connsiteY8" fmla="*/ 337286 h 467915"/>
              <a:gd name="connsiteX0" fmla="*/ 26368 w 367618"/>
              <a:gd name="connsiteY0" fmla="*/ 277502 h 396000"/>
              <a:gd name="connsiteX1" fmla="*/ 9306 w 367618"/>
              <a:gd name="connsiteY1" fmla="*/ 333002 h 396000"/>
              <a:gd name="connsiteX2" fmla="*/ 26368 w 367618"/>
              <a:gd name="connsiteY2" fmla="*/ 277502 h 396000"/>
              <a:gd name="connsiteX3" fmla="*/ 43431 w 367618"/>
              <a:gd name="connsiteY3" fmla="*/ 166502 h 396000"/>
              <a:gd name="connsiteX4" fmla="*/ 111681 w 367618"/>
              <a:gd name="connsiteY4" fmla="*/ 55501 h 396000"/>
              <a:gd name="connsiteX5" fmla="*/ 287626 w 367618"/>
              <a:gd name="connsiteY5" fmla="*/ 13141 h 396000"/>
              <a:gd name="connsiteX6" fmla="*/ 350556 w 367618"/>
              <a:gd name="connsiteY6" fmla="*/ 111002 h 396000"/>
              <a:gd name="connsiteX7" fmla="*/ 360197 w 367618"/>
              <a:gd name="connsiteY7" fmla="*/ 366315 h 396000"/>
              <a:gd name="connsiteX8" fmla="*/ 345683 w 367618"/>
              <a:gd name="connsiteY8" fmla="*/ 337286 h 396000"/>
              <a:gd name="connsiteX0" fmla="*/ 26368 w 401743"/>
              <a:gd name="connsiteY0" fmla="*/ 277502 h 396000"/>
              <a:gd name="connsiteX1" fmla="*/ 9306 w 401743"/>
              <a:gd name="connsiteY1" fmla="*/ 333002 h 396000"/>
              <a:gd name="connsiteX2" fmla="*/ 26368 w 401743"/>
              <a:gd name="connsiteY2" fmla="*/ 277502 h 396000"/>
              <a:gd name="connsiteX3" fmla="*/ 43431 w 401743"/>
              <a:gd name="connsiteY3" fmla="*/ 166502 h 396000"/>
              <a:gd name="connsiteX4" fmla="*/ 111681 w 401743"/>
              <a:gd name="connsiteY4" fmla="*/ 55501 h 396000"/>
              <a:gd name="connsiteX5" fmla="*/ 287626 w 401743"/>
              <a:gd name="connsiteY5" fmla="*/ 13141 h 396000"/>
              <a:gd name="connsiteX6" fmla="*/ 350556 w 401743"/>
              <a:gd name="connsiteY6" fmla="*/ 111002 h 396000"/>
              <a:gd name="connsiteX7" fmla="*/ 360197 w 401743"/>
              <a:gd name="connsiteY7" fmla="*/ 366315 h 396000"/>
              <a:gd name="connsiteX8" fmla="*/ 401743 w 401743"/>
              <a:gd name="connsiteY8" fmla="*/ 111002 h 396000"/>
              <a:gd name="connsiteX0" fmla="*/ 26368 w 401743"/>
              <a:gd name="connsiteY0" fmla="*/ 277502 h 333002"/>
              <a:gd name="connsiteX1" fmla="*/ 9306 w 401743"/>
              <a:gd name="connsiteY1" fmla="*/ 333002 h 333002"/>
              <a:gd name="connsiteX2" fmla="*/ 26368 w 401743"/>
              <a:gd name="connsiteY2" fmla="*/ 277502 h 333002"/>
              <a:gd name="connsiteX3" fmla="*/ 43431 w 401743"/>
              <a:gd name="connsiteY3" fmla="*/ 166502 h 333002"/>
              <a:gd name="connsiteX4" fmla="*/ 111681 w 401743"/>
              <a:gd name="connsiteY4" fmla="*/ 55501 h 333002"/>
              <a:gd name="connsiteX5" fmla="*/ 287626 w 401743"/>
              <a:gd name="connsiteY5" fmla="*/ 13141 h 333002"/>
              <a:gd name="connsiteX6" fmla="*/ 350556 w 401743"/>
              <a:gd name="connsiteY6" fmla="*/ 111002 h 333002"/>
              <a:gd name="connsiteX7" fmla="*/ 367618 w 401743"/>
              <a:gd name="connsiteY7" fmla="*/ 166502 h 333002"/>
              <a:gd name="connsiteX8" fmla="*/ 401743 w 401743"/>
              <a:gd name="connsiteY8" fmla="*/ 111002 h 3330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01743" h="333002">
                <a:moveTo>
                  <a:pt x="26368" y="277502"/>
                </a:moveTo>
                <a:cubicBezTo>
                  <a:pt x="31206" y="306531"/>
                  <a:pt x="0" y="305083"/>
                  <a:pt x="9306" y="333002"/>
                </a:cubicBezTo>
                <a:cubicBezTo>
                  <a:pt x="10608" y="331082"/>
                  <a:pt x="20681" y="305252"/>
                  <a:pt x="26368" y="277502"/>
                </a:cubicBezTo>
                <a:cubicBezTo>
                  <a:pt x="32055" y="249752"/>
                  <a:pt x="30514" y="218803"/>
                  <a:pt x="43431" y="166502"/>
                </a:cubicBezTo>
                <a:cubicBezTo>
                  <a:pt x="57115" y="173344"/>
                  <a:pt x="97167" y="50663"/>
                  <a:pt x="111681" y="55501"/>
                </a:cubicBezTo>
                <a:cubicBezTo>
                  <a:pt x="174968" y="34405"/>
                  <a:pt x="241625" y="51475"/>
                  <a:pt x="287626" y="13141"/>
                </a:cubicBezTo>
                <a:cubicBezTo>
                  <a:pt x="303395" y="0"/>
                  <a:pt x="336042" y="125516"/>
                  <a:pt x="350556" y="111002"/>
                </a:cubicBezTo>
                <a:cubicBezTo>
                  <a:pt x="360232" y="81973"/>
                  <a:pt x="375039" y="196187"/>
                  <a:pt x="367618" y="166502"/>
                </a:cubicBezTo>
                <a:cubicBezTo>
                  <a:pt x="350757" y="99058"/>
                  <a:pt x="401743" y="62026"/>
                  <a:pt x="401743" y="111002"/>
                </a:cubicBezTo>
              </a:path>
            </a:pathLst>
          </a:cu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4" name="Isosceles Triangle 43"/>
          <p:cNvSpPr/>
          <p:nvPr/>
        </p:nvSpPr>
        <p:spPr>
          <a:xfrm>
            <a:off x="6084168" y="1196728"/>
            <a:ext cx="144016" cy="360040"/>
          </a:xfrm>
          <a:prstGeom prst="triangle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5" name="TextBox 54"/>
          <p:cNvSpPr txBox="1"/>
          <p:nvPr/>
        </p:nvSpPr>
        <p:spPr>
          <a:xfrm>
            <a:off x="7020340" y="3429000"/>
            <a:ext cx="2304388" cy="707886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GB" sz="4000" dirty="0">
                <a:solidFill>
                  <a:srgbClr val="00B050"/>
                </a:solidFill>
                <a:sym typeface="Wingdings"/>
              </a:rPr>
              <a:t></a:t>
            </a:r>
            <a:r>
              <a:rPr lang="en-GB" sz="2000" dirty="0">
                <a:sym typeface="Wingdings"/>
              </a:rPr>
              <a:t> Pareto Superior </a:t>
            </a:r>
            <a:endParaRPr lang="en-GB" sz="2000" dirty="0"/>
          </a:p>
        </p:txBody>
      </p:sp>
      <p:sp>
        <p:nvSpPr>
          <p:cNvPr id="26" name="TextBox 25"/>
          <p:cNvSpPr txBox="1"/>
          <p:nvPr/>
        </p:nvSpPr>
        <p:spPr>
          <a:xfrm>
            <a:off x="3419880" y="2636942"/>
            <a:ext cx="187220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/>
              <a:t>Prospects for Alan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5220080" y="2636942"/>
            <a:ext cx="187220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/>
              <a:t>Prospects for Carol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5220080" y="3501038"/>
            <a:ext cx="187220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/>
              <a:t>Brilliant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3347872" y="3501038"/>
            <a:ext cx="50401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/>
              <a:t>0.9 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5220080" y="4221118"/>
            <a:ext cx="187220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/>
              <a:t>Very good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3347830" y="4221110"/>
            <a:ext cx="1512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/>
              <a:t>Pretty bad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7020340" y="3429000"/>
            <a:ext cx="2483760" cy="707886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GB" sz="4000" dirty="0">
                <a:solidFill>
                  <a:srgbClr val="00B050"/>
                </a:solidFill>
                <a:sym typeface="Wingdings"/>
              </a:rPr>
              <a:t></a:t>
            </a:r>
            <a:r>
              <a:rPr lang="en-GB" sz="2000" dirty="0">
                <a:sym typeface="Wingdings"/>
              </a:rPr>
              <a:t> Pareto Superior </a:t>
            </a:r>
            <a:endParaRPr lang="en-GB" sz="2000" dirty="0"/>
          </a:p>
        </p:txBody>
      </p:sp>
      <p:sp>
        <p:nvSpPr>
          <p:cNvPr id="51" name="TextBox 50"/>
          <p:cNvSpPr txBox="1"/>
          <p:nvPr/>
        </p:nvSpPr>
        <p:spPr>
          <a:xfrm>
            <a:off x="3707870" y="3501018"/>
            <a:ext cx="10801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/>
              <a:t>x 0.99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4355960" y="3501018"/>
            <a:ext cx="10081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/>
              <a:t>= 0.891 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3347820" y="3501018"/>
            <a:ext cx="151221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/>
              <a:t>Very good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6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2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9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2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2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5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2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8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2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21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2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24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/>
      <p:bldP spid="32" grpId="0"/>
      <p:bldP spid="33" grpId="0"/>
      <p:bldP spid="34" grpId="0"/>
      <p:bldP spid="35" grpId="0"/>
      <p:bldP spid="38" grpId="0"/>
      <p:bldP spid="55" grpId="0" animBg="1"/>
      <p:bldP spid="26" grpId="0"/>
      <p:bldP spid="45" grpId="0"/>
      <p:bldP spid="46" grpId="0"/>
      <p:bldP spid="47" grpId="0"/>
      <p:bldP spid="47" grpId="1"/>
      <p:bldP spid="48" grpId="0"/>
      <p:bldP spid="49" grpId="0"/>
      <p:bldP spid="50" grpId="0" animBg="1"/>
      <p:bldP spid="51" grpId="0"/>
      <p:bldP spid="51" grpId="1"/>
      <p:bldP spid="52" grpId="0"/>
      <p:bldP spid="52" grpId="1"/>
      <p:bldP spid="5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395536" y="908720"/>
            <a:ext cx="835292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/>
              <a:t>Pareto Principle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95536" y="1700238"/>
            <a:ext cx="84969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/>
              <a:t>An action is ‘</a:t>
            </a:r>
            <a:r>
              <a:rPr lang="en-GB" sz="2000" dirty="0" err="1"/>
              <a:t>pareto</a:t>
            </a:r>
            <a:r>
              <a:rPr lang="en-GB" sz="2000" dirty="0"/>
              <a:t> superior’ </a:t>
            </a:r>
            <a:r>
              <a:rPr lang="en-GB" sz="2000" i="1" dirty="0"/>
              <a:t>roughly</a:t>
            </a:r>
            <a:r>
              <a:rPr lang="en-GB" sz="2000" dirty="0"/>
              <a:t> if it’s better for everyone.</a:t>
            </a:r>
            <a:endParaRPr lang="en-GB" sz="2000" i="1" dirty="0"/>
          </a:p>
        </p:txBody>
      </p:sp>
      <p:sp>
        <p:nvSpPr>
          <p:cNvPr id="7" name="Rectangle 6"/>
          <p:cNvSpPr/>
          <p:nvPr/>
        </p:nvSpPr>
        <p:spPr>
          <a:xfrm>
            <a:off x="251520" y="620688"/>
            <a:ext cx="8640960" cy="223224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TextBox 8"/>
          <p:cNvSpPr txBox="1"/>
          <p:nvPr/>
        </p:nvSpPr>
        <p:spPr>
          <a:xfrm>
            <a:off x="3491850" y="2204830"/>
            <a:ext cx="518472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/>
              <a:t>i.e. It has better prospects for everyone.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Freeform 35"/>
          <p:cNvSpPr/>
          <p:nvPr/>
        </p:nvSpPr>
        <p:spPr>
          <a:xfrm>
            <a:off x="-3362178" y="154745"/>
            <a:ext cx="0" cy="0"/>
          </a:xfrm>
          <a:custGeom>
            <a:avLst/>
            <a:gdLst>
              <a:gd name="connsiteX0" fmla="*/ 0 w 0"/>
              <a:gd name="connsiteY0" fmla="*/ 0 h 0"/>
              <a:gd name="connsiteX1" fmla="*/ 0 w 0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aphicFrame>
        <p:nvGraphicFramePr>
          <p:cNvPr id="63" name="Table 62"/>
          <p:cNvGraphicFramePr>
            <a:graphicFrameLocks noGrp="1"/>
          </p:cNvGraphicFramePr>
          <p:nvPr/>
        </p:nvGraphicFramePr>
        <p:xfrm>
          <a:off x="971500" y="2492870"/>
          <a:ext cx="4320480" cy="230425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4827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7220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68085">
                <a:tc>
                  <a:txBody>
                    <a:bodyPr/>
                    <a:lstStyle/>
                    <a:p>
                      <a:endParaRPr lang="en-GB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68085">
                <a:tc>
                  <a:txBody>
                    <a:bodyPr/>
                    <a:lstStyle/>
                    <a:p>
                      <a:r>
                        <a:rPr lang="en-GB" sz="2000" b="1" dirty="0">
                          <a:solidFill>
                            <a:schemeClr val="tx1"/>
                          </a:solidFill>
                        </a:rPr>
                        <a:t>Organise a one day workshop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68085">
                <a:tc>
                  <a:txBody>
                    <a:bodyPr/>
                    <a:lstStyle/>
                    <a:p>
                      <a:r>
                        <a:rPr lang="en-GB" sz="2000" b="1" dirty="0">
                          <a:solidFill>
                            <a:schemeClr val="tx1"/>
                          </a:solidFill>
                        </a:rPr>
                        <a:t>Hire the</a:t>
                      </a:r>
                      <a:r>
                        <a:rPr lang="en-GB" sz="2000" b="1" baseline="0" dirty="0">
                          <a:solidFill>
                            <a:schemeClr val="tx1"/>
                          </a:solidFill>
                        </a:rPr>
                        <a:t> local </a:t>
                      </a:r>
                      <a:r>
                        <a:rPr lang="en-GB" sz="2000" b="1" baseline="0" dirty="0" err="1">
                          <a:solidFill>
                            <a:schemeClr val="tx1"/>
                          </a:solidFill>
                        </a:rPr>
                        <a:t>gorrilagram</a:t>
                      </a:r>
                      <a:endParaRPr lang="en-GB" sz="20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54" name="Table 53"/>
          <p:cNvGraphicFramePr>
            <a:graphicFrameLocks noGrp="1"/>
          </p:cNvGraphicFramePr>
          <p:nvPr/>
        </p:nvGraphicFramePr>
        <p:xfrm>
          <a:off x="5291989" y="2492878"/>
          <a:ext cx="1872208" cy="230425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7220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768085"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68085"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68085"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56" name="Freeform 55"/>
          <p:cNvSpPr/>
          <p:nvPr/>
        </p:nvSpPr>
        <p:spPr>
          <a:xfrm>
            <a:off x="3852309" y="1427525"/>
            <a:ext cx="821227" cy="848751"/>
          </a:xfrm>
          <a:custGeom>
            <a:avLst/>
            <a:gdLst>
              <a:gd name="connsiteX0" fmla="*/ 103274 w 778523"/>
              <a:gd name="connsiteY0" fmla="*/ 4689 h 848751"/>
              <a:gd name="connsiteX1" fmla="*/ 75138 w 778523"/>
              <a:gd name="connsiteY1" fmla="*/ 89096 h 848751"/>
              <a:gd name="connsiteX2" fmla="*/ 61071 w 778523"/>
              <a:gd name="connsiteY2" fmla="*/ 131299 h 848751"/>
              <a:gd name="connsiteX3" fmla="*/ 47003 w 778523"/>
              <a:gd name="connsiteY3" fmla="*/ 201637 h 848751"/>
              <a:gd name="connsiteX4" fmla="*/ 32935 w 778523"/>
              <a:gd name="connsiteY4" fmla="*/ 257908 h 848751"/>
              <a:gd name="connsiteX5" fmla="*/ 4800 w 778523"/>
              <a:gd name="connsiteY5" fmla="*/ 426720 h 848751"/>
              <a:gd name="connsiteX6" fmla="*/ 18867 w 778523"/>
              <a:gd name="connsiteY6" fmla="*/ 511126 h 848751"/>
              <a:gd name="connsiteX7" fmla="*/ 47003 w 778523"/>
              <a:gd name="connsiteY7" fmla="*/ 623668 h 848751"/>
              <a:gd name="connsiteX8" fmla="*/ 103274 w 778523"/>
              <a:gd name="connsiteY8" fmla="*/ 694006 h 848751"/>
              <a:gd name="connsiteX9" fmla="*/ 131409 w 778523"/>
              <a:gd name="connsiteY9" fmla="*/ 736209 h 848751"/>
              <a:gd name="connsiteX10" fmla="*/ 145477 w 778523"/>
              <a:gd name="connsiteY10" fmla="*/ 778413 h 848751"/>
              <a:gd name="connsiteX11" fmla="*/ 187680 w 778523"/>
              <a:gd name="connsiteY11" fmla="*/ 792480 h 848751"/>
              <a:gd name="connsiteX12" fmla="*/ 229883 w 778523"/>
              <a:gd name="connsiteY12" fmla="*/ 820616 h 848751"/>
              <a:gd name="connsiteX13" fmla="*/ 384627 w 778523"/>
              <a:gd name="connsiteY13" fmla="*/ 848751 h 848751"/>
              <a:gd name="connsiteX14" fmla="*/ 553440 w 778523"/>
              <a:gd name="connsiteY14" fmla="*/ 834683 h 848751"/>
              <a:gd name="connsiteX15" fmla="*/ 637846 w 778523"/>
              <a:gd name="connsiteY15" fmla="*/ 806548 h 848751"/>
              <a:gd name="connsiteX16" fmla="*/ 708184 w 778523"/>
              <a:gd name="connsiteY16" fmla="*/ 736209 h 848751"/>
              <a:gd name="connsiteX17" fmla="*/ 764455 w 778523"/>
              <a:gd name="connsiteY17" fmla="*/ 665871 h 848751"/>
              <a:gd name="connsiteX18" fmla="*/ 778523 w 778523"/>
              <a:gd name="connsiteY18" fmla="*/ 623668 h 848751"/>
              <a:gd name="connsiteX19" fmla="*/ 750387 w 778523"/>
              <a:gd name="connsiteY19" fmla="*/ 440788 h 848751"/>
              <a:gd name="connsiteX20" fmla="*/ 722252 w 778523"/>
              <a:gd name="connsiteY20" fmla="*/ 356382 h 848751"/>
              <a:gd name="connsiteX21" fmla="*/ 694117 w 778523"/>
              <a:gd name="connsiteY21" fmla="*/ 328246 h 848751"/>
              <a:gd name="connsiteX22" fmla="*/ 665981 w 778523"/>
              <a:gd name="connsiteY22" fmla="*/ 243840 h 848751"/>
              <a:gd name="connsiteX23" fmla="*/ 637846 w 778523"/>
              <a:gd name="connsiteY23" fmla="*/ 159434 h 848751"/>
              <a:gd name="connsiteX24" fmla="*/ 609711 w 778523"/>
              <a:gd name="connsiteY24" fmla="*/ 117231 h 848751"/>
              <a:gd name="connsiteX25" fmla="*/ 581575 w 778523"/>
              <a:gd name="connsiteY25" fmla="*/ 89096 h 848751"/>
              <a:gd name="connsiteX26" fmla="*/ 370560 w 778523"/>
              <a:gd name="connsiteY26" fmla="*/ 75028 h 848751"/>
              <a:gd name="connsiteX27" fmla="*/ 286154 w 778523"/>
              <a:gd name="connsiteY27" fmla="*/ 60960 h 848751"/>
              <a:gd name="connsiteX28" fmla="*/ 103274 w 778523"/>
              <a:gd name="connsiteY28" fmla="*/ 4689 h 848751"/>
              <a:gd name="connsiteX0" fmla="*/ 103274 w 778523"/>
              <a:gd name="connsiteY0" fmla="*/ 4689 h 848751"/>
              <a:gd name="connsiteX1" fmla="*/ 75138 w 778523"/>
              <a:gd name="connsiteY1" fmla="*/ 89096 h 848751"/>
              <a:gd name="connsiteX2" fmla="*/ 61071 w 778523"/>
              <a:gd name="connsiteY2" fmla="*/ 131299 h 848751"/>
              <a:gd name="connsiteX3" fmla="*/ 47003 w 778523"/>
              <a:gd name="connsiteY3" fmla="*/ 201637 h 848751"/>
              <a:gd name="connsiteX4" fmla="*/ 32935 w 778523"/>
              <a:gd name="connsiteY4" fmla="*/ 257908 h 848751"/>
              <a:gd name="connsiteX5" fmla="*/ 4800 w 778523"/>
              <a:gd name="connsiteY5" fmla="*/ 426720 h 848751"/>
              <a:gd name="connsiteX6" fmla="*/ 18867 w 778523"/>
              <a:gd name="connsiteY6" fmla="*/ 511126 h 848751"/>
              <a:gd name="connsiteX7" fmla="*/ 47003 w 778523"/>
              <a:gd name="connsiteY7" fmla="*/ 623668 h 848751"/>
              <a:gd name="connsiteX8" fmla="*/ 103274 w 778523"/>
              <a:gd name="connsiteY8" fmla="*/ 694006 h 848751"/>
              <a:gd name="connsiteX9" fmla="*/ 131409 w 778523"/>
              <a:gd name="connsiteY9" fmla="*/ 736209 h 848751"/>
              <a:gd name="connsiteX10" fmla="*/ 145477 w 778523"/>
              <a:gd name="connsiteY10" fmla="*/ 778413 h 848751"/>
              <a:gd name="connsiteX11" fmla="*/ 187680 w 778523"/>
              <a:gd name="connsiteY11" fmla="*/ 792480 h 848751"/>
              <a:gd name="connsiteX12" fmla="*/ 229883 w 778523"/>
              <a:gd name="connsiteY12" fmla="*/ 820616 h 848751"/>
              <a:gd name="connsiteX13" fmla="*/ 384627 w 778523"/>
              <a:gd name="connsiteY13" fmla="*/ 848751 h 848751"/>
              <a:gd name="connsiteX14" fmla="*/ 553440 w 778523"/>
              <a:gd name="connsiteY14" fmla="*/ 834683 h 848751"/>
              <a:gd name="connsiteX15" fmla="*/ 637846 w 778523"/>
              <a:gd name="connsiteY15" fmla="*/ 806548 h 848751"/>
              <a:gd name="connsiteX16" fmla="*/ 708184 w 778523"/>
              <a:gd name="connsiteY16" fmla="*/ 736209 h 848751"/>
              <a:gd name="connsiteX17" fmla="*/ 764455 w 778523"/>
              <a:gd name="connsiteY17" fmla="*/ 665871 h 848751"/>
              <a:gd name="connsiteX18" fmla="*/ 778523 w 778523"/>
              <a:gd name="connsiteY18" fmla="*/ 623668 h 848751"/>
              <a:gd name="connsiteX19" fmla="*/ 750387 w 778523"/>
              <a:gd name="connsiteY19" fmla="*/ 440788 h 848751"/>
              <a:gd name="connsiteX20" fmla="*/ 722252 w 778523"/>
              <a:gd name="connsiteY20" fmla="*/ 356382 h 848751"/>
              <a:gd name="connsiteX21" fmla="*/ 694117 w 778523"/>
              <a:gd name="connsiteY21" fmla="*/ 328246 h 848751"/>
              <a:gd name="connsiteX22" fmla="*/ 665981 w 778523"/>
              <a:gd name="connsiteY22" fmla="*/ 243840 h 848751"/>
              <a:gd name="connsiteX23" fmla="*/ 637846 w 778523"/>
              <a:gd name="connsiteY23" fmla="*/ 159434 h 848751"/>
              <a:gd name="connsiteX24" fmla="*/ 609711 w 778523"/>
              <a:gd name="connsiteY24" fmla="*/ 117231 h 848751"/>
              <a:gd name="connsiteX25" fmla="*/ 753233 w 778523"/>
              <a:gd name="connsiteY25" fmla="*/ 111551 h 848751"/>
              <a:gd name="connsiteX26" fmla="*/ 370560 w 778523"/>
              <a:gd name="connsiteY26" fmla="*/ 75028 h 848751"/>
              <a:gd name="connsiteX27" fmla="*/ 286154 w 778523"/>
              <a:gd name="connsiteY27" fmla="*/ 60960 h 848751"/>
              <a:gd name="connsiteX28" fmla="*/ 103274 w 778523"/>
              <a:gd name="connsiteY28" fmla="*/ 4689 h 848751"/>
              <a:gd name="connsiteX0" fmla="*/ 103274 w 797781"/>
              <a:gd name="connsiteY0" fmla="*/ 4689 h 848751"/>
              <a:gd name="connsiteX1" fmla="*/ 75138 w 797781"/>
              <a:gd name="connsiteY1" fmla="*/ 89096 h 848751"/>
              <a:gd name="connsiteX2" fmla="*/ 61071 w 797781"/>
              <a:gd name="connsiteY2" fmla="*/ 131299 h 848751"/>
              <a:gd name="connsiteX3" fmla="*/ 47003 w 797781"/>
              <a:gd name="connsiteY3" fmla="*/ 201637 h 848751"/>
              <a:gd name="connsiteX4" fmla="*/ 32935 w 797781"/>
              <a:gd name="connsiteY4" fmla="*/ 257908 h 848751"/>
              <a:gd name="connsiteX5" fmla="*/ 4800 w 797781"/>
              <a:gd name="connsiteY5" fmla="*/ 426720 h 848751"/>
              <a:gd name="connsiteX6" fmla="*/ 18867 w 797781"/>
              <a:gd name="connsiteY6" fmla="*/ 511126 h 848751"/>
              <a:gd name="connsiteX7" fmla="*/ 47003 w 797781"/>
              <a:gd name="connsiteY7" fmla="*/ 623668 h 848751"/>
              <a:gd name="connsiteX8" fmla="*/ 103274 w 797781"/>
              <a:gd name="connsiteY8" fmla="*/ 694006 h 848751"/>
              <a:gd name="connsiteX9" fmla="*/ 131409 w 797781"/>
              <a:gd name="connsiteY9" fmla="*/ 736209 h 848751"/>
              <a:gd name="connsiteX10" fmla="*/ 145477 w 797781"/>
              <a:gd name="connsiteY10" fmla="*/ 778413 h 848751"/>
              <a:gd name="connsiteX11" fmla="*/ 187680 w 797781"/>
              <a:gd name="connsiteY11" fmla="*/ 792480 h 848751"/>
              <a:gd name="connsiteX12" fmla="*/ 229883 w 797781"/>
              <a:gd name="connsiteY12" fmla="*/ 820616 h 848751"/>
              <a:gd name="connsiteX13" fmla="*/ 384627 w 797781"/>
              <a:gd name="connsiteY13" fmla="*/ 848751 h 848751"/>
              <a:gd name="connsiteX14" fmla="*/ 553440 w 797781"/>
              <a:gd name="connsiteY14" fmla="*/ 834683 h 848751"/>
              <a:gd name="connsiteX15" fmla="*/ 637846 w 797781"/>
              <a:gd name="connsiteY15" fmla="*/ 806548 h 848751"/>
              <a:gd name="connsiteX16" fmla="*/ 708184 w 797781"/>
              <a:gd name="connsiteY16" fmla="*/ 736209 h 848751"/>
              <a:gd name="connsiteX17" fmla="*/ 764455 w 797781"/>
              <a:gd name="connsiteY17" fmla="*/ 665871 h 848751"/>
              <a:gd name="connsiteX18" fmla="*/ 778523 w 797781"/>
              <a:gd name="connsiteY18" fmla="*/ 623668 h 848751"/>
              <a:gd name="connsiteX19" fmla="*/ 750387 w 797781"/>
              <a:gd name="connsiteY19" fmla="*/ 440788 h 848751"/>
              <a:gd name="connsiteX20" fmla="*/ 722252 w 797781"/>
              <a:gd name="connsiteY20" fmla="*/ 356382 h 848751"/>
              <a:gd name="connsiteX21" fmla="*/ 694117 w 797781"/>
              <a:gd name="connsiteY21" fmla="*/ 328246 h 848751"/>
              <a:gd name="connsiteX22" fmla="*/ 665981 w 797781"/>
              <a:gd name="connsiteY22" fmla="*/ 243840 h 848751"/>
              <a:gd name="connsiteX23" fmla="*/ 637846 w 797781"/>
              <a:gd name="connsiteY23" fmla="*/ 159434 h 848751"/>
              <a:gd name="connsiteX24" fmla="*/ 753233 w 797781"/>
              <a:gd name="connsiteY24" fmla="*/ 111551 h 848751"/>
              <a:gd name="connsiteX25" fmla="*/ 370560 w 797781"/>
              <a:gd name="connsiteY25" fmla="*/ 75028 h 848751"/>
              <a:gd name="connsiteX26" fmla="*/ 286154 w 797781"/>
              <a:gd name="connsiteY26" fmla="*/ 60960 h 848751"/>
              <a:gd name="connsiteX27" fmla="*/ 103274 w 797781"/>
              <a:gd name="connsiteY27" fmla="*/ 4689 h 848751"/>
              <a:gd name="connsiteX0" fmla="*/ 103274 w 802470"/>
              <a:gd name="connsiteY0" fmla="*/ 4689 h 848751"/>
              <a:gd name="connsiteX1" fmla="*/ 75138 w 802470"/>
              <a:gd name="connsiteY1" fmla="*/ 89096 h 848751"/>
              <a:gd name="connsiteX2" fmla="*/ 61071 w 802470"/>
              <a:gd name="connsiteY2" fmla="*/ 131299 h 848751"/>
              <a:gd name="connsiteX3" fmla="*/ 47003 w 802470"/>
              <a:gd name="connsiteY3" fmla="*/ 201637 h 848751"/>
              <a:gd name="connsiteX4" fmla="*/ 32935 w 802470"/>
              <a:gd name="connsiteY4" fmla="*/ 257908 h 848751"/>
              <a:gd name="connsiteX5" fmla="*/ 4800 w 802470"/>
              <a:gd name="connsiteY5" fmla="*/ 426720 h 848751"/>
              <a:gd name="connsiteX6" fmla="*/ 18867 w 802470"/>
              <a:gd name="connsiteY6" fmla="*/ 511126 h 848751"/>
              <a:gd name="connsiteX7" fmla="*/ 47003 w 802470"/>
              <a:gd name="connsiteY7" fmla="*/ 623668 h 848751"/>
              <a:gd name="connsiteX8" fmla="*/ 103274 w 802470"/>
              <a:gd name="connsiteY8" fmla="*/ 694006 h 848751"/>
              <a:gd name="connsiteX9" fmla="*/ 131409 w 802470"/>
              <a:gd name="connsiteY9" fmla="*/ 736209 h 848751"/>
              <a:gd name="connsiteX10" fmla="*/ 145477 w 802470"/>
              <a:gd name="connsiteY10" fmla="*/ 778413 h 848751"/>
              <a:gd name="connsiteX11" fmla="*/ 187680 w 802470"/>
              <a:gd name="connsiteY11" fmla="*/ 792480 h 848751"/>
              <a:gd name="connsiteX12" fmla="*/ 229883 w 802470"/>
              <a:gd name="connsiteY12" fmla="*/ 820616 h 848751"/>
              <a:gd name="connsiteX13" fmla="*/ 384627 w 802470"/>
              <a:gd name="connsiteY13" fmla="*/ 848751 h 848751"/>
              <a:gd name="connsiteX14" fmla="*/ 553440 w 802470"/>
              <a:gd name="connsiteY14" fmla="*/ 834683 h 848751"/>
              <a:gd name="connsiteX15" fmla="*/ 637846 w 802470"/>
              <a:gd name="connsiteY15" fmla="*/ 806548 h 848751"/>
              <a:gd name="connsiteX16" fmla="*/ 708184 w 802470"/>
              <a:gd name="connsiteY16" fmla="*/ 736209 h 848751"/>
              <a:gd name="connsiteX17" fmla="*/ 764455 w 802470"/>
              <a:gd name="connsiteY17" fmla="*/ 665871 h 848751"/>
              <a:gd name="connsiteX18" fmla="*/ 778523 w 802470"/>
              <a:gd name="connsiteY18" fmla="*/ 623668 h 848751"/>
              <a:gd name="connsiteX19" fmla="*/ 750387 w 802470"/>
              <a:gd name="connsiteY19" fmla="*/ 440788 h 848751"/>
              <a:gd name="connsiteX20" fmla="*/ 722252 w 802470"/>
              <a:gd name="connsiteY20" fmla="*/ 356382 h 848751"/>
              <a:gd name="connsiteX21" fmla="*/ 694117 w 802470"/>
              <a:gd name="connsiteY21" fmla="*/ 328246 h 848751"/>
              <a:gd name="connsiteX22" fmla="*/ 665981 w 802470"/>
              <a:gd name="connsiteY22" fmla="*/ 243840 h 848751"/>
              <a:gd name="connsiteX23" fmla="*/ 753233 w 802470"/>
              <a:gd name="connsiteY23" fmla="*/ 111551 h 848751"/>
              <a:gd name="connsiteX24" fmla="*/ 370560 w 802470"/>
              <a:gd name="connsiteY24" fmla="*/ 75028 h 848751"/>
              <a:gd name="connsiteX25" fmla="*/ 286154 w 802470"/>
              <a:gd name="connsiteY25" fmla="*/ 60960 h 848751"/>
              <a:gd name="connsiteX26" fmla="*/ 103274 w 802470"/>
              <a:gd name="connsiteY26" fmla="*/ 4689 h 848751"/>
              <a:gd name="connsiteX0" fmla="*/ 103274 w 802470"/>
              <a:gd name="connsiteY0" fmla="*/ 4689 h 848751"/>
              <a:gd name="connsiteX1" fmla="*/ 75138 w 802470"/>
              <a:gd name="connsiteY1" fmla="*/ 89096 h 848751"/>
              <a:gd name="connsiteX2" fmla="*/ 61071 w 802470"/>
              <a:gd name="connsiteY2" fmla="*/ 131299 h 848751"/>
              <a:gd name="connsiteX3" fmla="*/ 47003 w 802470"/>
              <a:gd name="connsiteY3" fmla="*/ 201637 h 848751"/>
              <a:gd name="connsiteX4" fmla="*/ 32935 w 802470"/>
              <a:gd name="connsiteY4" fmla="*/ 257908 h 848751"/>
              <a:gd name="connsiteX5" fmla="*/ 4800 w 802470"/>
              <a:gd name="connsiteY5" fmla="*/ 426720 h 848751"/>
              <a:gd name="connsiteX6" fmla="*/ 18867 w 802470"/>
              <a:gd name="connsiteY6" fmla="*/ 511126 h 848751"/>
              <a:gd name="connsiteX7" fmla="*/ 47003 w 802470"/>
              <a:gd name="connsiteY7" fmla="*/ 623668 h 848751"/>
              <a:gd name="connsiteX8" fmla="*/ 103274 w 802470"/>
              <a:gd name="connsiteY8" fmla="*/ 694006 h 848751"/>
              <a:gd name="connsiteX9" fmla="*/ 131409 w 802470"/>
              <a:gd name="connsiteY9" fmla="*/ 736209 h 848751"/>
              <a:gd name="connsiteX10" fmla="*/ 145477 w 802470"/>
              <a:gd name="connsiteY10" fmla="*/ 778413 h 848751"/>
              <a:gd name="connsiteX11" fmla="*/ 187680 w 802470"/>
              <a:gd name="connsiteY11" fmla="*/ 792480 h 848751"/>
              <a:gd name="connsiteX12" fmla="*/ 229883 w 802470"/>
              <a:gd name="connsiteY12" fmla="*/ 820616 h 848751"/>
              <a:gd name="connsiteX13" fmla="*/ 384627 w 802470"/>
              <a:gd name="connsiteY13" fmla="*/ 848751 h 848751"/>
              <a:gd name="connsiteX14" fmla="*/ 553440 w 802470"/>
              <a:gd name="connsiteY14" fmla="*/ 834683 h 848751"/>
              <a:gd name="connsiteX15" fmla="*/ 637846 w 802470"/>
              <a:gd name="connsiteY15" fmla="*/ 806548 h 848751"/>
              <a:gd name="connsiteX16" fmla="*/ 708184 w 802470"/>
              <a:gd name="connsiteY16" fmla="*/ 736209 h 848751"/>
              <a:gd name="connsiteX17" fmla="*/ 764455 w 802470"/>
              <a:gd name="connsiteY17" fmla="*/ 665871 h 848751"/>
              <a:gd name="connsiteX18" fmla="*/ 778523 w 802470"/>
              <a:gd name="connsiteY18" fmla="*/ 623668 h 848751"/>
              <a:gd name="connsiteX19" fmla="*/ 750387 w 802470"/>
              <a:gd name="connsiteY19" fmla="*/ 440788 h 848751"/>
              <a:gd name="connsiteX20" fmla="*/ 722252 w 802470"/>
              <a:gd name="connsiteY20" fmla="*/ 356382 h 848751"/>
              <a:gd name="connsiteX21" fmla="*/ 694117 w 802470"/>
              <a:gd name="connsiteY21" fmla="*/ 328246 h 848751"/>
              <a:gd name="connsiteX22" fmla="*/ 665981 w 802470"/>
              <a:gd name="connsiteY22" fmla="*/ 243840 h 848751"/>
              <a:gd name="connsiteX23" fmla="*/ 665980 w 802470"/>
              <a:gd name="connsiteY23" fmla="*/ 187569 h 848751"/>
              <a:gd name="connsiteX24" fmla="*/ 753233 w 802470"/>
              <a:gd name="connsiteY24" fmla="*/ 111551 h 848751"/>
              <a:gd name="connsiteX25" fmla="*/ 370560 w 802470"/>
              <a:gd name="connsiteY25" fmla="*/ 75028 h 848751"/>
              <a:gd name="connsiteX26" fmla="*/ 286154 w 802470"/>
              <a:gd name="connsiteY26" fmla="*/ 60960 h 848751"/>
              <a:gd name="connsiteX27" fmla="*/ 103274 w 802470"/>
              <a:gd name="connsiteY27" fmla="*/ 4689 h 848751"/>
              <a:gd name="connsiteX0" fmla="*/ 103274 w 802470"/>
              <a:gd name="connsiteY0" fmla="*/ 4689 h 848751"/>
              <a:gd name="connsiteX1" fmla="*/ 75138 w 802470"/>
              <a:gd name="connsiteY1" fmla="*/ 89096 h 848751"/>
              <a:gd name="connsiteX2" fmla="*/ 61071 w 802470"/>
              <a:gd name="connsiteY2" fmla="*/ 131299 h 848751"/>
              <a:gd name="connsiteX3" fmla="*/ 47003 w 802470"/>
              <a:gd name="connsiteY3" fmla="*/ 201637 h 848751"/>
              <a:gd name="connsiteX4" fmla="*/ 32935 w 802470"/>
              <a:gd name="connsiteY4" fmla="*/ 257908 h 848751"/>
              <a:gd name="connsiteX5" fmla="*/ 4800 w 802470"/>
              <a:gd name="connsiteY5" fmla="*/ 426720 h 848751"/>
              <a:gd name="connsiteX6" fmla="*/ 18867 w 802470"/>
              <a:gd name="connsiteY6" fmla="*/ 511126 h 848751"/>
              <a:gd name="connsiteX7" fmla="*/ 47003 w 802470"/>
              <a:gd name="connsiteY7" fmla="*/ 623668 h 848751"/>
              <a:gd name="connsiteX8" fmla="*/ 103274 w 802470"/>
              <a:gd name="connsiteY8" fmla="*/ 694006 h 848751"/>
              <a:gd name="connsiteX9" fmla="*/ 131409 w 802470"/>
              <a:gd name="connsiteY9" fmla="*/ 736209 h 848751"/>
              <a:gd name="connsiteX10" fmla="*/ 145477 w 802470"/>
              <a:gd name="connsiteY10" fmla="*/ 778413 h 848751"/>
              <a:gd name="connsiteX11" fmla="*/ 187680 w 802470"/>
              <a:gd name="connsiteY11" fmla="*/ 792480 h 848751"/>
              <a:gd name="connsiteX12" fmla="*/ 229883 w 802470"/>
              <a:gd name="connsiteY12" fmla="*/ 820616 h 848751"/>
              <a:gd name="connsiteX13" fmla="*/ 384627 w 802470"/>
              <a:gd name="connsiteY13" fmla="*/ 848751 h 848751"/>
              <a:gd name="connsiteX14" fmla="*/ 553440 w 802470"/>
              <a:gd name="connsiteY14" fmla="*/ 834683 h 848751"/>
              <a:gd name="connsiteX15" fmla="*/ 637846 w 802470"/>
              <a:gd name="connsiteY15" fmla="*/ 806548 h 848751"/>
              <a:gd name="connsiteX16" fmla="*/ 708184 w 802470"/>
              <a:gd name="connsiteY16" fmla="*/ 736209 h 848751"/>
              <a:gd name="connsiteX17" fmla="*/ 764455 w 802470"/>
              <a:gd name="connsiteY17" fmla="*/ 665871 h 848751"/>
              <a:gd name="connsiteX18" fmla="*/ 778523 w 802470"/>
              <a:gd name="connsiteY18" fmla="*/ 623668 h 848751"/>
              <a:gd name="connsiteX19" fmla="*/ 750387 w 802470"/>
              <a:gd name="connsiteY19" fmla="*/ 440788 h 848751"/>
              <a:gd name="connsiteX20" fmla="*/ 722252 w 802470"/>
              <a:gd name="connsiteY20" fmla="*/ 356382 h 848751"/>
              <a:gd name="connsiteX21" fmla="*/ 694117 w 802470"/>
              <a:gd name="connsiteY21" fmla="*/ 328246 h 848751"/>
              <a:gd name="connsiteX22" fmla="*/ 665981 w 802470"/>
              <a:gd name="connsiteY22" fmla="*/ 243840 h 848751"/>
              <a:gd name="connsiteX23" fmla="*/ 753233 w 802470"/>
              <a:gd name="connsiteY23" fmla="*/ 111551 h 848751"/>
              <a:gd name="connsiteX24" fmla="*/ 370560 w 802470"/>
              <a:gd name="connsiteY24" fmla="*/ 75028 h 848751"/>
              <a:gd name="connsiteX25" fmla="*/ 286154 w 802470"/>
              <a:gd name="connsiteY25" fmla="*/ 60960 h 848751"/>
              <a:gd name="connsiteX26" fmla="*/ 103274 w 802470"/>
              <a:gd name="connsiteY26" fmla="*/ 4689 h 848751"/>
              <a:gd name="connsiteX0" fmla="*/ 103274 w 778523"/>
              <a:gd name="connsiteY0" fmla="*/ 4689 h 848751"/>
              <a:gd name="connsiteX1" fmla="*/ 75138 w 778523"/>
              <a:gd name="connsiteY1" fmla="*/ 89096 h 848751"/>
              <a:gd name="connsiteX2" fmla="*/ 61071 w 778523"/>
              <a:gd name="connsiteY2" fmla="*/ 131299 h 848751"/>
              <a:gd name="connsiteX3" fmla="*/ 47003 w 778523"/>
              <a:gd name="connsiteY3" fmla="*/ 201637 h 848751"/>
              <a:gd name="connsiteX4" fmla="*/ 32935 w 778523"/>
              <a:gd name="connsiteY4" fmla="*/ 257908 h 848751"/>
              <a:gd name="connsiteX5" fmla="*/ 4800 w 778523"/>
              <a:gd name="connsiteY5" fmla="*/ 426720 h 848751"/>
              <a:gd name="connsiteX6" fmla="*/ 18867 w 778523"/>
              <a:gd name="connsiteY6" fmla="*/ 511126 h 848751"/>
              <a:gd name="connsiteX7" fmla="*/ 47003 w 778523"/>
              <a:gd name="connsiteY7" fmla="*/ 623668 h 848751"/>
              <a:gd name="connsiteX8" fmla="*/ 103274 w 778523"/>
              <a:gd name="connsiteY8" fmla="*/ 694006 h 848751"/>
              <a:gd name="connsiteX9" fmla="*/ 131409 w 778523"/>
              <a:gd name="connsiteY9" fmla="*/ 736209 h 848751"/>
              <a:gd name="connsiteX10" fmla="*/ 145477 w 778523"/>
              <a:gd name="connsiteY10" fmla="*/ 778413 h 848751"/>
              <a:gd name="connsiteX11" fmla="*/ 187680 w 778523"/>
              <a:gd name="connsiteY11" fmla="*/ 792480 h 848751"/>
              <a:gd name="connsiteX12" fmla="*/ 229883 w 778523"/>
              <a:gd name="connsiteY12" fmla="*/ 820616 h 848751"/>
              <a:gd name="connsiteX13" fmla="*/ 384627 w 778523"/>
              <a:gd name="connsiteY13" fmla="*/ 848751 h 848751"/>
              <a:gd name="connsiteX14" fmla="*/ 553440 w 778523"/>
              <a:gd name="connsiteY14" fmla="*/ 834683 h 848751"/>
              <a:gd name="connsiteX15" fmla="*/ 637846 w 778523"/>
              <a:gd name="connsiteY15" fmla="*/ 806548 h 848751"/>
              <a:gd name="connsiteX16" fmla="*/ 708184 w 778523"/>
              <a:gd name="connsiteY16" fmla="*/ 736209 h 848751"/>
              <a:gd name="connsiteX17" fmla="*/ 764455 w 778523"/>
              <a:gd name="connsiteY17" fmla="*/ 665871 h 848751"/>
              <a:gd name="connsiteX18" fmla="*/ 778523 w 778523"/>
              <a:gd name="connsiteY18" fmla="*/ 623668 h 848751"/>
              <a:gd name="connsiteX19" fmla="*/ 750387 w 778523"/>
              <a:gd name="connsiteY19" fmla="*/ 440788 h 848751"/>
              <a:gd name="connsiteX20" fmla="*/ 722252 w 778523"/>
              <a:gd name="connsiteY20" fmla="*/ 356382 h 848751"/>
              <a:gd name="connsiteX21" fmla="*/ 694117 w 778523"/>
              <a:gd name="connsiteY21" fmla="*/ 328246 h 848751"/>
              <a:gd name="connsiteX22" fmla="*/ 753233 w 778523"/>
              <a:gd name="connsiteY22" fmla="*/ 111551 h 848751"/>
              <a:gd name="connsiteX23" fmla="*/ 370560 w 778523"/>
              <a:gd name="connsiteY23" fmla="*/ 75028 h 848751"/>
              <a:gd name="connsiteX24" fmla="*/ 286154 w 778523"/>
              <a:gd name="connsiteY24" fmla="*/ 60960 h 848751"/>
              <a:gd name="connsiteX25" fmla="*/ 103274 w 778523"/>
              <a:gd name="connsiteY25" fmla="*/ 4689 h 848751"/>
              <a:gd name="connsiteX0" fmla="*/ 103274 w 778523"/>
              <a:gd name="connsiteY0" fmla="*/ 4689 h 848751"/>
              <a:gd name="connsiteX1" fmla="*/ 75138 w 778523"/>
              <a:gd name="connsiteY1" fmla="*/ 89096 h 848751"/>
              <a:gd name="connsiteX2" fmla="*/ 61071 w 778523"/>
              <a:gd name="connsiteY2" fmla="*/ 131299 h 848751"/>
              <a:gd name="connsiteX3" fmla="*/ 47003 w 778523"/>
              <a:gd name="connsiteY3" fmla="*/ 201637 h 848751"/>
              <a:gd name="connsiteX4" fmla="*/ 32935 w 778523"/>
              <a:gd name="connsiteY4" fmla="*/ 257908 h 848751"/>
              <a:gd name="connsiteX5" fmla="*/ 4800 w 778523"/>
              <a:gd name="connsiteY5" fmla="*/ 426720 h 848751"/>
              <a:gd name="connsiteX6" fmla="*/ 18867 w 778523"/>
              <a:gd name="connsiteY6" fmla="*/ 511126 h 848751"/>
              <a:gd name="connsiteX7" fmla="*/ 47003 w 778523"/>
              <a:gd name="connsiteY7" fmla="*/ 623668 h 848751"/>
              <a:gd name="connsiteX8" fmla="*/ 103274 w 778523"/>
              <a:gd name="connsiteY8" fmla="*/ 694006 h 848751"/>
              <a:gd name="connsiteX9" fmla="*/ 131409 w 778523"/>
              <a:gd name="connsiteY9" fmla="*/ 736209 h 848751"/>
              <a:gd name="connsiteX10" fmla="*/ 145477 w 778523"/>
              <a:gd name="connsiteY10" fmla="*/ 778413 h 848751"/>
              <a:gd name="connsiteX11" fmla="*/ 187680 w 778523"/>
              <a:gd name="connsiteY11" fmla="*/ 792480 h 848751"/>
              <a:gd name="connsiteX12" fmla="*/ 229883 w 778523"/>
              <a:gd name="connsiteY12" fmla="*/ 820616 h 848751"/>
              <a:gd name="connsiteX13" fmla="*/ 384627 w 778523"/>
              <a:gd name="connsiteY13" fmla="*/ 848751 h 848751"/>
              <a:gd name="connsiteX14" fmla="*/ 553440 w 778523"/>
              <a:gd name="connsiteY14" fmla="*/ 834683 h 848751"/>
              <a:gd name="connsiteX15" fmla="*/ 637846 w 778523"/>
              <a:gd name="connsiteY15" fmla="*/ 806548 h 848751"/>
              <a:gd name="connsiteX16" fmla="*/ 708184 w 778523"/>
              <a:gd name="connsiteY16" fmla="*/ 736209 h 848751"/>
              <a:gd name="connsiteX17" fmla="*/ 764455 w 778523"/>
              <a:gd name="connsiteY17" fmla="*/ 665871 h 848751"/>
              <a:gd name="connsiteX18" fmla="*/ 778523 w 778523"/>
              <a:gd name="connsiteY18" fmla="*/ 623668 h 848751"/>
              <a:gd name="connsiteX19" fmla="*/ 750387 w 778523"/>
              <a:gd name="connsiteY19" fmla="*/ 440788 h 848751"/>
              <a:gd name="connsiteX20" fmla="*/ 722252 w 778523"/>
              <a:gd name="connsiteY20" fmla="*/ 356382 h 848751"/>
              <a:gd name="connsiteX21" fmla="*/ 753233 w 778523"/>
              <a:gd name="connsiteY21" fmla="*/ 111551 h 848751"/>
              <a:gd name="connsiteX22" fmla="*/ 370560 w 778523"/>
              <a:gd name="connsiteY22" fmla="*/ 75028 h 848751"/>
              <a:gd name="connsiteX23" fmla="*/ 286154 w 778523"/>
              <a:gd name="connsiteY23" fmla="*/ 60960 h 848751"/>
              <a:gd name="connsiteX24" fmla="*/ 103274 w 778523"/>
              <a:gd name="connsiteY24" fmla="*/ 4689 h 848751"/>
              <a:gd name="connsiteX0" fmla="*/ 103274 w 816537"/>
              <a:gd name="connsiteY0" fmla="*/ 4689 h 848751"/>
              <a:gd name="connsiteX1" fmla="*/ 75138 w 816537"/>
              <a:gd name="connsiteY1" fmla="*/ 89096 h 848751"/>
              <a:gd name="connsiteX2" fmla="*/ 61071 w 816537"/>
              <a:gd name="connsiteY2" fmla="*/ 131299 h 848751"/>
              <a:gd name="connsiteX3" fmla="*/ 47003 w 816537"/>
              <a:gd name="connsiteY3" fmla="*/ 201637 h 848751"/>
              <a:gd name="connsiteX4" fmla="*/ 32935 w 816537"/>
              <a:gd name="connsiteY4" fmla="*/ 257908 h 848751"/>
              <a:gd name="connsiteX5" fmla="*/ 4800 w 816537"/>
              <a:gd name="connsiteY5" fmla="*/ 426720 h 848751"/>
              <a:gd name="connsiteX6" fmla="*/ 18867 w 816537"/>
              <a:gd name="connsiteY6" fmla="*/ 511126 h 848751"/>
              <a:gd name="connsiteX7" fmla="*/ 47003 w 816537"/>
              <a:gd name="connsiteY7" fmla="*/ 623668 h 848751"/>
              <a:gd name="connsiteX8" fmla="*/ 103274 w 816537"/>
              <a:gd name="connsiteY8" fmla="*/ 694006 h 848751"/>
              <a:gd name="connsiteX9" fmla="*/ 131409 w 816537"/>
              <a:gd name="connsiteY9" fmla="*/ 736209 h 848751"/>
              <a:gd name="connsiteX10" fmla="*/ 145477 w 816537"/>
              <a:gd name="connsiteY10" fmla="*/ 778413 h 848751"/>
              <a:gd name="connsiteX11" fmla="*/ 187680 w 816537"/>
              <a:gd name="connsiteY11" fmla="*/ 792480 h 848751"/>
              <a:gd name="connsiteX12" fmla="*/ 229883 w 816537"/>
              <a:gd name="connsiteY12" fmla="*/ 820616 h 848751"/>
              <a:gd name="connsiteX13" fmla="*/ 384627 w 816537"/>
              <a:gd name="connsiteY13" fmla="*/ 848751 h 848751"/>
              <a:gd name="connsiteX14" fmla="*/ 553440 w 816537"/>
              <a:gd name="connsiteY14" fmla="*/ 834683 h 848751"/>
              <a:gd name="connsiteX15" fmla="*/ 637846 w 816537"/>
              <a:gd name="connsiteY15" fmla="*/ 806548 h 848751"/>
              <a:gd name="connsiteX16" fmla="*/ 708184 w 816537"/>
              <a:gd name="connsiteY16" fmla="*/ 736209 h 848751"/>
              <a:gd name="connsiteX17" fmla="*/ 764455 w 816537"/>
              <a:gd name="connsiteY17" fmla="*/ 665871 h 848751"/>
              <a:gd name="connsiteX18" fmla="*/ 778523 w 816537"/>
              <a:gd name="connsiteY18" fmla="*/ 623668 h 848751"/>
              <a:gd name="connsiteX19" fmla="*/ 750387 w 816537"/>
              <a:gd name="connsiteY19" fmla="*/ 440788 h 848751"/>
              <a:gd name="connsiteX20" fmla="*/ 753233 w 816537"/>
              <a:gd name="connsiteY20" fmla="*/ 111551 h 848751"/>
              <a:gd name="connsiteX21" fmla="*/ 370560 w 816537"/>
              <a:gd name="connsiteY21" fmla="*/ 75028 h 848751"/>
              <a:gd name="connsiteX22" fmla="*/ 286154 w 816537"/>
              <a:gd name="connsiteY22" fmla="*/ 60960 h 848751"/>
              <a:gd name="connsiteX23" fmla="*/ 103274 w 816537"/>
              <a:gd name="connsiteY23" fmla="*/ 4689 h 848751"/>
              <a:gd name="connsiteX0" fmla="*/ 103274 w 821227"/>
              <a:gd name="connsiteY0" fmla="*/ 4689 h 848751"/>
              <a:gd name="connsiteX1" fmla="*/ 75138 w 821227"/>
              <a:gd name="connsiteY1" fmla="*/ 89096 h 848751"/>
              <a:gd name="connsiteX2" fmla="*/ 61071 w 821227"/>
              <a:gd name="connsiteY2" fmla="*/ 131299 h 848751"/>
              <a:gd name="connsiteX3" fmla="*/ 47003 w 821227"/>
              <a:gd name="connsiteY3" fmla="*/ 201637 h 848751"/>
              <a:gd name="connsiteX4" fmla="*/ 32935 w 821227"/>
              <a:gd name="connsiteY4" fmla="*/ 257908 h 848751"/>
              <a:gd name="connsiteX5" fmla="*/ 4800 w 821227"/>
              <a:gd name="connsiteY5" fmla="*/ 426720 h 848751"/>
              <a:gd name="connsiteX6" fmla="*/ 18867 w 821227"/>
              <a:gd name="connsiteY6" fmla="*/ 511126 h 848751"/>
              <a:gd name="connsiteX7" fmla="*/ 47003 w 821227"/>
              <a:gd name="connsiteY7" fmla="*/ 623668 h 848751"/>
              <a:gd name="connsiteX8" fmla="*/ 103274 w 821227"/>
              <a:gd name="connsiteY8" fmla="*/ 694006 h 848751"/>
              <a:gd name="connsiteX9" fmla="*/ 131409 w 821227"/>
              <a:gd name="connsiteY9" fmla="*/ 736209 h 848751"/>
              <a:gd name="connsiteX10" fmla="*/ 145477 w 821227"/>
              <a:gd name="connsiteY10" fmla="*/ 778413 h 848751"/>
              <a:gd name="connsiteX11" fmla="*/ 187680 w 821227"/>
              <a:gd name="connsiteY11" fmla="*/ 792480 h 848751"/>
              <a:gd name="connsiteX12" fmla="*/ 229883 w 821227"/>
              <a:gd name="connsiteY12" fmla="*/ 820616 h 848751"/>
              <a:gd name="connsiteX13" fmla="*/ 384627 w 821227"/>
              <a:gd name="connsiteY13" fmla="*/ 848751 h 848751"/>
              <a:gd name="connsiteX14" fmla="*/ 553440 w 821227"/>
              <a:gd name="connsiteY14" fmla="*/ 834683 h 848751"/>
              <a:gd name="connsiteX15" fmla="*/ 637846 w 821227"/>
              <a:gd name="connsiteY15" fmla="*/ 806548 h 848751"/>
              <a:gd name="connsiteX16" fmla="*/ 708184 w 821227"/>
              <a:gd name="connsiteY16" fmla="*/ 736209 h 848751"/>
              <a:gd name="connsiteX17" fmla="*/ 764455 w 821227"/>
              <a:gd name="connsiteY17" fmla="*/ 665871 h 848751"/>
              <a:gd name="connsiteX18" fmla="*/ 778523 w 821227"/>
              <a:gd name="connsiteY18" fmla="*/ 623668 h 848751"/>
              <a:gd name="connsiteX19" fmla="*/ 753233 w 821227"/>
              <a:gd name="connsiteY19" fmla="*/ 111551 h 848751"/>
              <a:gd name="connsiteX20" fmla="*/ 370560 w 821227"/>
              <a:gd name="connsiteY20" fmla="*/ 75028 h 848751"/>
              <a:gd name="connsiteX21" fmla="*/ 286154 w 821227"/>
              <a:gd name="connsiteY21" fmla="*/ 60960 h 848751"/>
              <a:gd name="connsiteX22" fmla="*/ 103274 w 821227"/>
              <a:gd name="connsiteY22" fmla="*/ 4689 h 8487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</a:cxnLst>
            <a:rect l="l" t="t" r="r" b="b"/>
            <a:pathLst>
              <a:path w="821227" h="848751">
                <a:moveTo>
                  <a:pt x="103274" y="4689"/>
                </a:moveTo>
                <a:cubicBezTo>
                  <a:pt x="68105" y="9378"/>
                  <a:pt x="84516" y="60960"/>
                  <a:pt x="75138" y="89096"/>
                </a:cubicBezTo>
                <a:cubicBezTo>
                  <a:pt x="70449" y="103164"/>
                  <a:pt x="63979" y="116758"/>
                  <a:pt x="61071" y="131299"/>
                </a:cubicBezTo>
                <a:cubicBezTo>
                  <a:pt x="56382" y="154745"/>
                  <a:pt x="52190" y="178296"/>
                  <a:pt x="47003" y="201637"/>
                </a:cubicBezTo>
                <a:cubicBezTo>
                  <a:pt x="42809" y="220511"/>
                  <a:pt x="36114" y="238837"/>
                  <a:pt x="32935" y="257908"/>
                </a:cubicBezTo>
                <a:cubicBezTo>
                  <a:pt x="0" y="455511"/>
                  <a:pt x="36458" y="300082"/>
                  <a:pt x="4800" y="426720"/>
                </a:cubicBezTo>
                <a:cubicBezTo>
                  <a:pt x="9489" y="454855"/>
                  <a:pt x="13765" y="483063"/>
                  <a:pt x="18867" y="511126"/>
                </a:cubicBezTo>
                <a:cubicBezTo>
                  <a:pt x="23454" y="536352"/>
                  <a:pt x="33057" y="595777"/>
                  <a:pt x="47003" y="623668"/>
                </a:cubicBezTo>
                <a:cubicBezTo>
                  <a:pt x="75872" y="681405"/>
                  <a:pt x="68379" y="650387"/>
                  <a:pt x="103274" y="694006"/>
                </a:cubicBezTo>
                <a:cubicBezTo>
                  <a:pt x="113836" y="707208"/>
                  <a:pt x="123848" y="721087"/>
                  <a:pt x="131409" y="736209"/>
                </a:cubicBezTo>
                <a:cubicBezTo>
                  <a:pt x="138041" y="749472"/>
                  <a:pt x="134991" y="767927"/>
                  <a:pt x="145477" y="778413"/>
                </a:cubicBezTo>
                <a:cubicBezTo>
                  <a:pt x="155962" y="788898"/>
                  <a:pt x="173612" y="787791"/>
                  <a:pt x="187680" y="792480"/>
                </a:cubicBezTo>
                <a:cubicBezTo>
                  <a:pt x="201748" y="801859"/>
                  <a:pt x="214343" y="813956"/>
                  <a:pt x="229883" y="820616"/>
                </a:cubicBezTo>
                <a:cubicBezTo>
                  <a:pt x="263043" y="834827"/>
                  <a:pt x="361816" y="845492"/>
                  <a:pt x="384627" y="848751"/>
                </a:cubicBezTo>
                <a:cubicBezTo>
                  <a:pt x="440898" y="844062"/>
                  <a:pt x="497742" y="843966"/>
                  <a:pt x="553440" y="834683"/>
                </a:cubicBezTo>
                <a:cubicBezTo>
                  <a:pt x="582694" y="829807"/>
                  <a:pt x="637846" y="806548"/>
                  <a:pt x="637846" y="806548"/>
                </a:cubicBezTo>
                <a:lnTo>
                  <a:pt x="708184" y="736209"/>
                </a:lnTo>
                <a:cubicBezTo>
                  <a:pt x="734356" y="710037"/>
                  <a:pt x="746707" y="701368"/>
                  <a:pt x="764455" y="665871"/>
                </a:cubicBezTo>
                <a:cubicBezTo>
                  <a:pt x="771087" y="652608"/>
                  <a:pt x="773834" y="637736"/>
                  <a:pt x="778523" y="623668"/>
                </a:cubicBezTo>
                <a:cubicBezTo>
                  <a:pt x="776653" y="531281"/>
                  <a:pt x="821227" y="202991"/>
                  <a:pt x="753233" y="111551"/>
                </a:cubicBezTo>
                <a:cubicBezTo>
                  <a:pt x="683811" y="99300"/>
                  <a:pt x="440898" y="79717"/>
                  <a:pt x="370560" y="75028"/>
                </a:cubicBezTo>
                <a:cubicBezTo>
                  <a:pt x="342425" y="70339"/>
                  <a:pt x="314189" y="66217"/>
                  <a:pt x="286154" y="60960"/>
                </a:cubicBezTo>
                <a:cubicBezTo>
                  <a:pt x="132451" y="32141"/>
                  <a:pt x="138443" y="0"/>
                  <a:pt x="103274" y="4689"/>
                </a:cubicBezTo>
                <a:close/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7" name="Freeform 56"/>
          <p:cNvSpPr/>
          <p:nvPr/>
        </p:nvSpPr>
        <p:spPr>
          <a:xfrm>
            <a:off x="4335410" y="1826110"/>
            <a:ext cx="175444" cy="168812"/>
          </a:xfrm>
          <a:custGeom>
            <a:avLst/>
            <a:gdLst>
              <a:gd name="connsiteX0" fmla="*/ 140677 w 175444"/>
              <a:gd name="connsiteY0" fmla="*/ 14068 h 168812"/>
              <a:gd name="connsiteX1" fmla="*/ 84406 w 175444"/>
              <a:gd name="connsiteY1" fmla="*/ 0 h 168812"/>
              <a:gd name="connsiteX2" fmla="*/ 0 w 175444"/>
              <a:gd name="connsiteY2" fmla="*/ 42203 h 168812"/>
              <a:gd name="connsiteX3" fmla="*/ 14068 w 175444"/>
              <a:gd name="connsiteY3" fmla="*/ 112541 h 168812"/>
              <a:gd name="connsiteX4" fmla="*/ 70339 w 175444"/>
              <a:gd name="connsiteY4" fmla="*/ 168812 h 168812"/>
              <a:gd name="connsiteX5" fmla="*/ 154745 w 175444"/>
              <a:gd name="connsiteY5" fmla="*/ 126609 h 168812"/>
              <a:gd name="connsiteX6" fmla="*/ 140677 w 175444"/>
              <a:gd name="connsiteY6" fmla="*/ 56271 h 168812"/>
              <a:gd name="connsiteX7" fmla="*/ 126610 w 175444"/>
              <a:gd name="connsiteY7" fmla="*/ 98474 h 168812"/>
              <a:gd name="connsiteX8" fmla="*/ 168813 w 175444"/>
              <a:gd name="connsiteY8" fmla="*/ 84406 h 168812"/>
              <a:gd name="connsiteX9" fmla="*/ 154745 w 175444"/>
              <a:gd name="connsiteY9" fmla="*/ 42203 h 168812"/>
              <a:gd name="connsiteX10" fmla="*/ 98474 w 175444"/>
              <a:gd name="connsiteY10" fmla="*/ 56271 h 168812"/>
              <a:gd name="connsiteX11" fmla="*/ 112542 w 175444"/>
              <a:gd name="connsiteY11" fmla="*/ 98474 h 168812"/>
              <a:gd name="connsiteX12" fmla="*/ 126610 w 175444"/>
              <a:gd name="connsiteY12" fmla="*/ 56271 h 168812"/>
              <a:gd name="connsiteX13" fmla="*/ 84406 w 175444"/>
              <a:gd name="connsiteY13" fmla="*/ 70338 h 168812"/>
              <a:gd name="connsiteX14" fmla="*/ 98474 w 175444"/>
              <a:gd name="connsiteY14" fmla="*/ 126609 h 168812"/>
              <a:gd name="connsiteX15" fmla="*/ 140677 w 175444"/>
              <a:gd name="connsiteY15" fmla="*/ 112541 h 168812"/>
              <a:gd name="connsiteX16" fmla="*/ 126610 w 175444"/>
              <a:gd name="connsiteY16" fmla="*/ 70338 h 168812"/>
              <a:gd name="connsiteX17" fmla="*/ 98474 w 175444"/>
              <a:gd name="connsiteY17" fmla="*/ 98474 h 168812"/>
              <a:gd name="connsiteX18" fmla="*/ 98474 w 175444"/>
              <a:gd name="connsiteY18" fmla="*/ 84406 h 1688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175444" h="168812">
                <a:moveTo>
                  <a:pt x="140677" y="14068"/>
                </a:moveTo>
                <a:cubicBezTo>
                  <a:pt x="121920" y="9379"/>
                  <a:pt x="103740" y="0"/>
                  <a:pt x="84406" y="0"/>
                </a:cubicBezTo>
                <a:cubicBezTo>
                  <a:pt x="55286" y="0"/>
                  <a:pt x="21337" y="27979"/>
                  <a:pt x="0" y="42203"/>
                </a:cubicBezTo>
                <a:cubicBezTo>
                  <a:pt x="4689" y="65649"/>
                  <a:pt x="2456" y="91640"/>
                  <a:pt x="14068" y="112541"/>
                </a:cubicBezTo>
                <a:cubicBezTo>
                  <a:pt x="26950" y="135729"/>
                  <a:pt x="70339" y="168812"/>
                  <a:pt x="70339" y="168812"/>
                </a:cubicBezTo>
                <a:cubicBezTo>
                  <a:pt x="85781" y="163665"/>
                  <a:pt x="149004" y="146702"/>
                  <a:pt x="154745" y="126609"/>
                </a:cubicBezTo>
                <a:cubicBezTo>
                  <a:pt x="161314" y="103619"/>
                  <a:pt x="145366" y="79717"/>
                  <a:pt x="140677" y="56271"/>
                </a:cubicBezTo>
                <a:cubicBezTo>
                  <a:pt x="135988" y="70339"/>
                  <a:pt x="116124" y="87989"/>
                  <a:pt x="126610" y="98474"/>
                </a:cubicBezTo>
                <a:cubicBezTo>
                  <a:pt x="137096" y="108959"/>
                  <a:pt x="162182" y="97669"/>
                  <a:pt x="168813" y="84406"/>
                </a:cubicBezTo>
                <a:cubicBezTo>
                  <a:pt x="175444" y="71143"/>
                  <a:pt x="159434" y="56271"/>
                  <a:pt x="154745" y="42203"/>
                </a:cubicBezTo>
                <a:cubicBezTo>
                  <a:pt x="135988" y="46892"/>
                  <a:pt x="110075" y="40804"/>
                  <a:pt x="98474" y="56271"/>
                </a:cubicBezTo>
                <a:cubicBezTo>
                  <a:pt x="89577" y="68134"/>
                  <a:pt x="97713" y="98474"/>
                  <a:pt x="112542" y="98474"/>
                </a:cubicBezTo>
                <a:cubicBezTo>
                  <a:pt x="127371" y="98474"/>
                  <a:pt x="137095" y="66756"/>
                  <a:pt x="126610" y="56271"/>
                </a:cubicBezTo>
                <a:cubicBezTo>
                  <a:pt x="116124" y="45785"/>
                  <a:pt x="98474" y="65649"/>
                  <a:pt x="84406" y="70338"/>
                </a:cubicBezTo>
                <a:cubicBezTo>
                  <a:pt x="89095" y="89095"/>
                  <a:pt x="83007" y="115008"/>
                  <a:pt x="98474" y="126609"/>
                </a:cubicBezTo>
                <a:cubicBezTo>
                  <a:pt x="110337" y="135506"/>
                  <a:pt x="134045" y="125804"/>
                  <a:pt x="140677" y="112541"/>
                </a:cubicBezTo>
                <a:cubicBezTo>
                  <a:pt x="147309" y="99278"/>
                  <a:pt x="131299" y="84406"/>
                  <a:pt x="126610" y="70338"/>
                </a:cubicBezTo>
                <a:lnTo>
                  <a:pt x="98474" y="98474"/>
                </a:lnTo>
                <a:cubicBezTo>
                  <a:pt x="134024" y="62924"/>
                  <a:pt x="138473" y="64406"/>
                  <a:pt x="98474" y="84406"/>
                </a:cubicBezTo>
              </a:path>
            </a:pathLst>
          </a:cu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8" name="Freeform 57"/>
          <p:cNvSpPr/>
          <p:nvPr/>
        </p:nvSpPr>
        <p:spPr>
          <a:xfrm>
            <a:off x="4029478" y="1827108"/>
            <a:ext cx="175444" cy="168812"/>
          </a:xfrm>
          <a:custGeom>
            <a:avLst/>
            <a:gdLst>
              <a:gd name="connsiteX0" fmla="*/ 140677 w 175444"/>
              <a:gd name="connsiteY0" fmla="*/ 14068 h 168812"/>
              <a:gd name="connsiteX1" fmla="*/ 84406 w 175444"/>
              <a:gd name="connsiteY1" fmla="*/ 0 h 168812"/>
              <a:gd name="connsiteX2" fmla="*/ 0 w 175444"/>
              <a:gd name="connsiteY2" fmla="*/ 42203 h 168812"/>
              <a:gd name="connsiteX3" fmla="*/ 14068 w 175444"/>
              <a:gd name="connsiteY3" fmla="*/ 112541 h 168812"/>
              <a:gd name="connsiteX4" fmla="*/ 70339 w 175444"/>
              <a:gd name="connsiteY4" fmla="*/ 168812 h 168812"/>
              <a:gd name="connsiteX5" fmla="*/ 154745 w 175444"/>
              <a:gd name="connsiteY5" fmla="*/ 126609 h 168812"/>
              <a:gd name="connsiteX6" fmla="*/ 140677 w 175444"/>
              <a:gd name="connsiteY6" fmla="*/ 56271 h 168812"/>
              <a:gd name="connsiteX7" fmla="*/ 126610 w 175444"/>
              <a:gd name="connsiteY7" fmla="*/ 98474 h 168812"/>
              <a:gd name="connsiteX8" fmla="*/ 168813 w 175444"/>
              <a:gd name="connsiteY8" fmla="*/ 84406 h 168812"/>
              <a:gd name="connsiteX9" fmla="*/ 154745 w 175444"/>
              <a:gd name="connsiteY9" fmla="*/ 42203 h 168812"/>
              <a:gd name="connsiteX10" fmla="*/ 98474 w 175444"/>
              <a:gd name="connsiteY10" fmla="*/ 56271 h 168812"/>
              <a:gd name="connsiteX11" fmla="*/ 112542 w 175444"/>
              <a:gd name="connsiteY11" fmla="*/ 98474 h 168812"/>
              <a:gd name="connsiteX12" fmla="*/ 126610 w 175444"/>
              <a:gd name="connsiteY12" fmla="*/ 56271 h 168812"/>
              <a:gd name="connsiteX13" fmla="*/ 84406 w 175444"/>
              <a:gd name="connsiteY13" fmla="*/ 70338 h 168812"/>
              <a:gd name="connsiteX14" fmla="*/ 98474 w 175444"/>
              <a:gd name="connsiteY14" fmla="*/ 126609 h 168812"/>
              <a:gd name="connsiteX15" fmla="*/ 140677 w 175444"/>
              <a:gd name="connsiteY15" fmla="*/ 112541 h 168812"/>
              <a:gd name="connsiteX16" fmla="*/ 126610 w 175444"/>
              <a:gd name="connsiteY16" fmla="*/ 70338 h 168812"/>
              <a:gd name="connsiteX17" fmla="*/ 98474 w 175444"/>
              <a:gd name="connsiteY17" fmla="*/ 98474 h 168812"/>
              <a:gd name="connsiteX18" fmla="*/ 98474 w 175444"/>
              <a:gd name="connsiteY18" fmla="*/ 84406 h 1688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175444" h="168812">
                <a:moveTo>
                  <a:pt x="140677" y="14068"/>
                </a:moveTo>
                <a:cubicBezTo>
                  <a:pt x="121920" y="9379"/>
                  <a:pt x="103740" y="0"/>
                  <a:pt x="84406" y="0"/>
                </a:cubicBezTo>
                <a:cubicBezTo>
                  <a:pt x="55286" y="0"/>
                  <a:pt x="21337" y="27979"/>
                  <a:pt x="0" y="42203"/>
                </a:cubicBezTo>
                <a:cubicBezTo>
                  <a:pt x="4689" y="65649"/>
                  <a:pt x="2456" y="91640"/>
                  <a:pt x="14068" y="112541"/>
                </a:cubicBezTo>
                <a:cubicBezTo>
                  <a:pt x="26950" y="135729"/>
                  <a:pt x="70339" y="168812"/>
                  <a:pt x="70339" y="168812"/>
                </a:cubicBezTo>
                <a:cubicBezTo>
                  <a:pt x="85781" y="163665"/>
                  <a:pt x="149004" y="146702"/>
                  <a:pt x="154745" y="126609"/>
                </a:cubicBezTo>
                <a:cubicBezTo>
                  <a:pt x="161314" y="103619"/>
                  <a:pt x="145366" y="79717"/>
                  <a:pt x="140677" y="56271"/>
                </a:cubicBezTo>
                <a:cubicBezTo>
                  <a:pt x="135988" y="70339"/>
                  <a:pt x="116124" y="87989"/>
                  <a:pt x="126610" y="98474"/>
                </a:cubicBezTo>
                <a:cubicBezTo>
                  <a:pt x="137096" y="108959"/>
                  <a:pt x="162182" y="97669"/>
                  <a:pt x="168813" y="84406"/>
                </a:cubicBezTo>
                <a:cubicBezTo>
                  <a:pt x="175444" y="71143"/>
                  <a:pt x="159434" y="56271"/>
                  <a:pt x="154745" y="42203"/>
                </a:cubicBezTo>
                <a:cubicBezTo>
                  <a:pt x="135988" y="46892"/>
                  <a:pt x="110075" y="40804"/>
                  <a:pt x="98474" y="56271"/>
                </a:cubicBezTo>
                <a:cubicBezTo>
                  <a:pt x="89577" y="68134"/>
                  <a:pt x="97713" y="98474"/>
                  <a:pt x="112542" y="98474"/>
                </a:cubicBezTo>
                <a:cubicBezTo>
                  <a:pt x="127371" y="98474"/>
                  <a:pt x="137095" y="66756"/>
                  <a:pt x="126610" y="56271"/>
                </a:cubicBezTo>
                <a:cubicBezTo>
                  <a:pt x="116124" y="45785"/>
                  <a:pt x="98474" y="65649"/>
                  <a:pt x="84406" y="70338"/>
                </a:cubicBezTo>
                <a:cubicBezTo>
                  <a:pt x="89095" y="89095"/>
                  <a:pt x="83007" y="115008"/>
                  <a:pt x="98474" y="126609"/>
                </a:cubicBezTo>
                <a:cubicBezTo>
                  <a:pt x="110337" y="135506"/>
                  <a:pt x="134045" y="125804"/>
                  <a:pt x="140677" y="112541"/>
                </a:cubicBezTo>
                <a:cubicBezTo>
                  <a:pt x="147309" y="99278"/>
                  <a:pt x="131299" y="84406"/>
                  <a:pt x="126610" y="70338"/>
                </a:cubicBezTo>
                <a:lnTo>
                  <a:pt x="98474" y="98474"/>
                </a:lnTo>
                <a:cubicBezTo>
                  <a:pt x="134024" y="62924"/>
                  <a:pt x="138473" y="64406"/>
                  <a:pt x="98474" y="84406"/>
                </a:cubicBezTo>
              </a:path>
            </a:pathLst>
          </a:cu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0" name="Freeform 59"/>
          <p:cNvSpPr/>
          <p:nvPr/>
        </p:nvSpPr>
        <p:spPr>
          <a:xfrm>
            <a:off x="3576560" y="1139998"/>
            <a:ext cx="1427389" cy="763631"/>
          </a:xfrm>
          <a:custGeom>
            <a:avLst/>
            <a:gdLst>
              <a:gd name="connsiteX0" fmla="*/ 294616 w 1427389"/>
              <a:gd name="connsiteY0" fmla="*/ 672044 h 763631"/>
              <a:gd name="connsiteX1" fmla="*/ 210210 w 1427389"/>
              <a:gd name="connsiteY1" fmla="*/ 643909 h 763631"/>
              <a:gd name="connsiteX2" fmla="*/ 139872 w 1427389"/>
              <a:gd name="connsiteY2" fmla="*/ 587638 h 763631"/>
              <a:gd name="connsiteX3" fmla="*/ 83601 w 1427389"/>
              <a:gd name="connsiteY3" fmla="*/ 531367 h 763631"/>
              <a:gd name="connsiteX4" fmla="*/ 41398 w 1427389"/>
              <a:gd name="connsiteY4" fmla="*/ 503232 h 763631"/>
              <a:gd name="connsiteX5" fmla="*/ 13263 w 1427389"/>
              <a:gd name="connsiteY5" fmla="*/ 475096 h 763631"/>
              <a:gd name="connsiteX6" fmla="*/ 97669 w 1427389"/>
              <a:gd name="connsiteY6" fmla="*/ 503232 h 763631"/>
              <a:gd name="connsiteX7" fmla="*/ 139872 w 1427389"/>
              <a:gd name="connsiteY7" fmla="*/ 489164 h 763631"/>
              <a:gd name="connsiteX8" fmla="*/ 153940 w 1427389"/>
              <a:gd name="connsiteY8" fmla="*/ 446961 h 763631"/>
              <a:gd name="connsiteX9" fmla="*/ 139872 w 1427389"/>
              <a:gd name="connsiteY9" fmla="*/ 376623 h 763631"/>
              <a:gd name="connsiteX10" fmla="*/ 125804 w 1427389"/>
              <a:gd name="connsiteY10" fmla="*/ 278149 h 763631"/>
              <a:gd name="connsiteX11" fmla="*/ 97669 w 1427389"/>
              <a:gd name="connsiteY11" fmla="*/ 193743 h 763631"/>
              <a:gd name="connsiteX12" fmla="*/ 125804 w 1427389"/>
              <a:gd name="connsiteY12" fmla="*/ 165607 h 763631"/>
              <a:gd name="connsiteX13" fmla="*/ 196143 w 1427389"/>
              <a:gd name="connsiteY13" fmla="*/ 207810 h 763631"/>
              <a:gd name="connsiteX14" fmla="*/ 238346 w 1427389"/>
              <a:gd name="connsiteY14" fmla="*/ 193743 h 763631"/>
              <a:gd name="connsiteX15" fmla="*/ 322752 w 1427389"/>
              <a:gd name="connsiteY15" fmla="*/ 81201 h 763631"/>
              <a:gd name="connsiteX16" fmla="*/ 336820 w 1427389"/>
              <a:gd name="connsiteY16" fmla="*/ 38998 h 763631"/>
              <a:gd name="connsiteX17" fmla="*/ 393090 w 1427389"/>
              <a:gd name="connsiteY17" fmla="*/ 123404 h 763631"/>
              <a:gd name="connsiteX18" fmla="*/ 421226 w 1427389"/>
              <a:gd name="connsiteY18" fmla="*/ 151540 h 763631"/>
              <a:gd name="connsiteX19" fmla="*/ 491564 w 1427389"/>
              <a:gd name="connsiteY19" fmla="*/ 109336 h 763631"/>
              <a:gd name="connsiteX20" fmla="*/ 604106 w 1427389"/>
              <a:gd name="connsiteY20" fmla="*/ 53066 h 763631"/>
              <a:gd name="connsiteX21" fmla="*/ 632241 w 1427389"/>
              <a:gd name="connsiteY21" fmla="*/ 24930 h 763631"/>
              <a:gd name="connsiteX22" fmla="*/ 730715 w 1427389"/>
              <a:gd name="connsiteY22" fmla="*/ 24930 h 763631"/>
              <a:gd name="connsiteX23" fmla="*/ 716647 w 1427389"/>
              <a:gd name="connsiteY23" fmla="*/ 67133 h 763631"/>
              <a:gd name="connsiteX24" fmla="*/ 744783 w 1427389"/>
              <a:gd name="connsiteY24" fmla="*/ 151540 h 763631"/>
              <a:gd name="connsiteX25" fmla="*/ 829189 w 1427389"/>
              <a:gd name="connsiteY25" fmla="*/ 109336 h 763631"/>
              <a:gd name="connsiteX26" fmla="*/ 871392 w 1427389"/>
              <a:gd name="connsiteY26" fmla="*/ 81201 h 763631"/>
              <a:gd name="connsiteX27" fmla="*/ 955798 w 1427389"/>
              <a:gd name="connsiteY27" fmla="*/ 38998 h 763631"/>
              <a:gd name="connsiteX28" fmla="*/ 941730 w 1427389"/>
              <a:gd name="connsiteY28" fmla="*/ 179675 h 763631"/>
              <a:gd name="connsiteX29" fmla="*/ 969866 w 1427389"/>
              <a:gd name="connsiteY29" fmla="*/ 207810 h 763631"/>
              <a:gd name="connsiteX30" fmla="*/ 1012069 w 1427389"/>
              <a:gd name="connsiteY30" fmla="*/ 193743 h 763631"/>
              <a:gd name="connsiteX31" fmla="*/ 1138678 w 1427389"/>
              <a:gd name="connsiteY31" fmla="*/ 123404 h 763631"/>
              <a:gd name="connsiteX32" fmla="*/ 1110543 w 1427389"/>
              <a:gd name="connsiteY32" fmla="*/ 207810 h 763631"/>
              <a:gd name="connsiteX33" fmla="*/ 1096475 w 1427389"/>
              <a:gd name="connsiteY33" fmla="*/ 250013 h 763631"/>
              <a:gd name="connsiteX34" fmla="*/ 1110543 w 1427389"/>
              <a:gd name="connsiteY34" fmla="*/ 292216 h 763631"/>
              <a:gd name="connsiteX35" fmla="*/ 1124610 w 1427389"/>
              <a:gd name="connsiteY35" fmla="*/ 348487 h 763631"/>
              <a:gd name="connsiteX36" fmla="*/ 1223084 w 1427389"/>
              <a:gd name="connsiteY36" fmla="*/ 320352 h 763631"/>
              <a:gd name="connsiteX37" fmla="*/ 1321558 w 1427389"/>
              <a:gd name="connsiteY37" fmla="*/ 334420 h 763631"/>
              <a:gd name="connsiteX38" fmla="*/ 1279355 w 1427389"/>
              <a:gd name="connsiteY38" fmla="*/ 348487 h 763631"/>
              <a:gd name="connsiteX39" fmla="*/ 1265287 w 1427389"/>
              <a:gd name="connsiteY39" fmla="*/ 390690 h 763631"/>
              <a:gd name="connsiteX40" fmla="*/ 1237152 w 1427389"/>
              <a:gd name="connsiteY40" fmla="*/ 418826 h 763631"/>
              <a:gd name="connsiteX41" fmla="*/ 1223084 w 1427389"/>
              <a:gd name="connsiteY41" fmla="*/ 573570 h 763631"/>
              <a:gd name="connsiteX42" fmla="*/ 1279355 w 1427389"/>
              <a:gd name="connsiteY42" fmla="*/ 559503 h 763631"/>
              <a:gd name="connsiteX43" fmla="*/ 1363761 w 1427389"/>
              <a:gd name="connsiteY43" fmla="*/ 531367 h 763631"/>
              <a:gd name="connsiteX44" fmla="*/ 1420032 w 1427389"/>
              <a:gd name="connsiteY44" fmla="*/ 545435 h 763631"/>
              <a:gd name="connsiteX45" fmla="*/ 1391896 w 1427389"/>
              <a:gd name="connsiteY45" fmla="*/ 573570 h 763631"/>
              <a:gd name="connsiteX46" fmla="*/ 1307490 w 1427389"/>
              <a:gd name="connsiteY46" fmla="*/ 629841 h 763631"/>
              <a:gd name="connsiteX47" fmla="*/ 1279355 w 1427389"/>
              <a:gd name="connsiteY47" fmla="*/ 672044 h 763631"/>
              <a:gd name="connsiteX48" fmla="*/ 1363761 w 1427389"/>
              <a:gd name="connsiteY48" fmla="*/ 700180 h 763631"/>
              <a:gd name="connsiteX49" fmla="*/ 1405964 w 1427389"/>
              <a:gd name="connsiteY49" fmla="*/ 714247 h 763631"/>
              <a:gd name="connsiteX50" fmla="*/ 1391896 w 1427389"/>
              <a:gd name="connsiteY50" fmla="*/ 756450 h 763631"/>
              <a:gd name="connsiteX51" fmla="*/ 1335626 w 1427389"/>
              <a:gd name="connsiteY51" fmla="*/ 742383 h 763631"/>
              <a:gd name="connsiteX52" fmla="*/ 1251220 w 1427389"/>
              <a:gd name="connsiteY52" fmla="*/ 728315 h 763631"/>
              <a:gd name="connsiteX53" fmla="*/ 1138678 w 1427389"/>
              <a:gd name="connsiteY53" fmla="*/ 742383 h 763631"/>
              <a:gd name="connsiteX54" fmla="*/ 1082407 w 1427389"/>
              <a:gd name="connsiteY54" fmla="*/ 756450 h 7636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</a:cxnLst>
            <a:rect l="l" t="t" r="r" b="b"/>
            <a:pathLst>
              <a:path w="1427389" h="763631">
                <a:moveTo>
                  <a:pt x="294616" y="672044"/>
                </a:moveTo>
                <a:cubicBezTo>
                  <a:pt x="266481" y="662666"/>
                  <a:pt x="231180" y="664880"/>
                  <a:pt x="210210" y="643909"/>
                </a:cubicBezTo>
                <a:cubicBezTo>
                  <a:pt x="114448" y="548143"/>
                  <a:pt x="264078" y="694100"/>
                  <a:pt x="139872" y="587638"/>
                </a:cubicBezTo>
                <a:cubicBezTo>
                  <a:pt x="119732" y="570375"/>
                  <a:pt x="105672" y="546081"/>
                  <a:pt x="83601" y="531367"/>
                </a:cubicBezTo>
                <a:cubicBezTo>
                  <a:pt x="69533" y="521989"/>
                  <a:pt x="54600" y="513794"/>
                  <a:pt x="41398" y="503232"/>
                </a:cubicBezTo>
                <a:cubicBezTo>
                  <a:pt x="31041" y="494946"/>
                  <a:pt x="0" y="475096"/>
                  <a:pt x="13263" y="475096"/>
                </a:cubicBezTo>
                <a:cubicBezTo>
                  <a:pt x="42920" y="475096"/>
                  <a:pt x="97669" y="503232"/>
                  <a:pt x="97669" y="503232"/>
                </a:cubicBezTo>
                <a:cubicBezTo>
                  <a:pt x="111737" y="498543"/>
                  <a:pt x="129387" y="499649"/>
                  <a:pt x="139872" y="489164"/>
                </a:cubicBezTo>
                <a:cubicBezTo>
                  <a:pt x="150357" y="478679"/>
                  <a:pt x="153940" y="461790"/>
                  <a:pt x="153940" y="446961"/>
                </a:cubicBezTo>
                <a:cubicBezTo>
                  <a:pt x="153940" y="423051"/>
                  <a:pt x="143803" y="400208"/>
                  <a:pt x="139872" y="376623"/>
                </a:cubicBezTo>
                <a:cubicBezTo>
                  <a:pt x="134421" y="343916"/>
                  <a:pt x="133260" y="310458"/>
                  <a:pt x="125804" y="278149"/>
                </a:cubicBezTo>
                <a:cubicBezTo>
                  <a:pt x="119135" y="249251"/>
                  <a:pt x="107047" y="221878"/>
                  <a:pt x="97669" y="193743"/>
                </a:cubicBezTo>
                <a:cubicBezTo>
                  <a:pt x="78912" y="137473"/>
                  <a:pt x="69533" y="146851"/>
                  <a:pt x="125804" y="165607"/>
                </a:cubicBezTo>
                <a:cubicBezTo>
                  <a:pt x="148092" y="187895"/>
                  <a:pt x="159618" y="207810"/>
                  <a:pt x="196143" y="207810"/>
                </a:cubicBezTo>
                <a:cubicBezTo>
                  <a:pt x="210972" y="207810"/>
                  <a:pt x="224278" y="198432"/>
                  <a:pt x="238346" y="193743"/>
                </a:cubicBezTo>
                <a:cubicBezTo>
                  <a:pt x="301973" y="98300"/>
                  <a:pt x="270705" y="133246"/>
                  <a:pt x="322752" y="81201"/>
                </a:cubicBezTo>
                <a:cubicBezTo>
                  <a:pt x="327441" y="67133"/>
                  <a:pt x="324105" y="31369"/>
                  <a:pt x="336820" y="38998"/>
                </a:cubicBezTo>
                <a:cubicBezTo>
                  <a:pt x="365816" y="56395"/>
                  <a:pt x="369180" y="99494"/>
                  <a:pt x="393090" y="123404"/>
                </a:cubicBezTo>
                <a:lnTo>
                  <a:pt x="421226" y="151540"/>
                </a:lnTo>
                <a:cubicBezTo>
                  <a:pt x="470734" y="102031"/>
                  <a:pt x="424606" y="139771"/>
                  <a:pt x="491564" y="109336"/>
                </a:cubicBezTo>
                <a:cubicBezTo>
                  <a:pt x="529746" y="91980"/>
                  <a:pt x="604106" y="53066"/>
                  <a:pt x="604106" y="53066"/>
                </a:cubicBezTo>
                <a:cubicBezTo>
                  <a:pt x="613484" y="43687"/>
                  <a:pt x="620868" y="31754"/>
                  <a:pt x="632241" y="24930"/>
                </a:cubicBezTo>
                <a:cubicBezTo>
                  <a:pt x="673790" y="0"/>
                  <a:pt x="684826" y="13458"/>
                  <a:pt x="730715" y="24930"/>
                </a:cubicBezTo>
                <a:cubicBezTo>
                  <a:pt x="726026" y="38998"/>
                  <a:pt x="715009" y="52395"/>
                  <a:pt x="716647" y="67133"/>
                </a:cubicBezTo>
                <a:cubicBezTo>
                  <a:pt x="719922" y="96609"/>
                  <a:pt x="744783" y="151540"/>
                  <a:pt x="744783" y="151540"/>
                </a:cubicBezTo>
                <a:cubicBezTo>
                  <a:pt x="865722" y="70912"/>
                  <a:pt x="712712" y="167575"/>
                  <a:pt x="829189" y="109336"/>
                </a:cubicBezTo>
                <a:cubicBezTo>
                  <a:pt x="844311" y="101775"/>
                  <a:pt x="856270" y="88762"/>
                  <a:pt x="871392" y="81201"/>
                </a:cubicBezTo>
                <a:cubicBezTo>
                  <a:pt x="987877" y="22958"/>
                  <a:pt x="834850" y="119629"/>
                  <a:pt x="955798" y="38998"/>
                </a:cubicBezTo>
                <a:cubicBezTo>
                  <a:pt x="934595" y="102609"/>
                  <a:pt x="911966" y="120147"/>
                  <a:pt x="941730" y="179675"/>
                </a:cubicBezTo>
                <a:cubicBezTo>
                  <a:pt x="947661" y="191538"/>
                  <a:pt x="960487" y="198432"/>
                  <a:pt x="969866" y="207810"/>
                </a:cubicBezTo>
                <a:cubicBezTo>
                  <a:pt x="983934" y="203121"/>
                  <a:pt x="999106" y="200944"/>
                  <a:pt x="1012069" y="193743"/>
                </a:cubicBezTo>
                <a:cubicBezTo>
                  <a:pt x="1157190" y="113120"/>
                  <a:pt x="1043181" y="155237"/>
                  <a:pt x="1138678" y="123404"/>
                </a:cubicBezTo>
                <a:lnTo>
                  <a:pt x="1110543" y="207810"/>
                </a:lnTo>
                <a:lnTo>
                  <a:pt x="1096475" y="250013"/>
                </a:lnTo>
                <a:cubicBezTo>
                  <a:pt x="1101164" y="264081"/>
                  <a:pt x="1106469" y="277958"/>
                  <a:pt x="1110543" y="292216"/>
                </a:cubicBezTo>
                <a:cubicBezTo>
                  <a:pt x="1115854" y="310806"/>
                  <a:pt x="1108031" y="338539"/>
                  <a:pt x="1124610" y="348487"/>
                </a:cubicBezTo>
                <a:cubicBezTo>
                  <a:pt x="1130920" y="352273"/>
                  <a:pt x="1211891" y="324083"/>
                  <a:pt x="1223084" y="320352"/>
                </a:cubicBezTo>
                <a:cubicBezTo>
                  <a:pt x="1255909" y="325041"/>
                  <a:pt x="1291901" y="319592"/>
                  <a:pt x="1321558" y="334420"/>
                </a:cubicBezTo>
                <a:cubicBezTo>
                  <a:pt x="1334821" y="341051"/>
                  <a:pt x="1289840" y="338002"/>
                  <a:pt x="1279355" y="348487"/>
                </a:cubicBezTo>
                <a:cubicBezTo>
                  <a:pt x="1268869" y="358972"/>
                  <a:pt x="1272916" y="377974"/>
                  <a:pt x="1265287" y="390690"/>
                </a:cubicBezTo>
                <a:cubicBezTo>
                  <a:pt x="1258463" y="402063"/>
                  <a:pt x="1246530" y="409447"/>
                  <a:pt x="1237152" y="418826"/>
                </a:cubicBezTo>
                <a:cubicBezTo>
                  <a:pt x="1201455" y="525915"/>
                  <a:pt x="1203200" y="474151"/>
                  <a:pt x="1223084" y="573570"/>
                </a:cubicBezTo>
                <a:cubicBezTo>
                  <a:pt x="1241841" y="568881"/>
                  <a:pt x="1260836" y="565059"/>
                  <a:pt x="1279355" y="559503"/>
                </a:cubicBezTo>
                <a:cubicBezTo>
                  <a:pt x="1307762" y="550981"/>
                  <a:pt x="1363761" y="531367"/>
                  <a:pt x="1363761" y="531367"/>
                </a:cubicBezTo>
                <a:cubicBezTo>
                  <a:pt x="1382518" y="536056"/>
                  <a:pt x="1409307" y="529348"/>
                  <a:pt x="1420032" y="545435"/>
                </a:cubicBezTo>
                <a:cubicBezTo>
                  <a:pt x="1427389" y="556471"/>
                  <a:pt x="1402507" y="565612"/>
                  <a:pt x="1391896" y="573570"/>
                </a:cubicBezTo>
                <a:cubicBezTo>
                  <a:pt x="1364844" y="593859"/>
                  <a:pt x="1307490" y="629841"/>
                  <a:pt x="1307490" y="629841"/>
                </a:cubicBezTo>
                <a:cubicBezTo>
                  <a:pt x="1298112" y="643909"/>
                  <a:pt x="1268793" y="658842"/>
                  <a:pt x="1279355" y="672044"/>
                </a:cubicBezTo>
                <a:cubicBezTo>
                  <a:pt x="1297882" y="695203"/>
                  <a:pt x="1335626" y="690802"/>
                  <a:pt x="1363761" y="700180"/>
                </a:cubicBezTo>
                <a:lnTo>
                  <a:pt x="1405964" y="714247"/>
                </a:lnTo>
                <a:cubicBezTo>
                  <a:pt x="1401275" y="728315"/>
                  <a:pt x="1405664" y="750943"/>
                  <a:pt x="1391896" y="756450"/>
                </a:cubicBezTo>
                <a:cubicBezTo>
                  <a:pt x="1373945" y="763631"/>
                  <a:pt x="1354584" y="746175"/>
                  <a:pt x="1335626" y="742383"/>
                </a:cubicBezTo>
                <a:cubicBezTo>
                  <a:pt x="1307656" y="736789"/>
                  <a:pt x="1279355" y="733004"/>
                  <a:pt x="1251220" y="728315"/>
                </a:cubicBezTo>
                <a:cubicBezTo>
                  <a:pt x="1213706" y="733004"/>
                  <a:pt x="1175874" y="735620"/>
                  <a:pt x="1138678" y="742383"/>
                </a:cubicBezTo>
                <a:cubicBezTo>
                  <a:pt x="1053153" y="757933"/>
                  <a:pt x="1123597" y="756450"/>
                  <a:pt x="1082407" y="756450"/>
                </a:cubicBezTo>
              </a:path>
            </a:pathLst>
          </a:cu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1" name="Freeform 60"/>
          <p:cNvSpPr/>
          <p:nvPr/>
        </p:nvSpPr>
        <p:spPr>
          <a:xfrm>
            <a:off x="4222869" y="2107463"/>
            <a:ext cx="196947" cy="14067"/>
          </a:xfrm>
          <a:custGeom>
            <a:avLst/>
            <a:gdLst>
              <a:gd name="connsiteX0" fmla="*/ 26213 w 293499"/>
              <a:gd name="connsiteY0" fmla="*/ 56270 h 71998"/>
              <a:gd name="connsiteX1" fmla="*/ 96552 w 293499"/>
              <a:gd name="connsiteY1" fmla="*/ 14067 h 71998"/>
              <a:gd name="connsiteX2" fmla="*/ 138755 w 293499"/>
              <a:gd name="connsiteY2" fmla="*/ 0 h 71998"/>
              <a:gd name="connsiteX3" fmla="*/ 251296 w 293499"/>
              <a:gd name="connsiteY3" fmla="*/ 14067 h 71998"/>
              <a:gd name="connsiteX4" fmla="*/ 293499 w 293499"/>
              <a:gd name="connsiteY4" fmla="*/ 0 h 71998"/>
              <a:gd name="connsiteX0" fmla="*/ 0 w 196947"/>
              <a:gd name="connsiteY0" fmla="*/ 14067 h 14067"/>
              <a:gd name="connsiteX1" fmla="*/ 42203 w 196947"/>
              <a:gd name="connsiteY1" fmla="*/ 0 h 14067"/>
              <a:gd name="connsiteX2" fmla="*/ 154744 w 196947"/>
              <a:gd name="connsiteY2" fmla="*/ 14067 h 14067"/>
              <a:gd name="connsiteX3" fmla="*/ 196947 w 196947"/>
              <a:gd name="connsiteY3" fmla="*/ 0 h 140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96947" h="14067">
                <a:moveTo>
                  <a:pt x="0" y="14067"/>
                </a:moveTo>
                <a:cubicBezTo>
                  <a:pt x="12715" y="6438"/>
                  <a:pt x="28135" y="4689"/>
                  <a:pt x="42203" y="0"/>
                </a:cubicBezTo>
                <a:cubicBezTo>
                  <a:pt x="79717" y="4689"/>
                  <a:pt x="116938" y="14067"/>
                  <a:pt x="154744" y="14067"/>
                </a:cubicBezTo>
                <a:cubicBezTo>
                  <a:pt x="169573" y="14067"/>
                  <a:pt x="196947" y="0"/>
                  <a:pt x="196947" y="0"/>
                </a:cubicBezTo>
              </a:path>
            </a:pathLst>
          </a:cu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2" name="TextBox 61"/>
          <p:cNvSpPr txBox="1"/>
          <p:nvPr/>
        </p:nvSpPr>
        <p:spPr>
          <a:xfrm>
            <a:off x="3419729" y="2564888"/>
            <a:ext cx="187226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/>
              <a:t>Prospects for Smart</a:t>
            </a:r>
          </a:p>
        </p:txBody>
      </p:sp>
      <p:sp>
        <p:nvSpPr>
          <p:cNvPr id="64" name="TextBox 63"/>
          <p:cNvSpPr txBox="1"/>
          <p:nvPr/>
        </p:nvSpPr>
        <p:spPr>
          <a:xfrm>
            <a:off x="5291989" y="2564888"/>
            <a:ext cx="187226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/>
              <a:t>Prospects for Gus</a:t>
            </a:r>
          </a:p>
        </p:txBody>
      </p:sp>
      <p:sp>
        <p:nvSpPr>
          <p:cNvPr id="65" name="TextBox 64"/>
          <p:cNvSpPr txBox="1"/>
          <p:nvPr/>
        </p:nvSpPr>
        <p:spPr>
          <a:xfrm>
            <a:off x="3419729" y="3284988"/>
            <a:ext cx="187226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/>
              <a:t>Very good</a:t>
            </a:r>
          </a:p>
        </p:txBody>
      </p:sp>
      <p:sp>
        <p:nvSpPr>
          <p:cNvPr id="66" name="TextBox 65"/>
          <p:cNvSpPr txBox="1"/>
          <p:nvPr/>
        </p:nvSpPr>
        <p:spPr>
          <a:xfrm>
            <a:off x="3419729" y="4077098"/>
            <a:ext cx="187226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/>
              <a:t>Quite bad</a:t>
            </a:r>
          </a:p>
        </p:txBody>
      </p:sp>
      <p:sp>
        <p:nvSpPr>
          <p:cNvPr id="67" name="TextBox 66"/>
          <p:cNvSpPr txBox="1"/>
          <p:nvPr/>
        </p:nvSpPr>
        <p:spPr>
          <a:xfrm>
            <a:off x="5291989" y="3284988"/>
            <a:ext cx="187226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/>
              <a:t>Normal</a:t>
            </a:r>
          </a:p>
        </p:txBody>
      </p:sp>
      <p:sp>
        <p:nvSpPr>
          <p:cNvPr id="68" name="TextBox 67"/>
          <p:cNvSpPr txBox="1"/>
          <p:nvPr/>
        </p:nvSpPr>
        <p:spPr>
          <a:xfrm>
            <a:off x="5291989" y="4077098"/>
            <a:ext cx="187226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/>
              <a:t>Good</a:t>
            </a:r>
          </a:p>
        </p:txBody>
      </p:sp>
      <p:pic>
        <p:nvPicPr>
          <p:cNvPr id="69" name="Picture 4" descr="http://www.bubbygram.com/performers/gorilla2.gif"/>
          <p:cNvPicPr>
            <a:picLocks noChangeAspect="1" noChangeArrowheads="1"/>
          </p:cNvPicPr>
          <p:nvPr/>
        </p:nvPicPr>
        <p:blipFill>
          <a:blip r:embed="rId3" cstate="print"/>
          <a:srcRect b="64602"/>
          <a:stretch>
            <a:fillRect/>
          </a:stretch>
        </p:blipFill>
        <p:spPr bwMode="auto">
          <a:xfrm>
            <a:off x="4787919" y="476076"/>
            <a:ext cx="2891518" cy="1800200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" grpId="0" animBg="1"/>
      <p:bldP spid="57" grpId="0" animBg="1"/>
      <p:bldP spid="58" grpId="0" animBg="1"/>
      <p:bldP spid="60" grpId="0" animBg="1"/>
      <p:bldP spid="61" grpId="0" animBg="1"/>
      <p:bldP spid="62" grpId="0"/>
      <p:bldP spid="64" grpId="0"/>
      <p:bldP spid="65" grpId="0"/>
      <p:bldP spid="66" grpId="0"/>
      <p:bldP spid="67" grpId="0"/>
      <p:bldP spid="68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>
          <a:solidFill>
            <a:schemeClr val="tx1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1567</TotalTime>
  <Words>716</Words>
  <Application>Microsoft Office PowerPoint</Application>
  <PresentationFormat>On-screen Show (4:3)</PresentationFormat>
  <Paragraphs>181</Paragraphs>
  <Slides>17</Slides>
  <Notes>15</Notes>
  <HiddenSlides>1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0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Grizli777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Anna Mahtani</cp:lastModifiedBy>
  <cp:revision>133</cp:revision>
  <dcterms:created xsi:type="dcterms:W3CDTF">2014-11-02T15:30:39Z</dcterms:created>
  <dcterms:modified xsi:type="dcterms:W3CDTF">2019-07-09T16:34:14Z</dcterms:modified>
</cp:coreProperties>
</file>