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comments/comment1.xml" ContentType="application/vnd.openxmlformats-officedocument.presentationml.comments+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66" r:id="rId5"/>
    <p:sldId id="317" r:id="rId6"/>
    <p:sldId id="276" r:id="rId7"/>
    <p:sldId id="318" r:id="rId8"/>
    <p:sldId id="278" r:id="rId9"/>
    <p:sldId id="267" r:id="rId10"/>
    <p:sldId id="280" r:id="rId11"/>
    <p:sldId id="300" r:id="rId12"/>
    <p:sldId id="319" r:id="rId13"/>
    <p:sldId id="321" r:id="rId14"/>
    <p:sldId id="268" r:id="rId15"/>
    <p:sldId id="302" r:id="rId16"/>
    <p:sldId id="269" r:id="rId17"/>
    <p:sldId id="305" r:id="rId18"/>
    <p:sldId id="307" r:id="rId19"/>
    <p:sldId id="322" r:id="rId20"/>
    <p:sldId id="323" r:id="rId21"/>
    <p:sldId id="308" r:id="rId22"/>
    <p:sldId id="309" r:id="rId23"/>
    <p:sldId id="310" r:id="rId24"/>
    <p:sldId id="311" r:id="rId25"/>
    <p:sldId id="312" r:id="rId26"/>
    <p:sldId id="303" r:id="rId27"/>
    <p:sldId id="260" r:id="rId28"/>
    <p:sldId id="314" r:id="rId29"/>
    <p:sldId id="315" r:id="rId30"/>
    <p:sldId id="316" r:id="rId31"/>
    <p:sldId id="376" r:id="rId32"/>
    <p:sldId id="324" r:id="rId33"/>
    <p:sldId id="288" r:id="rId34"/>
    <p:sldId id="286" r:id="rId35"/>
    <p:sldId id="289" r:id="rId36"/>
    <p:sldId id="291" r:id="rId37"/>
    <p:sldId id="292" r:id="rId38"/>
    <p:sldId id="294" r:id="rId39"/>
    <p:sldId id="290" r:id="rId40"/>
    <p:sldId id="293" r:id="rId41"/>
    <p:sldId id="325" r:id="rId42"/>
    <p:sldId id="327" r:id="rId43"/>
    <p:sldId id="328" r:id="rId44"/>
    <p:sldId id="329" r:id="rId45"/>
    <p:sldId id="411" r:id="rId46"/>
    <p:sldId id="377" r:id="rId47"/>
    <p:sldId id="331" r:id="rId48"/>
    <p:sldId id="332" r:id="rId49"/>
    <p:sldId id="333" r:id="rId50"/>
    <p:sldId id="342" r:id="rId51"/>
    <p:sldId id="334" r:id="rId52"/>
    <p:sldId id="335" r:id="rId53"/>
    <p:sldId id="343" r:id="rId54"/>
    <p:sldId id="336" r:id="rId55"/>
    <p:sldId id="340" r:id="rId56"/>
    <p:sldId id="344" r:id="rId57"/>
    <p:sldId id="345" r:id="rId58"/>
    <p:sldId id="346" r:id="rId59"/>
    <p:sldId id="347" r:id="rId60"/>
    <p:sldId id="348" r:id="rId61"/>
    <p:sldId id="338" r:id="rId62"/>
    <p:sldId id="350" r:id="rId63"/>
    <p:sldId id="349" r:id="rId64"/>
    <p:sldId id="351" r:id="rId65"/>
    <p:sldId id="352" r:id="rId66"/>
    <p:sldId id="353" r:id="rId67"/>
    <p:sldId id="354" r:id="rId68"/>
    <p:sldId id="355" r:id="rId69"/>
    <p:sldId id="357" r:id="rId70"/>
    <p:sldId id="358" r:id="rId71"/>
    <p:sldId id="359" r:id="rId72"/>
    <p:sldId id="360" r:id="rId73"/>
    <p:sldId id="361" r:id="rId74"/>
    <p:sldId id="356" r:id="rId75"/>
    <p:sldId id="362" r:id="rId76"/>
    <p:sldId id="366" r:id="rId77"/>
    <p:sldId id="368" r:id="rId78"/>
    <p:sldId id="409" r:id="rId79"/>
    <p:sldId id="390" r:id="rId80"/>
    <p:sldId id="370" r:id="rId81"/>
    <p:sldId id="369" r:id="rId82"/>
    <p:sldId id="379" r:id="rId83"/>
    <p:sldId id="374" r:id="rId84"/>
    <p:sldId id="393" r:id="rId85"/>
    <p:sldId id="394" r:id="rId86"/>
    <p:sldId id="395" r:id="rId87"/>
    <p:sldId id="396" r:id="rId88"/>
    <p:sldId id="397" r:id="rId89"/>
    <p:sldId id="392" r:id="rId90"/>
    <p:sldId id="404" r:id="rId91"/>
    <p:sldId id="399" r:id="rId92"/>
    <p:sldId id="408" r:id="rId93"/>
    <p:sldId id="406" r:id="rId94"/>
    <p:sldId id="410" r:id="rId95"/>
    <p:sldId id="38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htani" initials="AM" lastIdx="1" clrIdx="0">
    <p:extLst>
      <p:ext uri="{19B8F6BF-5375-455C-9EA6-DF929625EA0E}">
        <p15:presenceInfo xmlns:p15="http://schemas.microsoft.com/office/powerpoint/2012/main" userId="Anna Maht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0T14:49:02.006" idx="1">
    <p:pos x="10" y="10"/>
    <p:text/>
    <p:extLst>
      <p:ext uri="{C676402C-5697-4E1C-873F-D02D1690AC5C}">
        <p15:threadingInfo xmlns:p15="http://schemas.microsoft.com/office/powerpoint/2012/main" timeZoneBias="-60"/>
      </p:ext>
    </p:extLst>
  </p:cm>
</p:cmLst>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0:19.3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0 128 0,'31'0'297,"-31"30"-297,30-30 16,1 0-1,-1 0 63,1 0-62,0 0 15,-1 0-31,1 0 0,-1 0 16,1 0-1,0 0-15,-1 0 110,62 0-79,0 0-31,-31 0 16,61 0-1,-122-30-15,31 30 16,0 0 109,-1 0-47,31 0-78,62-31 16,-31 31-1,61-31-15,-62 31 16,-60 0-16,0 0 172,60 0-125,32 0-32,-31 0 1,30 0-16,62 0 0,-154 0 16,32 0-1,-32 0 298,31 0-313,1 0 0,-32 0 15,31 0 1,-30 0 343,30 0-343,31 0 234,0-30-234,-31 30-16,-30 0 15,-1 0 204,1 0-219,-1 0 16,1-31 280,0 31-264,-1 0-17,1 0 110,30 0-15,31 0-110,30 0 15,92 31 1,-122-31 0,-61 0-16,30 0 437,123 0-421,-62 0-16,-91 0 15,122 0-15,-123 0 32,1 0 171,61 0-188,-62 0-15,62 0 0,-61 0 16,-1 0 0,1 0 46,0 0-46,30 0-1,-31 0-15,32 0 16,-32 0-16,1 0 16,30 0 46,61 0-46,-30 0-16,92 0 15,-154 0-15,307 0 16,-306 30 0,91-30-16,-91 0 15,-1 0 32,1 0 0,-1 0 62,1 0-93,0 0-16,30 0 16,-31 0-16,1 0 15,30 0 1,0 0-16,31 0 15,-31 0-15,31 0 16,-31 0 0,-30 0-16,0 0 0,-1 0 15,31 0 1,62 0 0,-93 0-16,32 0 15,-32 0-15,1 0 0,30 0 110,-30 0-95,61 0-15,91 31 16,-152-31-16,152 31 15,-60-31 1,60 0-16,1 0 16,-123 30-1,-30-30-15,30 0 16,-30 0 15,-1 0-31,93 0 16,-32 0-1,93 31-15,-123-31 0,153 0 32,1 30-32,-185-30 15,1 0-15,-1 0 188,1 0-173,0 0-15,-1 0 0,31 0 16,-30 0 0,-31-30-1,31 30 17,-1 0-17,1-31-15,-1 31 16,1 0 15,0 0-15,-1 0-1,1 0 1,30 0-16,-30 0 31,122 0-15,-123 0-16,93-30 15,-31 30-15,152 0 16,-121 0 0,30 0-16,-61 0 15,-31 0 1,-31 0-16,1 0 0,0 0 94,30 0-63,0 0-31,-30 0 94,-1 0-79,31 0-15,-61-31 16,92 31 0</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02.33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96 0,'30'0'125,"1"0"-110,-1 0 1,1-31-16,30 31 16,0 0-1,-30 0 1,61 0-16,-62 0 16,1 0-1,0 0-15,-1 0 0,1 0 16,-1-31-1,32 31 1,-1 0 0,0 0-16,-61-30 15,31 30-15,30 0 16,-30 0 15,30 0-15,0 0-1,-30 0-15,-1 0 16,1 0 0,-1 0-16,1 0 15,0 0-15,-1 0 16,1 0 15,-1 0-15,1 0-1,0 0 1,-1 0 0,1 0-1,-1 0 1,1 0 46,0 0 17,-1 0-79,1 0 15,-1 0 48,1 0-16,0 0-16</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4:27.08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107 0 0,'30'0'204,"1"0"-173,-1 31 78,-91-31 172,31 0-265,-1 0 15,-30 0-15,30 0-16,62 0 359</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10.88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0,'31'0'78,"-1"0"-62,32 0-1,29 0-15,62 0 16,-122 30-16,122-30 15,-31 0-15,1 0 16,30 0-16,0 0 16,-123 0-1,123 0-15,-122 0 16,30 31-16,-30-31 0,30 0 16,-30 0-1,60 0-15,-60 30 16,30-30-1,-30 0-15,-1 0 16,1 0-16,0 0 16,-1 0-1,1 0 1,30 31-16,-30-31 16,30 0-16,-31 31 31,1-31 16,0 0-32,-1 0 1,1 0 0,-1 0 15,1 0 16,0 0-32,-1 0 17,1 0-17,-1 0 16,1 0-15,0 0 31,-1 0-16,1 0 32,-1 0-63,1 0 31,0 0 16,-1 0 0,1 0 78</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15.3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0,'30'0'141,"32"31"-126,29-31 1,-60 31-16,61-1 16,-31 1-16,92-31 15,-122 0-15,91 30 16,-61 1-16,92-31 16,-92 0-1,62 0-15,30 31 16,-92-31-1,-30 0-15,-1 0 0,62 30 16,-31-30 0,-30 0-16,-1 0 15,1 0 1,0 0 0,-1 0-16,31 0 31,31 0-16,-31 0 1,1 0-16,-1 0 16,-31 0-1,1 0-15,0 0 16,-1 0 0,1 0-1,-1 0 1,1 0-16,30 0 15,-30 0 1,-1 0 0,1 0-1,0 0 17,-1 0-17,31 0 1,-30 0 31,0 0 0,-1 0-32,1 0 48,0 0-32,-1 0 31,1 0 32,-1 0 16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23.61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0,'0'30'47,"31"-30"-47,-1 0 172,-30 31-172,92 0 15,-61-31-15,30 30 16,31 1-1,-31-1-15,31-30 16,-31 31-16,0-31 16,1 0-1,-32 0-15,1 0 16,-1 0 15,1 0-15,30 0-1,0 0 1,1 0-16,-32 0 16,31 31-16,-30-31 15,0 0 17,30 0-17,-31 0-15,1 0 16,61 0-1,-31 0-15,0 0 16,62 0-16,-62 0 16,61 0-16,-91 0 0,61 0 31,-62 0-31,1 0 16,30 0-1,0 0-15,0 0 16,-30 0-1,0 0 1,-1 0 0,1 0-16,-1 0 31,1 0-15,0 0-16,-1 0 31,1 0 16,-1 0-32,1 0 32,-31-31-31,31 31-1,-1 0 17,1 0-17,-1 0-15,-30-31 16,31 31 0,0-30-1,-1 30 1,1 0-16,30-31 15,-30 31 32,-1 0 0,-30-30-47,31 30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29.45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0,'30'0'188,"31"0"-188,123 31 0,-123-1 15,245 1 1,92-1-16,-276-30 16,93 0-16,30 31 15,-123-31-15,-30 0 16,-62 0-1,32 0-15,-32 0 32,1 0-17,61 0-15,122 0 16,-153 0 0,61 0-1,-30 0-15,31 0 16,-32 0-1,-60 0-15,30 0 16,-30 0 0,-1 0-16,1 0 15,0 0 1,30 0 0,31 0-16,122 0 31,-61 0-31,-123 0 15,32 0-15,29 0 16,-60 0-16,0 0 16,30 0 31,-31 0-32,32 0 1,30 0-16,30 0 15,-91 0-15,-1 0 16,1 0 0,30 0 46,-30 0-46,-1 0-1,1 0 110,-1 0-125,32 0 16,-32-31 0,31 31-16,-30-30 0,0 30 78,-1 0-16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31.325"/>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0,'61'0'109,"31"0"-109,61 0 16,-92 0-16,61 0 15,-91 0 1,91 0-16,-60 0 16,-1 0-1,-31 0 1,1 0-16,30 0 0,0 0 15,-30 0 1,30 0 0,-30 0-16,-1 0 0,1 0 31,0 0-15,30 0-16,0 0 31,-30 0-16,-1 0 126,1 0-125,-1 0 249</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36.60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0,'61'0'110,"-30"0"-110,122 0 15,-92 0 1,62 0-16,-93 0 15,276 0-15,-245 0 16,184 0 0,-92 0-16,153 0 0,-183 0 15,122 0-15,-62 0 32,-91 0-32,30 0 0,-91 0 15,30 0 1,-30 0-16,-1 0 15,1 0 1,0 0-16,152 0 31,1 0-31,-62 0 16,31 0-16,-30 0 16,60 0-1,-152 0-15,91 0 16,-91 0-1,-1 0-15,1 0 0,0 0 16,-1 0 15,31 0 1,-30 0-17,0 0-15,-1 0 16,1 0 109,0 0-110,30 0 1,-31 0 0,32 0-16,-32 0 0,31 0 15,-30 0-15,30 0 32,-30 0-17,-1 0 16,1 0-15,0 0-16,-1 0 16,31 0-1,-30 0 17,0 0-17</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38.78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0,'61'0'125,"-30"0"-125,122 0 15,-123 0-15,62 0 16,0 0 0,0 0-16,61 0 15,-31 0-15,92 0 16,-122 0 0,61 0-16,-122 0 0,61 0 15,-31 0 1,-31 0 15</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46.08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34 0,'31'0'188,"-1"0"-173,31 0 1,-30 0 0,0 0-1,30 0-15,-31 0 16,1 0-1,30 0-15,0 0 32,-30 0-17,0 0 1,-1 0 0,1 0 15,-1 0-31,1 0 31,0 0-31,-1 0 16,1 0 15,-1 0 0,1 0 16,0 0-31,-31-31-1,30 31 1,1 0 15,-1 0 0,1 0-31,0 0 32,-1 0-1,1 0 110,-1 0-110,1 0 0,0 0 16,-1 0-16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7T13:57:05.22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0,'25'25'32,"0"-25"77,0 0-62,-25 25 156,76-25-125,-1 0-47,-50 0-31,76 0 16,-26 0-16,-24 0 16,-26 0-16,25 0 15,-25 0 1,0 25-16,0-25 16,1 0 93,24 0-109,25 0 16,76 0-1,-50 0-15,75 0 16,-50 0-16,-1 0 15,-74 0-15,49 0 16,-75 0-16,1 0 16,-1 0-1,50 0 79,-50 0-94,76 0 16,-76 0-16,50 0 15,1 0-15,-1 0 16,1 0 0,-1 0-16,1 0 15,-26 0 16,0 0-15,-25 0-16,51 0 16,-51 0-16,51 0 15,-51 0 1,50-25-16,-25 25 16,51 0-16,-26 0 15,-24 0 1,-1 0-16,-25 0 62,25 0-46,1 0 0,75 0-16,-26 0 15,101 0-15,-75 0 16,75 0-16,-100 0 15,25 0 1,-101 0-16,25 0 16,-25 0-16,25 0 15,1 0 1,-1 0 0,-25 0-16,25 0 15,26 0 1,-51 0-16,126 0 15,-101 0-15,26 0 16,-51 0-16,25 0 16,-25 0-1,0 0-15,1 0 16,-1 0-16,25 0 16,0 0-16,1 0 15,-26 0-15,25 0 16,0 0-1,-24 0 64,-1 0-64,25 0 1,0 0-1,1 0-15,24 0 16,-50 0 0,0 0-16,26 0 15,-26 0 48,0 0-32,25 0 0,26 25-15,-51-25-16,25 0 16,-25 0-16,0 0 15,1 0 63,-1 0-62,25 0 0,0 0-1,-25 0-15,26 0 16,-26 0 31,0 0-16,0 0-15,0 0-1,0 0-15,1 0 16,24 0-16,0 0 15,-25 0 95,1 0 202,-1 0-171,0 0 15</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51.68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0 103 0,'92'0'187,"-61"0"-171,91 0-16,123 0 0,-31 0 16,123-30-1,-276 30 1,214 0-16,-183 0 15,61 0-15,-92 0 0,31 0 32,-61 0-32,-1 0 15,1 0-15,30 0 32,0 0-17,62 0 1,-1 0-16,62 0 0,-1 0 15,-91 0 1,122 0-16,-91 0 16,-1-31-1,-61 31-15,-30 0 78,0 0-62,30 0 0,0 0-16,0 0 31,-30 0-15,-1 0 46,32 0-62,-32 0 16,1 0-16,30 0 31,-30 0 0,-1 0-15,1 0-1,-1 0-15,1 0 32,0 0-17,-31-30-15,30 30 0,1 0 32,0 0-17,-1 0 1,31 0-1,-30 0 1,30 0-16,-30 0 16,30 0-1,0 0-15,-30 0 16,-1 0 0,1 0-1,0 0 1,30 0 15,-31 0-15,1 0 15,0 0-15</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53.7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0 129 0,'61'0'172,"31"0"-172,-62 0 16,32 0-1,-32 0-15,31-31 16,-30 0-16,0 31 15,30 0-15,0 0 16,-30 0-16,30-30 16,-30 30-1,-1 0-15,1 0 16,-1 0-16,-30-31 16,62 31-1,-32 0-15,31 0 31,-30 0-31,0 0 0,-1 0 32,1 0-17,30 0-15,-30 0 16,-1 0-16,1 0 31,-1 0-15,1 0 15,0 0-15,-1 0-1,1 0 1,-1 0-16,1 0 16,0 0-1,-1 0 1,1 31-1,-1-31 1,-30 30 0,31-30-16,0 31 31,-1-31-15,-30 31-1,0-1 16</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6:50:54.50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0,'31'0'203,"-1"0"-156,1 0-16,0 0-15,-1 0 0,1 0-1,-1 0 1,1 0 0,0 0-16,-1 0 15,31 0 1,-30 0-1,30 0-15,-30 0 16,0 0-16,-1 0 47,1 0-16,-1 0-15,1 0-16,30 0 15,0 0 1,-30 0 0,0 0-16,-1 0 15,1 0 48,61 0-63,-62 0 31,31 0 47,-30 0-62,0 0-1,30 0-15,-31 0 16,1 0 47,0 0-48,-1 0 1,1 0-16,-1 0 31,1 0-15,0 0-1,30 0-15,-31 0 16,62 0 0,-61 0-1,-1 0-15,1 0 31,0 0-31,-1 0 32,1 0 46,-1 0-63,1 0 1,0 0 0,-1 0-1,1 0 1,-1 0-16,1 0 31,0 0 0,-1 0-15,1 0 0,-1 0 46</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6:50:54.508"/>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0,'66'0'203,"-3"0"-156,2 0-16,1 0-15,-3 0 0,3 0-1,-3 0 1,3 0 0,-1 0-16,-1 0 15,65 0 1,-64 0-1,64 0-15,-63 0 16,-1 0-16,-1 0 47,1 0-16,-2 0-15,3 0-16,63 0 15,0 0 1,-64 0 0,1 0-16,-3 0 15,3 0 48,128 0-63,-130 0 31,65 0 47,-64 0-62,1 0-1,62 0-15,-64 0 16,1 0 47,1 0-48,-3 0 1,3 0-16,-3 0 31,3 0-15,-1 0-1,64 0-15,-65 0 16,130 0 0,-128 0-1,-3 0-15,2 0 31,1 0-31,-3 0 32,3 0 46,-3 0-63,3 0 1,-1 0 0,-1 0-1,1 0 1,-1 0-16,1 0 31,1 0 0,-3 0-15,3 0 0,-3 0 46</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05:59.91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0 171 0,'31'0'109,"30"0"-109,0 0 16,1 0 0,60 0-16,0 0 15,93 0-15,-185 0 16,184-30-1,-30 30-15,61-31 16,-153 31-16,91 0 16,-122 0-1,1-31-15,91 31 0,92 0 16,-123 0 0,123 0-16,-215 0 0,154 0 31,-92 0-31,61 0 15,-123 0 1,1 0 62,0 0-62,91 0-1,-91 0-15,122 0 0,-123 0 16,154 0 0,-62 0-16,123 0 15,-153 0 1,30 0-16,-30 0 16,-31 0-16,-30 0 15,0 0 1,-1 0 46,1 0-46,-1 0-16,62 0 16,-31 0-1,154 0 1,29 0-16,-29 0 15,60-61-15,-214 61 16,184 0 0,-92 0-16,92 0 15,-184 0-15,31 0 16,-62 0 0,32 0 62,-32 0-78,62 0 15,30 0-15,93 0 16,-93 0 0,-61 0-16,62 0 15,122 0-15,-92 0 16,30 0-1,-60 0-15,91 0 0,-184 0 16,93 0 0,-31 0-16,-1 0 15,-60 0-15,0 0 63,-1 0-48,1 0-15,30 0 16,31 0-16,61 0 16,-31 0-1,1 0-15,122 0 16,-184 0-16,153 0 16,-61 0-16,92 0 15,-153 0 1,61 0-16,-92 0 15,0 0-15,-30 0 32,-1 0-17,1 0 1,30 0-16,153 0 16,-153 0-1,307 0-15,29 0 16,-305 0-16,398 0 15,-429 0 1,153 0-16,-61 0 16,-30 0-16,-93 0 15,1 31 1,0-31-16,-1 0 62,62 0-62,-61 30 0,275-30 32,-245 0-32,214 31 15,-91-31-15,91 0 16,-61 0-16,31 0 16,-183 0-1,60 0-15,0 31 16,123-31-16,-184 0 15,245 0-15,-244 0 16,152 0 0,-92 0-16,92 0 0,1 0 15,-185 0 1,31 0-16,1 0 78,-1 0-62,-31 0-1,123 0 1,-91 0-16,60 0 16,-61 0-16,62 0 15,-31 0-15,-1 0 16,-60 0-16,30 0 15,-30 0 1,30 0-16,-30 0 47,30 0-16,0 0-31,61 0 16,-60 0-1,29 0-15,1 0 16,-31 0 0,-30 0-16,0 0 15,-1 0 1,1 0-16,-1 0 0,32 0 16,-1 0-16,-31 0 15,62 0 1,0 0-16,-31 0 15,-30 0-15,30 0 16,-30 0-16,-1 0 16,1 0-1,30 0 63,-30 0-78,-1 0 32,1 0-32,-1 0 15,1 0 17,0 0-17,-1 0 79,1 0 234,-1 0-281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24:45.541"/>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0 114 0,'61'0'141,"31"0"-141,-31 0 0,123 0 16,0 0-1,91-31-15,-153 31 16,123 0-16,-183 0 16,91-31-1,-92 31-15,0 0 16,-30 0-16,-1 0 15,1 0 1,-1 0 0,1 0-16,0 0 15,122 0-15,-92 0 16,153 0 0,-92 0-16,93 0 15,-154 0-15,-31 0 78,1 0-62,30 0-16,-30 0 16,-1 0-16,1 0 15,0 0 1,-1 0-16,1-30 15,30 30 1,-30 0 15,30 0 1,0 0-32,61 0 15,-30 0-15,337 0 16,-368 0-16,214 0 15,-91 30-15,30 1 16,-122-31-16,-61 0 16,-1 0 109,31 0-110,-30 0 1,0 0 15,-1 0 0,1 0-15,-1 0-16,32 0 16,-32 0-16,93 0 15,-93 0 1,31 0-16,1 0 16,29 0-16,-60 0 15,30 0 1,0 0-16,1 0 15,-1 0-15,-31 0 16,32 0 0,-32 0-16</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4:27.08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107 0 0,'30'0'204,"1"0"-173,-1 31 78,-91-31 172,31 0-265,-1 0 15,-30 0-15,30 0-16,62 0 359</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46.08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34 0,'31'0'188,"-1"0"-173,31 0 1,-30 0 0,0 0-1,30 0-15,-31 0 16,1 0-1,30 0-15,0 0 32,-30 0-17,0 0 1,-1 0 0,1 0 15,-1 0-31,1 0 31,0 0-31,-1 0 16,1 0 15,-1 0 0,1 0 16,0 0-31,-31-31-1,30 31 1,1 0 15,-1 0 0,1 0-31,0 0 32,-1 0-1,1 0 110,-1 0-110,1 0 0,0 0 16,-1 0-16</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51.68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0 103 0,'92'0'187,"-61"0"-171,91 0-16,123 0 0,-31 0 16,123-30-1,-276 30 1,214 0-16,-183 0 15,61 0-15,-92 0 0,31 0 32,-61 0-32,-1 0 15,1 0-15,30 0 32,0 0-17,62 0 1,-1 0-16,62 0 0,-1 0 15,-91 0 1,122 0-16,-91 0 16,-1-31-1,-61 31-15,-30 0 78,0 0-62,30 0 0,0 0-16,0 0 31,-30 0-15,-1 0 46,32 0-62,-32 0 16,1 0-16,30 0 31,-30 0 0,-1 0-15,1 0-1,-1 0-15,1 0 32,0 0-17,-31-30-15,30 30 0,1 0 32,0 0-17,-1 0 1,31 0-1,-30 0 1,30 0-16,-30 0 16,30 0-1,0 0-15,-30 0 16,-1 0 0,1 0-1,0 0 1,30 0 15,-31 0-15,1 0 15,0 0-15</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53.7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0 129 0,'61'0'172,"31"0"-172,-62 0 16,32 0-1,-32 0-15,31-31 16,-30 0-16,0 31 15,30 0-15,0 0 16,-30 0-16,30-30 16,-30 30-1,-1 0-15,1 0 16,-1 0-16,-30-31 16,62 31-1,-32 0-15,31 0 31,-30 0-31,0 0 0,-1 0 32,1 0-17,30 0-15,-30 0 16,-1 0-16,1 0 31,-1 0-15,1 0 15,0 0-15,-1 0-1,1 0 1,-1 0-16,1 0 16,0 0-1,-1 0 1,1 31-1,-1-31 1,-30 30 0,31-30-16,0 31 31,-1-31-15,-30 31-1,0-1 16</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04.50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275 0 0,'-31'0'203,"1"0"-203,30 31 0,-31-31 15,1 0 48,-1 0-32,0 0-15,1 0-1,30 30-15,-31-30 0,1 0 32</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4:27.08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107 0 0,'30'0'204,"1"0"-173,-1 31 78,-91-31 172,31 0-265,-1 0 15,-30 0-15,30 0-16,62 0 359</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4:27.08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107 0 0,'30'0'204,"1"0"-173,-1 31 78,-91-31 172,31 0-265,-1 0 15,-30 0-15,30 0-16,62 0 359</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27.92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0,'31'30'171,"30"-30"-171,0 31 16,-30-31 0,61 31-16,-62-31 15,31 0-15,1 30 0,-1-30 32,-31 0-32,32 0 31,-32 0-31,-30 31 15,31-31 1,-1 0-16,1 0 31,0 0-31,30 0 16,0 0-16,31 0 16,-61 0-1,30 0-15,-31 0 31,1 30 32,30-30-32,62 0-15,-93 0-16,123 0 15,-122 0-15,91 0 16,-61 0 0,-30 0 15,0 0 31,60 0-30,-29 0-32,-32 0 0,154 0 15,-154 31-15,32-31 16,-32 0 93,31 0-77,1 0-32,29 0 15,1 0-15,-31 0 16,92 0-1,-122 0 1,0 0 47,-1 0-48,1 0-15,91 0 16,-61 0-16,62 0 15,-93 0-15,32 0 16,-1 0 93,-31 0-109,62 0 0,-30-31 32,-32 31-32,1 0 93,30 0-77,-30 0-16,60 0 16,-60 0 46,0 0-46,30-30-1,0 30-15,-30 0 32,-1 0 15,31 0 15,-30 0-46,0 0 31,-1 0-32,1 0 1,-1 0 15,-30-31-15,31 31-1,0 0 1,-1 0 31,1 0-16,-1 0 0,1 0 16,0 0 0</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31.84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0,'30'0'125,"1"0"-93,30 0-32,-30 0 0,-1 0 15,93 31 1,-93-31-16,93 0 16,-32 0-16,93 0 15,-31 0-15,0 0 16,0 0-1,-61 0-15,0 0 16,-31 0 15,-30 0 1,-1 0-17,31 30-15,31-30 16,-31 0-1,31 0-15,-31 0 32,-30 0-32,0 0 0,30 0 15,-31 0-15,32 0 16,-32 0 0,1 0 93,91 0-93,-30 0-16,0 0 15,0 0 1,-1 0-16,-60 0 15,61 0 157,-62 0-156,32 0-16,91 0 16,61 0-16,184 31 15,-337-31-15,245 0 16,-153 0-1,61 0-15,-183 0 32,-31 30-1,61-30 188,-30 0-204,60 0-15,-29 0 32,-32 0-32,93 0 15,91 0 1,-92 0-16,1 0 0,121 0 15,-182 0 1,91 0-16,-123 0 16,1 0 109,30 0-94,-30 0-31,-1 0 16,1 0-16,0 0 31,-1 0-31,1 0 15,-1 0 1,1 0 0,0 0-1,-1 0 1,1 0 0,-1 0-16,1 0 15,0 0 16,30-30 16,-31 30-15,1 0-32,0 0 15,-1 0 32,1 0-47,-1 0 63,1 0-48,0 0 16,-1 0 16,1 0 0,-1 0-47,1 0 31,0 0 16,-1 0-15,1 0-1,-1 0 0,1 0-15,0 0-1,-1 0 32,1 0-31,-1 0 156,-30-31-141,62 31-15,-32-30-1,1 30-15,-1 0 31,-121 0 266</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39.12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214 0 0,'0'30'31,"0"1"125,-31-31-140,31 30 15,0 1 219,0 0-15,-30-31-220,-1 0 266,31 30-249,-30-30-17,-1 0 438,0 0-374,1 0-48</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51.0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0 153 0,'30'0'63,"1"0"171,30 0-218,31 0-16,-61 0 15,30 0 1,-31 0 0,1 0-16,0 0 47,30 0-32,-31 0 1,32 0-1,-32 0-15,1 0 16,-1 0-16,1 0 16,0 0-16,-1 0 125,31 0-110,31 0 1,-31 0 0,1 0 15,-32 0-31,-30-31 15,31 31 1,0 0 0,-1 0-16,1 0 15,-1 0 1,1 0-16,0-30 16,-1 30-1,62 0 95,-61 0-95,91 0 1,0 0-16,123 0 15,-122 0-15,91-31 16,-153 31-16,0 0 16,-30 0 187,-1 0-203,32 0 15,-1 0 17,-31 0-32,1 0 15,30 0 1,-30 0-16,-1 0 31,1 0-31,30 0 16,-30 0-1,30 0-15,0 0 32,-30 0-17,-1 0 1,1 0 0,0 0-1,-1 0 1,31 0-16,-30 0 31,0 0-31,-1 0 16,1 0 15,-1 0 0,1 0 0,0 0-31,-1 0 16,1 0 0,-1 0-16,1 0 15,0 0 1,-1 0 15,1 0-31,0 0 16,-1 0 15,31 0-15,-30 0-16,0 0 15,-1 0-15,1 0 16,-1 0 15,1 0-31,0 0 16,-1 0 15,1 0-15,30 0-1,-30 0 1,-1 0-16,1 0 16,-1 0-1,1 0-15,0 0 47,-1 0-16,1 0-15,-1 0 15,-30-30 0,31 30 16,30 0 0,-30 0-31,-1 0 15,-30-31 125</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1:55.17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79 0,'92'0'125,"-31"0"-125,31 0 16,-61 0-16,214 0 31,-154 0-15,-29 0-16,60 0 15,-91 0-15,-1 0 16,32-30 0,-1 30-16,-31 0 15,32 0 1,-32 0-16,31 0 0,-30 0 16,30 0-16,0 0 31,-30 0-31,0 0 15,30 0 1,-31 0 0,1 0-1,0 0-15,-1 0 16,1 0 0,-1 0-1,32 0-15,-32 0 16,62 0-1,30 0-15,31 0 16,-61-31-16,92 31 16,-1 0-1,-121 0-15,-32 0 0,1 0 16,-1 0 0,1 0 15,30 0 0,-30 0-31,-1 0 16,1 0-16,61 0 15,-31 0-15,61 0 16,-30 0-16,31 0 16,-62 0-1,0 0-15,0 0 16,-30 0 15,0 0 0,-1 0-15,62 0-16,0 0 16,0 0-16,-62 0 15,123 0 1,-92 0-16,1 0 15,-32 0-15,1 0 47,-1 0-31,1 0 0,30 0-1,123 0 1,-92 0-1,-31 0 1,31 0-16,-62 0 16,31 0-1,-30 0-15,30 0 0,-30 0 32,-1 0-32,1 0 46,0 0-14,30 0-32,0 0 15,-30 0 1,30 0-16,-31 0 16,1 0-1,0 0 1,30 0-1,-31 0-15,32 0 32,-32 0-32,31 0 15,-30 0-15,0 0 0,-1 0 16,62 31 0,-61-31-1,-1 0 1,1 0-16,0 0 15,-1 0 1,1 0-16,-1 0 16,32 0-1,-32 0 1,1 0-16,-1 0 16,1 0-1,0 0 1,-1 0 31,1 0-16,-1 0 0,1 0-15,0 0 46,-1 0 16,1 0-15,-1 0-47,1 0-1,0 0 1,-1 0-1,1 0 32,-1 0-47,1 0 16,0 0 0,-1 0 30,1 0-30,-1 0 78</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4.65116" units="1/cm"/>
          <inkml:channelProperty channel="Y" name="resolution" value="37.24138" units="1/cm"/>
          <inkml:channelProperty channel="T" name="resolution" value="1" units="1/dev"/>
        </inkml:channelProperties>
      </inkml:inkSource>
      <inkml:timestamp xml:id="ts0" timeString="2018-09-06T17:12:00.57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0 160 0,'61'0'125,"0"0"-109,62 0-16,-93 0 16,93 0-1,-62 0-15,-31 0 0,32 0 16,-1 0-16,-31 0 31,32 0-31,-1 0 0,-31-31 16,32 31-1,-32 0-15,31 0 16,1 0 0,-1 0-16,-31 0 0,62 0 15,122 0 1,-91 0 0,30 0-16,122 0 15,-183 0-15,153 0 16,-123 0-16,62 0 15,-123 0 1,-30 0-16,-1 0 47,1 0 0,0 0-47,30-30 15,-31 30-15,1 0 16,30 0 0,-30 0 15,-1 0 0,1 0-15,0 0-16,-1 0 31,1 0-15,-1 0-1,1 0-15,0-31 16,-1 31-16,31 0 31,-30 0-31,0 0 0,-1 0 31,31 0-31,-30 0 0,0-30 16,-1 30 0,31 0-16,-30 0 0,0 0 15,30 0 1,-31 0 0,32 0-16,29 0 15,-60 0 1,30 0-1,-30 0 1,-31-31-16,31 31 16,-1 0-1,31 0 1,-30 0 0,0 0-1,-1 0-15,1 0 16,-1 0 15,1 0-15,0 0-16,-1 0 15,1 0-15,-1 0 32,1 0-32,0 0 31,-1 0 0,1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26C7-0DD5-4F29-A9EC-C932FB79DA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B3A4BA-1192-4930-9F44-85D4514B1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7FC60A-DF4B-4373-8F2C-771A1792DBF6}"/>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49672D75-84AF-4255-B06D-6F8164200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A2661-2F25-4339-8EDF-D65036E8FDCB}"/>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232029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C6BF5-7400-4E67-A0E7-23CDBB8BA4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285CF3-5A2A-4260-9BFB-E31B6A8821A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A03072-F724-4CB4-B720-6349549E4A5E}"/>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F2AE37CC-8A89-48DB-8FC1-545CC5470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96812C-A212-4FB8-8644-F0E9CF1EF62C}"/>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380174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6533DC-04B0-440D-8E51-3E04C789BE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4C059-8279-49AE-BC61-290482C7D8E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3C776B-D5B7-45E3-8369-85B1E60A9E7F}"/>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255DCDCA-8279-4048-994F-0D8ED1F06C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4D7ABA-EBFD-4AAA-8C54-FB05EF0A2BD9}"/>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211547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CFE3-677A-4F9D-A2F2-AC11E1F925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6398BB-7361-4844-8E2D-F9D32CB078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A40569-94ED-421F-A499-4E05E9DF82A6}"/>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0158E295-8AEB-448A-A548-86582B8C7A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E129C3-895F-49C5-BEDA-F22C06DB0A3B}"/>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181899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6C09-A2B4-4C18-9F5B-0441F3836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2BD96E-05B7-4311-84D3-77B89D8F0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2E6CB3-9AD2-46F8-ACD6-BEB1EE39794E}"/>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95F8358F-F2FC-4F7E-A26C-78067C65B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63FA6-B16D-4B47-8B1B-A7304887462A}"/>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2430572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7D09-D839-4275-B61B-666FE3ABE8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532BB5-A2A8-434F-8455-88A0C952E5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626CA2-29B6-4327-ABBA-47CD5B7AA7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DF5E03-806D-4A46-9155-9F3AC266C42A}"/>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6" name="Footer Placeholder 5">
            <a:extLst>
              <a:ext uri="{FF2B5EF4-FFF2-40B4-BE49-F238E27FC236}">
                <a16:creationId xmlns:a16="http://schemas.microsoft.com/office/drawing/2014/main" id="{33832AAC-B55B-464E-99E5-6E02122714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8BC69-F7CE-4A5B-BC50-E84CF7D5B97A}"/>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87581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2738-2F59-453C-9EFF-6BA34D78C9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2D25B2-59D7-4FCD-8149-39065A3361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D84C67-FB8E-45BC-8BB2-DD0F182017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63C842-BBF7-4E8F-A06B-5B7777FA1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989354-2069-4D34-8D08-669D0F13C5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653AA9-470D-43A6-AAB4-FD1E47779AD0}"/>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8" name="Footer Placeholder 7">
            <a:extLst>
              <a:ext uri="{FF2B5EF4-FFF2-40B4-BE49-F238E27FC236}">
                <a16:creationId xmlns:a16="http://schemas.microsoft.com/office/drawing/2014/main" id="{B3FCF2BE-7884-425F-B21D-D1252C5DD4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7FBE9C-7E6E-45DD-A8C6-D6B8212D125E}"/>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333890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079A-15F7-4C47-9FAA-C1D367797D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118890-3530-4E5D-A9E6-CED32A6B6DE4}"/>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4" name="Footer Placeholder 3">
            <a:extLst>
              <a:ext uri="{FF2B5EF4-FFF2-40B4-BE49-F238E27FC236}">
                <a16:creationId xmlns:a16="http://schemas.microsoft.com/office/drawing/2014/main" id="{43B2CE19-8A73-49FA-A98A-A5DC5EE8908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46F956-3253-4D7C-A30A-7BA4D3936CA3}"/>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1944674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482B0B-6B9C-484A-93BA-BAD469FAEBA7}"/>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3" name="Footer Placeholder 2">
            <a:extLst>
              <a:ext uri="{FF2B5EF4-FFF2-40B4-BE49-F238E27FC236}">
                <a16:creationId xmlns:a16="http://schemas.microsoft.com/office/drawing/2014/main" id="{948377D7-8B0E-4862-8F60-57A626CD02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5F4121-C495-4E3F-9B57-D2524386FEC3}"/>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104410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9F42-A253-4348-9ED9-A21711FFB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4740A4-24AF-4506-AF34-0C8AD90EC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71E081-401F-4F15-95FA-7B084C7DC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83EB34-584C-4B9D-9517-D9CE81868996}"/>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6" name="Footer Placeholder 5">
            <a:extLst>
              <a:ext uri="{FF2B5EF4-FFF2-40B4-BE49-F238E27FC236}">
                <a16:creationId xmlns:a16="http://schemas.microsoft.com/office/drawing/2014/main" id="{90D72A9C-00C4-4BE9-8067-81D7C52B33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DE35AF-DB05-4F40-B608-38BDFD78D491}"/>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156500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9AC1-E805-4EDB-9F43-7D22C6F57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0CFA67-1A31-423B-B537-576043B3C7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58451-67F2-444E-A950-7B0E36686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5A7FD7-7119-44D1-B011-420AE19853B3}"/>
              </a:ext>
            </a:extLst>
          </p:cNvPr>
          <p:cNvSpPr>
            <a:spLocks noGrp="1"/>
          </p:cNvSpPr>
          <p:nvPr>
            <p:ph type="dt" sz="half" idx="10"/>
          </p:nvPr>
        </p:nvSpPr>
        <p:spPr/>
        <p:txBody>
          <a:bodyPr/>
          <a:lstStyle/>
          <a:p>
            <a:fld id="{F9BECDDC-4F13-4C56-9BB4-5873BC760059}" type="datetimeFigureOut">
              <a:rPr lang="en-GB" smtClean="0"/>
              <a:t>09/07/2019</a:t>
            </a:fld>
            <a:endParaRPr lang="en-GB"/>
          </a:p>
        </p:txBody>
      </p:sp>
      <p:sp>
        <p:nvSpPr>
          <p:cNvPr id="6" name="Footer Placeholder 5">
            <a:extLst>
              <a:ext uri="{FF2B5EF4-FFF2-40B4-BE49-F238E27FC236}">
                <a16:creationId xmlns:a16="http://schemas.microsoft.com/office/drawing/2014/main" id="{97F1AB82-15C1-49CB-B427-8C344F2A4C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A3D363-CA0E-41C4-90A4-95E79C1FDA28}"/>
              </a:ext>
            </a:extLst>
          </p:cNvPr>
          <p:cNvSpPr>
            <a:spLocks noGrp="1"/>
          </p:cNvSpPr>
          <p:nvPr>
            <p:ph type="sldNum" sz="quarter" idx="12"/>
          </p:nvPr>
        </p:nvSpPr>
        <p:spPr/>
        <p:txBody>
          <a:bodyPr/>
          <a:lstStyle/>
          <a:p>
            <a:fld id="{A1916949-4AE7-4498-8849-92F9CE0EF758}" type="slidenum">
              <a:rPr lang="en-GB" smtClean="0"/>
              <a:t>‹#›</a:t>
            </a:fld>
            <a:endParaRPr lang="en-GB"/>
          </a:p>
        </p:txBody>
      </p:sp>
    </p:spTree>
    <p:extLst>
      <p:ext uri="{BB962C8B-B14F-4D97-AF65-F5344CB8AC3E}">
        <p14:creationId xmlns:p14="http://schemas.microsoft.com/office/powerpoint/2010/main" val="54932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9B121-87FA-4A30-95F4-E9E4DC885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B3A8CC-3328-4268-BBFD-A43C77121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498D7F-34DF-4931-A3E8-A89C2557D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ECDDC-4F13-4C56-9BB4-5873BC760059}" type="datetimeFigureOut">
              <a:rPr lang="en-GB" smtClean="0"/>
              <a:t>09/07/2019</a:t>
            </a:fld>
            <a:endParaRPr lang="en-GB"/>
          </a:p>
        </p:txBody>
      </p:sp>
      <p:sp>
        <p:nvSpPr>
          <p:cNvPr id="5" name="Footer Placeholder 4">
            <a:extLst>
              <a:ext uri="{FF2B5EF4-FFF2-40B4-BE49-F238E27FC236}">
                <a16:creationId xmlns:a16="http://schemas.microsoft.com/office/drawing/2014/main" id="{6894E770-8D11-47CC-8B1E-DA234715A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021DDD-302E-468A-AB55-20187381CC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16949-4AE7-4498-8849-92F9CE0EF758}" type="slidenum">
              <a:rPr lang="en-GB" smtClean="0"/>
              <a:t>‹#›</a:t>
            </a:fld>
            <a:endParaRPr lang="en-GB"/>
          </a:p>
        </p:txBody>
      </p:sp>
    </p:spTree>
    <p:extLst>
      <p:ext uri="{BB962C8B-B14F-4D97-AF65-F5344CB8AC3E}">
        <p14:creationId xmlns:p14="http://schemas.microsoft.com/office/powerpoint/2010/main" val="25343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12.emf"/></Relationships>
</file>

<file path=ppt/slides/_rels/slide5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customXml" Target="../ink/ink8.xml"/><Relationship Id="rId4" Type="http://schemas.openxmlformats.org/officeDocument/2006/relationships/image" Target="../media/image15.emf"/></Relationships>
</file>

<file path=ppt/slides/_rels/slide5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0.xml"/><Relationship Id="rId4" Type="http://schemas.openxmlformats.org/officeDocument/2006/relationships/image" Target="../media/image17.emf"/></Relationships>
</file>

<file path=ppt/slides/_rels/slide5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63.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customXml" Target="../ink/ink16.x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18.xml"/><Relationship Id="rId4" Type="http://schemas.openxmlformats.org/officeDocument/2006/relationships/image" Target="../media/image25.emf"/></Relationships>
</file>

<file path=ppt/slides/_rels/slide6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20.xml"/><Relationship Id="rId4" Type="http://schemas.openxmlformats.org/officeDocument/2006/relationships/image" Target="../media/image27.emf"/></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68.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emf"/></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28.xml"/><Relationship Id="rId4" Type="http://schemas.openxmlformats.org/officeDocument/2006/relationships/image" Target="../media/image27.emf"/></Relationships>
</file>

<file path=ppt/slides/_rels/slide9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C71B-3588-4D3F-A4DE-2CF4606537FF}"/>
              </a:ext>
            </a:extLst>
          </p:cNvPr>
          <p:cNvSpPr>
            <a:spLocks noGrp="1"/>
          </p:cNvSpPr>
          <p:nvPr>
            <p:ph type="ctrTitle"/>
          </p:nvPr>
        </p:nvSpPr>
        <p:spPr>
          <a:xfrm>
            <a:off x="1452113" y="1293963"/>
            <a:ext cx="9287774" cy="793630"/>
          </a:xfrm>
        </p:spPr>
        <p:txBody>
          <a:bodyPr>
            <a:normAutofit/>
          </a:bodyPr>
          <a:lstStyle/>
          <a:p>
            <a:r>
              <a:rPr lang="en-GB" sz="2400" b="1" dirty="0">
                <a:latin typeface="+mn-lt"/>
              </a:rPr>
              <a:t>Two-</a:t>
            </a:r>
            <a:r>
              <a:rPr lang="en-GB" sz="2400" b="1" dirty="0" err="1">
                <a:latin typeface="+mn-lt"/>
              </a:rPr>
              <a:t>dimensionalism</a:t>
            </a:r>
            <a:r>
              <a:rPr lang="en-GB" sz="2400" b="1" dirty="0">
                <a:latin typeface="+mn-lt"/>
              </a:rPr>
              <a:t> and the Objects of Credence</a:t>
            </a:r>
          </a:p>
        </p:txBody>
      </p:sp>
      <p:sp>
        <p:nvSpPr>
          <p:cNvPr id="3" name="Subtitle 2">
            <a:extLst>
              <a:ext uri="{FF2B5EF4-FFF2-40B4-BE49-F238E27FC236}">
                <a16:creationId xmlns:a16="http://schemas.microsoft.com/office/drawing/2014/main" id="{313D4632-04C6-4D52-A135-A24FCFD37A10}"/>
              </a:ext>
            </a:extLst>
          </p:cNvPr>
          <p:cNvSpPr>
            <a:spLocks noGrp="1"/>
          </p:cNvSpPr>
          <p:nvPr>
            <p:ph type="subTitle" idx="1"/>
          </p:nvPr>
        </p:nvSpPr>
        <p:spPr>
          <a:xfrm>
            <a:off x="8902459" y="5796950"/>
            <a:ext cx="2731699" cy="539151"/>
          </a:xfrm>
        </p:spPr>
        <p:txBody>
          <a:bodyPr/>
          <a:lstStyle/>
          <a:p>
            <a:r>
              <a:rPr lang="en-GB" dirty="0"/>
              <a:t>Anna Mahtani, LSE</a:t>
            </a:r>
          </a:p>
        </p:txBody>
      </p:sp>
    </p:spTree>
    <p:extLst>
      <p:ext uri="{BB962C8B-B14F-4D97-AF65-F5344CB8AC3E}">
        <p14:creationId xmlns:p14="http://schemas.microsoft.com/office/powerpoint/2010/main" val="204967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522094" cy="400110"/>
          </a:xfrm>
          <a:prstGeom prst="rect">
            <a:avLst/>
          </a:prstGeom>
          <a:noFill/>
        </p:spPr>
        <p:txBody>
          <a:bodyPr wrap="square" rtlCol="0">
            <a:spAutoFit/>
          </a:bodyPr>
          <a:lstStyle/>
          <a:p>
            <a:r>
              <a:rPr lang="en-GB" sz="2000" b="1" dirty="0"/>
              <a:t>“Ron Swanson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415"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BD204D0-BB1A-4EB5-8EEC-92C8A38C59FC}"/>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true</a:t>
            </a:r>
          </a:p>
        </p:txBody>
      </p:sp>
      <p:cxnSp>
        <p:nvCxnSpPr>
          <p:cNvPr id="20" name="Straight Arrow Connector 19">
            <a:extLst>
              <a:ext uri="{FF2B5EF4-FFF2-40B4-BE49-F238E27FC236}">
                <a16:creationId xmlns:a16="http://schemas.microsoft.com/office/drawing/2014/main" id="{53779B88-8558-46C2-9D5B-38188FF002B5}"/>
              </a:ext>
            </a:extLst>
          </p:cNvPr>
          <p:cNvCxnSpPr>
            <a:cxnSpLocks/>
          </p:cNvCxnSpPr>
          <p:nvPr/>
        </p:nvCxnSpPr>
        <p:spPr>
          <a:xfrm flipH="1">
            <a:off x="7514146" y="2291182"/>
            <a:ext cx="641559" cy="259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5C6BD8E-99B5-475A-BA01-E7B13355A398}"/>
              </a:ext>
            </a:extLst>
          </p:cNvPr>
          <p:cNvSpPr txBox="1"/>
          <p:nvPr/>
        </p:nvSpPr>
        <p:spPr>
          <a:xfrm>
            <a:off x="8200755" y="1350228"/>
            <a:ext cx="3400424" cy="923330"/>
          </a:xfrm>
          <a:prstGeom prst="rect">
            <a:avLst/>
          </a:prstGeom>
          <a:noFill/>
        </p:spPr>
        <p:txBody>
          <a:bodyPr wrap="square" rtlCol="0">
            <a:spAutoFit/>
          </a:bodyPr>
          <a:lstStyle/>
          <a:p>
            <a:r>
              <a:rPr lang="en-GB" dirty="0"/>
              <a:t>At this world, Ron Swanson decided to become vegetarian as a child and stuck to it. </a:t>
            </a:r>
          </a:p>
        </p:txBody>
      </p:sp>
      <p:sp>
        <p:nvSpPr>
          <p:cNvPr id="22" name="TextBox 21">
            <a:extLst>
              <a:ext uri="{FF2B5EF4-FFF2-40B4-BE49-F238E27FC236}">
                <a16:creationId xmlns:a16="http://schemas.microsoft.com/office/drawing/2014/main" id="{7B2CAADB-43F1-4269-BEA9-12872D58B169}"/>
              </a:ext>
            </a:extLst>
          </p:cNvPr>
          <p:cNvSpPr txBox="1"/>
          <p:nvPr/>
        </p:nvSpPr>
        <p:spPr>
          <a:xfrm>
            <a:off x="3614556" y="4358080"/>
            <a:ext cx="338319" cy="400110"/>
          </a:xfrm>
          <a:prstGeom prst="rect">
            <a:avLst/>
          </a:prstGeom>
          <a:noFill/>
        </p:spPr>
        <p:txBody>
          <a:bodyPr wrap="square" rtlCol="0">
            <a:spAutoFit/>
          </a:bodyPr>
          <a:lstStyle/>
          <a:p>
            <a:r>
              <a:rPr lang="en-GB" sz="2000" dirty="0">
                <a:sym typeface="Symbol" panose="05050102010706020507" pitchFamily="18" charset="2"/>
              </a:rPr>
              <a:t></a:t>
            </a:r>
            <a:endParaRPr lang="en-GB" sz="2000" dirty="0"/>
          </a:p>
        </p:txBody>
      </p:sp>
    </p:spTree>
    <p:extLst>
      <p:ext uri="{BB962C8B-B14F-4D97-AF65-F5344CB8AC3E}">
        <p14:creationId xmlns:p14="http://schemas.microsoft.com/office/powerpoint/2010/main" val="19120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BD204D0-BB1A-4EB5-8EEC-92C8A38C59FC}"/>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true</a:t>
            </a:r>
          </a:p>
        </p:txBody>
      </p:sp>
      <p:cxnSp>
        <p:nvCxnSpPr>
          <p:cNvPr id="22" name="Straight Arrow Connector 21">
            <a:extLst>
              <a:ext uri="{FF2B5EF4-FFF2-40B4-BE49-F238E27FC236}">
                <a16:creationId xmlns:a16="http://schemas.microsoft.com/office/drawing/2014/main" id="{675A4D42-90BE-4A02-BE45-EAC61B6C86C6}"/>
              </a:ext>
            </a:extLst>
          </p:cNvPr>
          <p:cNvCxnSpPr>
            <a:cxnSpLocks/>
          </p:cNvCxnSpPr>
          <p:nvPr/>
        </p:nvCxnSpPr>
        <p:spPr>
          <a:xfrm flipH="1">
            <a:off x="7514146" y="2291182"/>
            <a:ext cx="641559" cy="259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5D19E35-9FC4-4A3B-959F-709359026A74}"/>
              </a:ext>
            </a:extLst>
          </p:cNvPr>
          <p:cNvSpPr txBox="1"/>
          <p:nvPr/>
        </p:nvSpPr>
        <p:spPr>
          <a:xfrm>
            <a:off x="8200755" y="1350228"/>
            <a:ext cx="3400424" cy="923330"/>
          </a:xfrm>
          <a:prstGeom prst="rect">
            <a:avLst/>
          </a:prstGeom>
          <a:noFill/>
        </p:spPr>
        <p:txBody>
          <a:bodyPr wrap="square" rtlCol="0">
            <a:spAutoFit/>
          </a:bodyPr>
          <a:lstStyle/>
          <a:p>
            <a:r>
              <a:rPr lang="en-GB" dirty="0"/>
              <a:t>At this world, Ron Swanson decided to become vegetarian as a child and stuck to it. </a:t>
            </a:r>
          </a:p>
        </p:txBody>
      </p:sp>
      <p:sp>
        <p:nvSpPr>
          <p:cNvPr id="21" name="TextBox 20">
            <a:extLst>
              <a:ext uri="{FF2B5EF4-FFF2-40B4-BE49-F238E27FC236}">
                <a16:creationId xmlns:a16="http://schemas.microsoft.com/office/drawing/2014/main" id="{3595BA7E-6FA9-4ABA-9B05-6821E0C8774C}"/>
              </a:ext>
            </a:extLst>
          </p:cNvPr>
          <p:cNvSpPr txBox="1"/>
          <p:nvPr/>
        </p:nvSpPr>
        <p:spPr>
          <a:xfrm>
            <a:off x="3614556" y="4358080"/>
            <a:ext cx="338319" cy="400110"/>
          </a:xfrm>
          <a:prstGeom prst="rect">
            <a:avLst/>
          </a:prstGeom>
          <a:noFill/>
        </p:spPr>
        <p:txBody>
          <a:bodyPr wrap="square" rtlCol="0">
            <a:spAutoFit/>
          </a:bodyPr>
          <a:lstStyle/>
          <a:p>
            <a:r>
              <a:rPr lang="en-GB" sz="2000" dirty="0">
                <a:sym typeface="Symbol" panose="05050102010706020507" pitchFamily="18" charset="2"/>
              </a:rPr>
              <a:t></a:t>
            </a:r>
            <a:endParaRPr lang="en-GB" sz="2000" dirty="0"/>
          </a:p>
        </p:txBody>
      </p:sp>
    </p:spTree>
    <p:extLst>
      <p:ext uri="{BB962C8B-B14F-4D97-AF65-F5344CB8AC3E}">
        <p14:creationId xmlns:p14="http://schemas.microsoft.com/office/powerpoint/2010/main" val="27144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BD204D0-BB1A-4EB5-8EEC-92C8A38C59FC}"/>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true</a:t>
            </a:r>
          </a:p>
        </p:txBody>
      </p:sp>
      <p:cxnSp>
        <p:nvCxnSpPr>
          <p:cNvPr id="22" name="Straight Arrow Connector 21">
            <a:extLst>
              <a:ext uri="{FF2B5EF4-FFF2-40B4-BE49-F238E27FC236}">
                <a16:creationId xmlns:a16="http://schemas.microsoft.com/office/drawing/2014/main" id="{675A4D42-90BE-4A02-BE45-EAC61B6C86C6}"/>
              </a:ext>
            </a:extLst>
          </p:cNvPr>
          <p:cNvCxnSpPr>
            <a:cxnSpLocks/>
          </p:cNvCxnSpPr>
          <p:nvPr/>
        </p:nvCxnSpPr>
        <p:spPr>
          <a:xfrm flipH="1">
            <a:off x="7514146" y="2291182"/>
            <a:ext cx="641559" cy="259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3E297F02-2296-4EB2-96E7-577455E24600}"/>
              </a:ext>
            </a:extLst>
          </p:cNvPr>
          <p:cNvSpPr txBox="1"/>
          <p:nvPr/>
        </p:nvSpPr>
        <p:spPr>
          <a:xfrm>
            <a:off x="8287218" y="2731123"/>
            <a:ext cx="3400424" cy="923330"/>
          </a:xfrm>
          <a:prstGeom prst="rect">
            <a:avLst/>
          </a:prstGeom>
          <a:noFill/>
        </p:spPr>
        <p:txBody>
          <a:bodyPr wrap="square" rtlCol="0">
            <a:spAutoFit/>
          </a:bodyPr>
          <a:lstStyle/>
          <a:p>
            <a:r>
              <a:rPr lang="en-GB" dirty="0"/>
              <a:t>He never went on to play the saxophone, or took the name ‘Duke Silver’</a:t>
            </a:r>
          </a:p>
        </p:txBody>
      </p:sp>
      <p:cxnSp>
        <p:nvCxnSpPr>
          <p:cNvPr id="21" name="Straight Arrow Connector 20">
            <a:extLst>
              <a:ext uri="{FF2B5EF4-FFF2-40B4-BE49-F238E27FC236}">
                <a16:creationId xmlns:a16="http://schemas.microsoft.com/office/drawing/2014/main" id="{483213DC-FB49-4AAD-9973-375AE996495E}"/>
              </a:ext>
            </a:extLst>
          </p:cNvPr>
          <p:cNvCxnSpPr>
            <a:cxnSpLocks/>
            <a:stCxn id="20" idx="1"/>
          </p:cNvCxnSpPr>
          <p:nvPr/>
        </p:nvCxnSpPr>
        <p:spPr>
          <a:xfrm flipH="1" flipV="1">
            <a:off x="7591596" y="2806408"/>
            <a:ext cx="695622" cy="3863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79C3BEF-5247-4211-BD03-05E1F6003007}"/>
              </a:ext>
            </a:extLst>
          </p:cNvPr>
          <p:cNvCxnSpPr>
            <a:cxnSpLocks/>
          </p:cNvCxnSpPr>
          <p:nvPr/>
        </p:nvCxnSpPr>
        <p:spPr>
          <a:xfrm flipH="1" flipV="1">
            <a:off x="7388404" y="2998307"/>
            <a:ext cx="763916" cy="9119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EFCC2A9E-E5B2-47C7-ADFB-751725C2F884}"/>
              </a:ext>
            </a:extLst>
          </p:cNvPr>
          <p:cNvSpPr txBox="1"/>
          <p:nvPr/>
        </p:nvSpPr>
        <p:spPr>
          <a:xfrm>
            <a:off x="8152320" y="3846352"/>
            <a:ext cx="3400424" cy="1200329"/>
          </a:xfrm>
          <a:prstGeom prst="rect">
            <a:avLst/>
          </a:prstGeom>
          <a:noFill/>
        </p:spPr>
        <p:txBody>
          <a:bodyPr wrap="square" rtlCol="0">
            <a:spAutoFit/>
          </a:bodyPr>
          <a:lstStyle/>
          <a:p>
            <a:r>
              <a:rPr lang="en-GB" dirty="0"/>
              <a:t>Someone else took up the saxophone and played under the name ‘Duke Silver’ – and he eats meat. </a:t>
            </a:r>
          </a:p>
        </p:txBody>
      </p:sp>
      <p:sp>
        <p:nvSpPr>
          <p:cNvPr id="26" name="TextBox 25">
            <a:extLst>
              <a:ext uri="{FF2B5EF4-FFF2-40B4-BE49-F238E27FC236}">
                <a16:creationId xmlns:a16="http://schemas.microsoft.com/office/drawing/2014/main" id="{32BCB29E-9C72-4098-AD93-4975EF6D957C}"/>
              </a:ext>
            </a:extLst>
          </p:cNvPr>
          <p:cNvSpPr txBox="1"/>
          <p:nvPr/>
        </p:nvSpPr>
        <p:spPr>
          <a:xfrm>
            <a:off x="8200755" y="1350228"/>
            <a:ext cx="3400424" cy="923330"/>
          </a:xfrm>
          <a:prstGeom prst="rect">
            <a:avLst/>
          </a:prstGeom>
          <a:noFill/>
        </p:spPr>
        <p:txBody>
          <a:bodyPr wrap="square" rtlCol="0">
            <a:spAutoFit/>
          </a:bodyPr>
          <a:lstStyle/>
          <a:p>
            <a:r>
              <a:rPr lang="en-GB" dirty="0"/>
              <a:t>At this world, Ron Swanson decided to become vegetarian as a child and stuck to it. </a:t>
            </a:r>
          </a:p>
        </p:txBody>
      </p:sp>
      <p:sp>
        <p:nvSpPr>
          <p:cNvPr id="27" name="TextBox 26">
            <a:extLst>
              <a:ext uri="{FF2B5EF4-FFF2-40B4-BE49-F238E27FC236}">
                <a16:creationId xmlns:a16="http://schemas.microsoft.com/office/drawing/2014/main" id="{9F629AB0-E02E-4466-817B-5404ADCBB18D}"/>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sp>
        <p:nvSpPr>
          <p:cNvPr id="28" name="TextBox 27">
            <a:extLst>
              <a:ext uri="{FF2B5EF4-FFF2-40B4-BE49-F238E27FC236}">
                <a16:creationId xmlns:a16="http://schemas.microsoft.com/office/drawing/2014/main" id="{EB0654EB-E529-421C-9757-5DF5AFF36031}"/>
              </a:ext>
            </a:extLst>
          </p:cNvPr>
          <p:cNvSpPr txBox="1"/>
          <p:nvPr/>
        </p:nvSpPr>
        <p:spPr>
          <a:xfrm>
            <a:off x="3614556" y="4358080"/>
            <a:ext cx="338319" cy="400110"/>
          </a:xfrm>
          <a:prstGeom prst="rect">
            <a:avLst/>
          </a:prstGeom>
          <a:noFill/>
        </p:spPr>
        <p:txBody>
          <a:bodyPr wrap="square" rtlCol="0">
            <a:spAutoFit/>
          </a:bodyPr>
          <a:lstStyle/>
          <a:p>
            <a:r>
              <a:rPr lang="en-GB" sz="2000" dirty="0">
                <a:sym typeface="Symbol" panose="05050102010706020507" pitchFamily="18" charset="2"/>
              </a:rPr>
              <a:t></a:t>
            </a:r>
            <a:endParaRPr lang="en-GB" sz="2000" dirty="0"/>
          </a:p>
        </p:txBody>
      </p:sp>
    </p:spTree>
    <p:extLst>
      <p:ext uri="{BB962C8B-B14F-4D97-AF65-F5344CB8AC3E}">
        <p14:creationId xmlns:p14="http://schemas.microsoft.com/office/powerpoint/2010/main" val="75085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5" name="TextBox 4">
            <a:extLst>
              <a:ext uri="{FF2B5EF4-FFF2-40B4-BE49-F238E27FC236}">
                <a16:creationId xmlns:a16="http://schemas.microsoft.com/office/drawing/2014/main" id="{AC69B376-BE7F-4476-9AFC-1A36CC4D695E}"/>
              </a:ext>
            </a:extLst>
          </p:cNvPr>
          <p:cNvSpPr txBox="1"/>
          <p:nvPr/>
        </p:nvSpPr>
        <p:spPr>
          <a:xfrm>
            <a:off x="1135812" y="2956000"/>
            <a:ext cx="7559613" cy="369332"/>
          </a:xfrm>
          <a:prstGeom prst="rect">
            <a:avLst/>
          </a:prstGeom>
          <a:noFill/>
        </p:spPr>
        <p:txBody>
          <a:bodyPr wrap="square" rtlCol="0">
            <a:spAutoFit/>
          </a:bodyPr>
          <a:lstStyle/>
          <a:p>
            <a:pPr marL="285750" indent="-285750">
              <a:buFontTx/>
              <a:buChar char="-"/>
            </a:pPr>
            <a:r>
              <a:rPr lang="en-GB" dirty="0"/>
              <a:t>The objects of ‘propositional attitudes’ (belief, some desires, hopes etc)</a:t>
            </a:r>
          </a:p>
        </p:txBody>
      </p:sp>
      <p:sp>
        <p:nvSpPr>
          <p:cNvPr id="6" name="TextBox 5">
            <a:extLst>
              <a:ext uri="{FF2B5EF4-FFF2-40B4-BE49-F238E27FC236}">
                <a16:creationId xmlns:a16="http://schemas.microsoft.com/office/drawing/2014/main" id="{243D77D0-00A8-4456-BB76-DA1041C174B4}"/>
              </a:ext>
            </a:extLst>
          </p:cNvPr>
          <p:cNvSpPr txBox="1"/>
          <p:nvPr/>
        </p:nvSpPr>
        <p:spPr>
          <a:xfrm>
            <a:off x="1135812" y="3551209"/>
            <a:ext cx="7559613" cy="369332"/>
          </a:xfrm>
          <a:prstGeom prst="rect">
            <a:avLst/>
          </a:prstGeom>
          <a:noFill/>
        </p:spPr>
        <p:txBody>
          <a:bodyPr wrap="square" rtlCol="0">
            <a:spAutoFit/>
          </a:bodyPr>
          <a:lstStyle/>
          <a:p>
            <a:pPr marL="285750" indent="-285750">
              <a:buFontTx/>
              <a:buChar char="-"/>
            </a:pPr>
            <a:r>
              <a:rPr lang="en-GB" dirty="0"/>
              <a:t>Usually taken to be </a:t>
            </a:r>
            <a:r>
              <a:rPr lang="en-GB" i="1" dirty="0"/>
              <a:t>opaque</a:t>
            </a:r>
          </a:p>
        </p:txBody>
      </p:sp>
      <p:sp>
        <p:nvSpPr>
          <p:cNvPr id="7" name="TextBox 6">
            <a:extLst>
              <a:ext uri="{FF2B5EF4-FFF2-40B4-BE49-F238E27FC236}">
                <a16:creationId xmlns:a16="http://schemas.microsoft.com/office/drawing/2014/main" id="{8FD07478-4085-4A1A-B040-D561BE3C7947}"/>
              </a:ext>
            </a:extLst>
          </p:cNvPr>
          <p:cNvSpPr txBox="1"/>
          <p:nvPr/>
        </p:nvSpPr>
        <p:spPr>
          <a:xfrm>
            <a:off x="1135812" y="4146418"/>
            <a:ext cx="7559613" cy="369332"/>
          </a:xfrm>
          <a:prstGeom prst="rect">
            <a:avLst/>
          </a:prstGeom>
          <a:noFill/>
        </p:spPr>
        <p:txBody>
          <a:bodyPr wrap="square" rtlCol="0">
            <a:spAutoFit/>
          </a:bodyPr>
          <a:lstStyle/>
          <a:p>
            <a:pPr marL="285750" indent="-285750">
              <a:buFontTx/>
              <a:buChar char="-"/>
            </a:pPr>
            <a:r>
              <a:rPr lang="en-GB" dirty="0"/>
              <a:t>Usually </a:t>
            </a:r>
            <a:r>
              <a:rPr lang="en-GB" i="1" dirty="0"/>
              <a:t>not</a:t>
            </a:r>
            <a:r>
              <a:rPr lang="en-GB" dirty="0"/>
              <a:t> taken to correspond to sets of possible worlds</a:t>
            </a:r>
          </a:p>
        </p:txBody>
      </p:sp>
    </p:spTree>
    <p:extLst>
      <p:ext uri="{BB962C8B-B14F-4D97-AF65-F5344CB8AC3E}">
        <p14:creationId xmlns:p14="http://schemas.microsoft.com/office/powerpoint/2010/main" val="2129896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5" name="TextBox 4">
            <a:extLst>
              <a:ext uri="{FF2B5EF4-FFF2-40B4-BE49-F238E27FC236}">
                <a16:creationId xmlns:a16="http://schemas.microsoft.com/office/drawing/2014/main" id="{AC69B376-BE7F-4476-9AFC-1A36CC4D695E}"/>
              </a:ext>
            </a:extLst>
          </p:cNvPr>
          <p:cNvSpPr txBox="1"/>
          <p:nvPr/>
        </p:nvSpPr>
        <p:spPr>
          <a:xfrm>
            <a:off x="1135812" y="2956000"/>
            <a:ext cx="7559613" cy="369332"/>
          </a:xfrm>
          <a:prstGeom prst="rect">
            <a:avLst/>
          </a:prstGeom>
          <a:noFill/>
        </p:spPr>
        <p:txBody>
          <a:bodyPr wrap="square" rtlCol="0">
            <a:spAutoFit/>
          </a:bodyPr>
          <a:lstStyle/>
          <a:p>
            <a:pPr marL="285750" indent="-285750">
              <a:buFontTx/>
              <a:buChar char="-"/>
            </a:pPr>
            <a:r>
              <a:rPr lang="en-GB" dirty="0"/>
              <a:t>The objects of ‘propositional attitudes’ (belief, some desires, hopes etc)</a:t>
            </a:r>
          </a:p>
        </p:txBody>
      </p:sp>
      <p:sp>
        <p:nvSpPr>
          <p:cNvPr id="6" name="TextBox 5">
            <a:extLst>
              <a:ext uri="{FF2B5EF4-FFF2-40B4-BE49-F238E27FC236}">
                <a16:creationId xmlns:a16="http://schemas.microsoft.com/office/drawing/2014/main" id="{243D77D0-00A8-4456-BB76-DA1041C174B4}"/>
              </a:ext>
            </a:extLst>
          </p:cNvPr>
          <p:cNvSpPr txBox="1"/>
          <p:nvPr/>
        </p:nvSpPr>
        <p:spPr>
          <a:xfrm>
            <a:off x="1135812" y="3551209"/>
            <a:ext cx="7559613" cy="369332"/>
          </a:xfrm>
          <a:prstGeom prst="rect">
            <a:avLst/>
          </a:prstGeom>
          <a:noFill/>
        </p:spPr>
        <p:txBody>
          <a:bodyPr wrap="square" rtlCol="0">
            <a:spAutoFit/>
          </a:bodyPr>
          <a:lstStyle/>
          <a:p>
            <a:pPr marL="285750" indent="-285750">
              <a:buFontTx/>
              <a:buChar char="-"/>
            </a:pPr>
            <a:r>
              <a:rPr lang="en-GB" dirty="0"/>
              <a:t>Usually taken to be </a:t>
            </a:r>
            <a:r>
              <a:rPr lang="en-GB" i="1" dirty="0"/>
              <a:t>opaque</a:t>
            </a:r>
          </a:p>
        </p:txBody>
      </p:sp>
      <p:sp>
        <p:nvSpPr>
          <p:cNvPr id="7" name="TextBox 6">
            <a:extLst>
              <a:ext uri="{FF2B5EF4-FFF2-40B4-BE49-F238E27FC236}">
                <a16:creationId xmlns:a16="http://schemas.microsoft.com/office/drawing/2014/main" id="{8FD07478-4085-4A1A-B040-D561BE3C7947}"/>
              </a:ext>
            </a:extLst>
          </p:cNvPr>
          <p:cNvSpPr txBox="1"/>
          <p:nvPr/>
        </p:nvSpPr>
        <p:spPr>
          <a:xfrm>
            <a:off x="1135812" y="4146418"/>
            <a:ext cx="7559613" cy="369332"/>
          </a:xfrm>
          <a:prstGeom prst="rect">
            <a:avLst/>
          </a:prstGeom>
          <a:noFill/>
        </p:spPr>
        <p:txBody>
          <a:bodyPr wrap="square" rtlCol="0">
            <a:spAutoFit/>
          </a:bodyPr>
          <a:lstStyle/>
          <a:p>
            <a:pPr marL="285750" indent="-285750">
              <a:buFontTx/>
              <a:buChar char="-"/>
            </a:pPr>
            <a:r>
              <a:rPr lang="en-GB" dirty="0"/>
              <a:t>Usually </a:t>
            </a:r>
            <a:r>
              <a:rPr lang="en-GB" i="1" dirty="0"/>
              <a:t>not</a:t>
            </a:r>
            <a:r>
              <a:rPr lang="en-GB" dirty="0"/>
              <a:t> taken to correspond to sets of possible worlds</a:t>
            </a:r>
          </a:p>
        </p:txBody>
      </p:sp>
      <p:sp>
        <p:nvSpPr>
          <p:cNvPr id="8" name="TextBox 7">
            <a:extLst>
              <a:ext uri="{FF2B5EF4-FFF2-40B4-BE49-F238E27FC236}">
                <a16:creationId xmlns:a16="http://schemas.microsoft.com/office/drawing/2014/main" id="{2C83D453-C85B-4714-A649-AFE61EC15313}"/>
              </a:ext>
            </a:extLst>
          </p:cNvPr>
          <p:cNvSpPr txBox="1"/>
          <p:nvPr/>
        </p:nvSpPr>
        <p:spPr>
          <a:xfrm>
            <a:off x="1135812" y="4741627"/>
            <a:ext cx="9759870" cy="923330"/>
          </a:xfrm>
          <a:prstGeom prst="rect">
            <a:avLst/>
          </a:prstGeom>
          <a:noFill/>
        </p:spPr>
        <p:txBody>
          <a:bodyPr wrap="square" rtlCol="0">
            <a:spAutoFit/>
          </a:bodyPr>
          <a:lstStyle/>
          <a:p>
            <a:pPr marL="285750" indent="-285750">
              <a:buFontTx/>
              <a:buChar char="-"/>
            </a:pPr>
            <a:r>
              <a:rPr lang="en-GB" dirty="0"/>
              <a:t>Perhaps they correspond to sets of some other things? (</a:t>
            </a:r>
            <a:r>
              <a:rPr lang="en-GB" dirty="0" err="1"/>
              <a:t>Barwise</a:t>
            </a:r>
            <a:r>
              <a:rPr lang="en-GB" dirty="0"/>
              <a:t> and Perry)</a:t>
            </a:r>
          </a:p>
          <a:p>
            <a:pPr marL="285750" indent="-285750">
              <a:buFontTx/>
              <a:buChar char="-"/>
            </a:pPr>
            <a:r>
              <a:rPr lang="en-GB" dirty="0"/>
              <a:t>Perhaps they do not correspond to sets at all, but are rather structured entities? (Soames)</a:t>
            </a:r>
          </a:p>
          <a:p>
            <a:pPr marL="285750" indent="-285750">
              <a:buFontTx/>
              <a:buChar char="-"/>
            </a:pPr>
            <a:r>
              <a:rPr lang="en-GB" dirty="0"/>
              <a:t>Perhaps the belief relation is more complex than we thought? (Salmon)</a:t>
            </a:r>
          </a:p>
        </p:txBody>
      </p:sp>
    </p:spTree>
    <p:extLst>
      <p:ext uri="{BB962C8B-B14F-4D97-AF65-F5344CB8AC3E}">
        <p14:creationId xmlns:p14="http://schemas.microsoft.com/office/powerpoint/2010/main" val="4228217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5" name="TextBox 4">
            <a:extLst>
              <a:ext uri="{FF2B5EF4-FFF2-40B4-BE49-F238E27FC236}">
                <a16:creationId xmlns:a16="http://schemas.microsoft.com/office/drawing/2014/main" id="{AC69B376-BE7F-4476-9AFC-1A36CC4D695E}"/>
              </a:ext>
            </a:extLst>
          </p:cNvPr>
          <p:cNvSpPr txBox="1"/>
          <p:nvPr/>
        </p:nvSpPr>
        <p:spPr>
          <a:xfrm>
            <a:off x="1135812" y="2956000"/>
            <a:ext cx="7559613" cy="369332"/>
          </a:xfrm>
          <a:prstGeom prst="rect">
            <a:avLst/>
          </a:prstGeom>
          <a:noFill/>
        </p:spPr>
        <p:txBody>
          <a:bodyPr wrap="square" rtlCol="0">
            <a:spAutoFit/>
          </a:bodyPr>
          <a:lstStyle/>
          <a:p>
            <a:pPr marL="285750" indent="-285750">
              <a:buFontTx/>
              <a:buChar char="-"/>
            </a:pPr>
            <a:r>
              <a:rPr lang="en-GB" dirty="0"/>
              <a:t>The objects of ‘propositional attitudes’ (belief, some desires, hopes etc)</a:t>
            </a:r>
          </a:p>
        </p:txBody>
      </p:sp>
      <p:sp>
        <p:nvSpPr>
          <p:cNvPr id="6" name="TextBox 5">
            <a:extLst>
              <a:ext uri="{FF2B5EF4-FFF2-40B4-BE49-F238E27FC236}">
                <a16:creationId xmlns:a16="http://schemas.microsoft.com/office/drawing/2014/main" id="{243D77D0-00A8-4456-BB76-DA1041C174B4}"/>
              </a:ext>
            </a:extLst>
          </p:cNvPr>
          <p:cNvSpPr txBox="1"/>
          <p:nvPr/>
        </p:nvSpPr>
        <p:spPr>
          <a:xfrm>
            <a:off x="1135812" y="3551209"/>
            <a:ext cx="7559613" cy="369332"/>
          </a:xfrm>
          <a:prstGeom prst="rect">
            <a:avLst/>
          </a:prstGeom>
          <a:noFill/>
        </p:spPr>
        <p:txBody>
          <a:bodyPr wrap="square" rtlCol="0">
            <a:spAutoFit/>
          </a:bodyPr>
          <a:lstStyle/>
          <a:p>
            <a:pPr marL="285750" indent="-285750">
              <a:buFontTx/>
              <a:buChar char="-"/>
            </a:pPr>
            <a:r>
              <a:rPr lang="en-GB" dirty="0"/>
              <a:t>Usually taken to be </a:t>
            </a:r>
            <a:r>
              <a:rPr lang="en-GB" i="1" dirty="0"/>
              <a:t>opaque</a:t>
            </a:r>
          </a:p>
        </p:txBody>
      </p:sp>
      <p:sp>
        <p:nvSpPr>
          <p:cNvPr id="7" name="TextBox 6">
            <a:extLst>
              <a:ext uri="{FF2B5EF4-FFF2-40B4-BE49-F238E27FC236}">
                <a16:creationId xmlns:a16="http://schemas.microsoft.com/office/drawing/2014/main" id="{8FD07478-4085-4A1A-B040-D561BE3C7947}"/>
              </a:ext>
            </a:extLst>
          </p:cNvPr>
          <p:cNvSpPr txBox="1"/>
          <p:nvPr/>
        </p:nvSpPr>
        <p:spPr>
          <a:xfrm>
            <a:off x="1135812" y="4146418"/>
            <a:ext cx="7559613" cy="369332"/>
          </a:xfrm>
          <a:prstGeom prst="rect">
            <a:avLst/>
          </a:prstGeom>
          <a:noFill/>
        </p:spPr>
        <p:txBody>
          <a:bodyPr wrap="square" rtlCol="0">
            <a:spAutoFit/>
          </a:bodyPr>
          <a:lstStyle/>
          <a:p>
            <a:pPr marL="285750" indent="-285750">
              <a:buFontTx/>
              <a:buChar char="-"/>
            </a:pPr>
            <a:r>
              <a:rPr lang="en-GB" dirty="0"/>
              <a:t>Usually </a:t>
            </a:r>
            <a:r>
              <a:rPr lang="en-GB" i="1" dirty="0"/>
              <a:t>not</a:t>
            </a:r>
            <a:r>
              <a:rPr lang="en-GB" dirty="0"/>
              <a:t> taken to correspond to sets of possible worlds</a:t>
            </a:r>
          </a:p>
        </p:txBody>
      </p:sp>
      <p:sp>
        <p:nvSpPr>
          <p:cNvPr id="8" name="TextBox 7">
            <a:extLst>
              <a:ext uri="{FF2B5EF4-FFF2-40B4-BE49-F238E27FC236}">
                <a16:creationId xmlns:a16="http://schemas.microsoft.com/office/drawing/2014/main" id="{2C83D453-C85B-4714-A649-AFE61EC15313}"/>
              </a:ext>
            </a:extLst>
          </p:cNvPr>
          <p:cNvSpPr txBox="1"/>
          <p:nvPr/>
        </p:nvSpPr>
        <p:spPr>
          <a:xfrm>
            <a:off x="1135812" y="4741627"/>
            <a:ext cx="9759870" cy="369332"/>
          </a:xfrm>
          <a:prstGeom prst="rect">
            <a:avLst/>
          </a:prstGeom>
          <a:noFill/>
        </p:spPr>
        <p:txBody>
          <a:bodyPr wrap="square" rtlCol="0">
            <a:spAutoFit/>
          </a:bodyPr>
          <a:lstStyle/>
          <a:p>
            <a:pPr marL="285750" indent="-285750">
              <a:buFontTx/>
              <a:buChar char="-"/>
            </a:pPr>
            <a:r>
              <a:rPr lang="en-GB" dirty="0"/>
              <a:t>A fraught area!</a:t>
            </a:r>
          </a:p>
        </p:txBody>
      </p:sp>
    </p:spTree>
    <p:extLst>
      <p:ext uri="{BB962C8B-B14F-4D97-AF65-F5344CB8AC3E}">
        <p14:creationId xmlns:p14="http://schemas.microsoft.com/office/powerpoint/2010/main" val="2608171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369332"/>
          </a:xfrm>
          <a:prstGeom prst="rect">
            <a:avLst/>
          </a:prstGeom>
          <a:noFill/>
        </p:spPr>
        <p:txBody>
          <a:bodyPr wrap="square" rtlCol="0">
            <a:spAutoFit/>
          </a:bodyPr>
          <a:lstStyle/>
          <a:p>
            <a:pPr marL="285750" indent="-285750">
              <a:buFontTx/>
              <a:buChar char="-"/>
            </a:pPr>
            <a:r>
              <a:rPr lang="en-GB" dirty="0"/>
              <a:t>A set of states</a:t>
            </a:r>
          </a:p>
        </p:txBody>
      </p:sp>
      <p:sp>
        <p:nvSpPr>
          <p:cNvPr id="11" name="TextBox 10">
            <a:extLst>
              <a:ext uri="{FF2B5EF4-FFF2-40B4-BE49-F238E27FC236}">
                <a16:creationId xmlns:a16="http://schemas.microsoft.com/office/drawing/2014/main" id="{D0939A68-760E-45D3-816F-92D187BA51CC}"/>
              </a:ext>
            </a:extLst>
          </p:cNvPr>
          <p:cNvSpPr txBox="1"/>
          <p:nvPr/>
        </p:nvSpPr>
        <p:spPr>
          <a:xfrm>
            <a:off x="6863750" y="3668340"/>
            <a:ext cx="4528868" cy="369332"/>
          </a:xfrm>
          <a:prstGeom prst="rect">
            <a:avLst/>
          </a:prstGeom>
          <a:noFill/>
        </p:spPr>
        <p:txBody>
          <a:bodyPr wrap="square" rtlCol="0">
            <a:spAutoFit/>
          </a:bodyPr>
          <a:lstStyle/>
          <a:p>
            <a:pPr marL="285750" indent="-285750">
              <a:buFontTx/>
              <a:buChar char="-"/>
            </a:pPr>
            <a:r>
              <a:rPr lang="en-GB" dirty="0"/>
              <a:t>What are these states?</a:t>
            </a:r>
          </a:p>
        </p:txBody>
      </p:sp>
    </p:spTree>
    <p:extLst>
      <p:ext uri="{BB962C8B-B14F-4D97-AF65-F5344CB8AC3E}">
        <p14:creationId xmlns:p14="http://schemas.microsoft.com/office/powerpoint/2010/main" val="37774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55"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21">
            <a:extLst>
              <a:ext uri="{FF2B5EF4-FFF2-40B4-BE49-F238E27FC236}">
                <a16:creationId xmlns:a16="http://schemas.microsoft.com/office/drawing/2014/main" id="{C1BA7182-E64D-4EB5-A35B-EF071B009E5F}"/>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97AC5E6C-DF21-493D-9719-1C05552F64BF}"/>
              </a:ext>
            </a:extLst>
          </p:cNvPr>
          <p:cNvSpPr txBox="1"/>
          <p:nvPr/>
        </p:nvSpPr>
        <p:spPr>
          <a:xfrm>
            <a:off x="4164581" y="1395935"/>
            <a:ext cx="3522094" cy="400110"/>
          </a:xfrm>
          <a:prstGeom prst="rect">
            <a:avLst/>
          </a:prstGeom>
          <a:noFill/>
        </p:spPr>
        <p:txBody>
          <a:bodyPr wrap="square" rtlCol="0">
            <a:spAutoFit/>
          </a:bodyPr>
          <a:lstStyle/>
          <a:p>
            <a:r>
              <a:rPr lang="en-GB" sz="2000" b="1" dirty="0"/>
              <a:t>“Ron Swanson is a meat eater”</a:t>
            </a:r>
          </a:p>
        </p:txBody>
      </p:sp>
    </p:spTree>
    <p:extLst>
      <p:ext uri="{BB962C8B-B14F-4D97-AF65-F5344CB8AC3E}">
        <p14:creationId xmlns:p14="http://schemas.microsoft.com/office/powerpoint/2010/main" val="32401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55"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21">
            <a:extLst>
              <a:ext uri="{FF2B5EF4-FFF2-40B4-BE49-F238E27FC236}">
                <a16:creationId xmlns:a16="http://schemas.microsoft.com/office/drawing/2014/main" id="{C1BA7182-E64D-4EB5-A35B-EF071B009E5F}"/>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97AC5E6C-DF21-493D-9719-1C05552F64BF}"/>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spTree>
    <p:extLst>
      <p:ext uri="{BB962C8B-B14F-4D97-AF65-F5344CB8AC3E}">
        <p14:creationId xmlns:p14="http://schemas.microsoft.com/office/powerpoint/2010/main" val="7131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55"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2" name="Freeform: Shape 21">
            <a:extLst>
              <a:ext uri="{FF2B5EF4-FFF2-40B4-BE49-F238E27FC236}">
                <a16:creationId xmlns:a16="http://schemas.microsoft.com/office/drawing/2014/main" id="{C1BA7182-E64D-4EB5-A35B-EF071B009E5F}"/>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97AC5E6C-DF21-493D-9719-1C05552F64BF}"/>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spTree>
    <p:extLst>
      <p:ext uri="{BB962C8B-B14F-4D97-AF65-F5344CB8AC3E}">
        <p14:creationId xmlns:p14="http://schemas.microsoft.com/office/powerpoint/2010/main" val="80212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miley Face 4">
            <a:extLst>
              <a:ext uri="{FF2B5EF4-FFF2-40B4-BE49-F238E27FC236}">
                <a16:creationId xmlns:a16="http://schemas.microsoft.com/office/drawing/2014/main" id="{FC79C788-84A4-4329-A092-830A7EDB5913}"/>
              </a:ext>
            </a:extLst>
          </p:cNvPr>
          <p:cNvSpPr/>
          <p:nvPr/>
        </p:nvSpPr>
        <p:spPr>
          <a:xfrm>
            <a:off x="4580626" y="435634"/>
            <a:ext cx="2070339" cy="2182483"/>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94EF485F-D8C5-402E-AEFD-19FD739E7DAC}"/>
              </a:ext>
            </a:extLst>
          </p:cNvPr>
          <p:cNvSpPr txBox="1"/>
          <p:nvPr/>
        </p:nvSpPr>
        <p:spPr>
          <a:xfrm>
            <a:off x="5231920" y="2769328"/>
            <a:ext cx="1095555" cy="369332"/>
          </a:xfrm>
          <a:prstGeom prst="rect">
            <a:avLst/>
          </a:prstGeom>
          <a:noFill/>
        </p:spPr>
        <p:txBody>
          <a:bodyPr wrap="square" rtlCol="0">
            <a:spAutoFit/>
          </a:bodyPr>
          <a:lstStyle/>
          <a:p>
            <a:r>
              <a:rPr lang="en-GB" dirty="0"/>
              <a:t>Cr (P) = </a:t>
            </a:r>
            <a:r>
              <a:rPr lang="en-GB" i="1" dirty="0"/>
              <a:t>v</a:t>
            </a:r>
            <a:endParaRPr lang="en-GB" dirty="0"/>
          </a:p>
        </p:txBody>
      </p:sp>
      <p:cxnSp>
        <p:nvCxnSpPr>
          <p:cNvPr id="9" name="Straight Arrow Connector 8">
            <a:extLst>
              <a:ext uri="{FF2B5EF4-FFF2-40B4-BE49-F238E27FC236}">
                <a16:creationId xmlns:a16="http://schemas.microsoft.com/office/drawing/2014/main" id="{D1B82462-A6A5-4E8F-9ACC-B704A532F395}"/>
              </a:ext>
            </a:extLst>
          </p:cNvPr>
          <p:cNvCxnSpPr/>
          <p:nvPr/>
        </p:nvCxnSpPr>
        <p:spPr>
          <a:xfrm flipV="1">
            <a:off x="4412410" y="3134348"/>
            <a:ext cx="1276709" cy="923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E678ECE-EDFA-4861-B12F-0C9A4798119D}"/>
              </a:ext>
            </a:extLst>
          </p:cNvPr>
          <p:cNvSpPr txBox="1"/>
          <p:nvPr/>
        </p:nvSpPr>
        <p:spPr>
          <a:xfrm>
            <a:off x="2924355" y="4064397"/>
            <a:ext cx="2484407" cy="369332"/>
          </a:xfrm>
          <a:prstGeom prst="rect">
            <a:avLst/>
          </a:prstGeom>
          <a:noFill/>
        </p:spPr>
        <p:txBody>
          <a:bodyPr wrap="square" rtlCol="0">
            <a:spAutoFit/>
          </a:bodyPr>
          <a:lstStyle/>
          <a:p>
            <a:r>
              <a:rPr lang="en-GB" dirty="0"/>
              <a:t>What sort of thing is P?</a:t>
            </a:r>
          </a:p>
        </p:txBody>
      </p:sp>
      <p:sp>
        <p:nvSpPr>
          <p:cNvPr id="11" name="TextBox 10">
            <a:extLst>
              <a:ext uri="{FF2B5EF4-FFF2-40B4-BE49-F238E27FC236}">
                <a16:creationId xmlns:a16="http://schemas.microsoft.com/office/drawing/2014/main" id="{C944F53A-252B-4572-8F4E-3EC574670A14}"/>
              </a:ext>
            </a:extLst>
          </p:cNvPr>
          <p:cNvSpPr txBox="1"/>
          <p:nvPr/>
        </p:nvSpPr>
        <p:spPr>
          <a:xfrm>
            <a:off x="2924355" y="4573605"/>
            <a:ext cx="6065409" cy="369332"/>
          </a:xfrm>
          <a:prstGeom prst="rect">
            <a:avLst/>
          </a:prstGeom>
          <a:noFill/>
        </p:spPr>
        <p:txBody>
          <a:bodyPr wrap="square" rtlCol="0">
            <a:spAutoFit/>
          </a:bodyPr>
          <a:lstStyle/>
          <a:p>
            <a:r>
              <a:rPr lang="en-GB" dirty="0"/>
              <a:t>It is an event, or proposition. But what is that?</a:t>
            </a:r>
          </a:p>
        </p:txBody>
      </p:sp>
    </p:spTree>
    <p:extLst>
      <p:ext uri="{BB962C8B-B14F-4D97-AF65-F5344CB8AC3E}">
        <p14:creationId xmlns:p14="http://schemas.microsoft.com/office/powerpoint/2010/main" val="20648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28637-9E3F-4FFC-B67B-991E32BF6BB1}"/>
              </a:ext>
            </a:extLst>
          </p:cNvPr>
          <p:cNvPicPr>
            <a:picLocks noChangeAspect="1"/>
          </p:cNvPicPr>
          <p:nvPr/>
        </p:nvPicPr>
        <p:blipFill>
          <a:blip r:embed="rId2"/>
          <a:stretch>
            <a:fillRect/>
          </a:stretch>
        </p:blipFill>
        <p:spPr>
          <a:xfrm>
            <a:off x="4003769" y="3429000"/>
            <a:ext cx="2333625" cy="2676525"/>
          </a:xfrm>
          <a:prstGeom prst="rect">
            <a:avLst/>
          </a:prstGeom>
        </p:spPr>
      </p:pic>
      <p:sp>
        <p:nvSpPr>
          <p:cNvPr id="7" name="TextBox 6">
            <a:extLst>
              <a:ext uri="{FF2B5EF4-FFF2-40B4-BE49-F238E27FC236}">
                <a16:creationId xmlns:a16="http://schemas.microsoft.com/office/drawing/2014/main" id="{3D01CD6B-38D2-494E-8A3D-1B109F257551}"/>
              </a:ext>
            </a:extLst>
          </p:cNvPr>
          <p:cNvSpPr txBox="1"/>
          <p:nvPr/>
        </p:nvSpPr>
        <p:spPr>
          <a:xfrm>
            <a:off x="6676014" y="2267776"/>
            <a:ext cx="3235265" cy="369332"/>
          </a:xfrm>
          <a:prstGeom prst="rect">
            <a:avLst/>
          </a:prstGeom>
          <a:noFill/>
        </p:spPr>
        <p:txBody>
          <a:bodyPr wrap="square" rtlCol="0">
            <a:spAutoFit/>
          </a:bodyPr>
          <a:lstStyle/>
          <a:p>
            <a:r>
              <a:rPr lang="en-GB" dirty="0"/>
              <a:t>Duke Silver is a meat eater</a:t>
            </a:r>
          </a:p>
        </p:txBody>
      </p:sp>
      <p:sp>
        <p:nvSpPr>
          <p:cNvPr id="8" name="TextBox 7">
            <a:extLst>
              <a:ext uri="{FF2B5EF4-FFF2-40B4-BE49-F238E27FC236}">
                <a16:creationId xmlns:a16="http://schemas.microsoft.com/office/drawing/2014/main" id="{2EBA9A2F-7FC1-4230-A2D5-C43FDEF9DDAE}"/>
              </a:ext>
            </a:extLst>
          </p:cNvPr>
          <p:cNvSpPr txBox="1"/>
          <p:nvPr/>
        </p:nvSpPr>
        <p:spPr>
          <a:xfrm>
            <a:off x="6711960" y="1687655"/>
            <a:ext cx="3073914" cy="369332"/>
          </a:xfrm>
          <a:prstGeom prst="rect">
            <a:avLst/>
          </a:prstGeom>
          <a:noFill/>
        </p:spPr>
        <p:txBody>
          <a:bodyPr wrap="square" rtlCol="0">
            <a:spAutoFit/>
          </a:bodyPr>
          <a:lstStyle/>
          <a:p>
            <a:r>
              <a:rPr lang="en-GB" dirty="0"/>
              <a:t>Ron Swanson is a meat eater</a:t>
            </a:r>
          </a:p>
        </p:txBody>
      </p:sp>
      <p:sp>
        <p:nvSpPr>
          <p:cNvPr id="9" name="TextBox 8">
            <a:extLst>
              <a:ext uri="{FF2B5EF4-FFF2-40B4-BE49-F238E27FC236}">
                <a16:creationId xmlns:a16="http://schemas.microsoft.com/office/drawing/2014/main" id="{B5BD028A-D7C6-485A-A0A7-CA721C33A3F3}"/>
              </a:ext>
            </a:extLst>
          </p:cNvPr>
          <p:cNvSpPr txBox="1"/>
          <p:nvPr/>
        </p:nvSpPr>
        <p:spPr>
          <a:xfrm>
            <a:off x="9500141" y="1672266"/>
            <a:ext cx="1482669" cy="400110"/>
          </a:xfrm>
          <a:prstGeom prst="rect">
            <a:avLst/>
          </a:prstGeom>
          <a:noFill/>
        </p:spPr>
        <p:txBody>
          <a:bodyPr wrap="square" rtlCol="0">
            <a:spAutoFit/>
          </a:bodyPr>
          <a:lstStyle/>
          <a:p>
            <a:r>
              <a:rPr lang="en-GB" sz="2000" dirty="0">
                <a:solidFill>
                  <a:schemeClr val="accent6">
                    <a:lumMod val="75000"/>
                  </a:schemeClr>
                </a:solidFill>
                <a:sym typeface="Wingdings 2" panose="05020102010507070707" pitchFamily="18" charset="2"/>
              </a:rPr>
              <a:t>0.99</a:t>
            </a:r>
            <a:endParaRPr lang="en-GB" sz="2000" dirty="0">
              <a:solidFill>
                <a:schemeClr val="accent6">
                  <a:lumMod val="75000"/>
                </a:schemeClr>
              </a:solidFill>
            </a:endParaRPr>
          </a:p>
        </p:txBody>
      </p:sp>
      <p:sp>
        <p:nvSpPr>
          <p:cNvPr id="10" name="TextBox 9">
            <a:extLst>
              <a:ext uri="{FF2B5EF4-FFF2-40B4-BE49-F238E27FC236}">
                <a16:creationId xmlns:a16="http://schemas.microsoft.com/office/drawing/2014/main" id="{6FB904E3-54B8-42DF-98C9-6DB0B40B3AB8}"/>
              </a:ext>
            </a:extLst>
          </p:cNvPr>
          <p:cNvSpPr txBox="1"/>
          <p:nvPr/>
        </p:nvSpPr>
        <p:spPr>
          <a:xfrm>
            <a:off x="9453178" y="2236998"/>
            <a:ext cx="1204353" cy="400110"/>
          </a:xfrm>
          <a:prstGeom prst="rect">
            <a:avLst/>
          </a:prstGeom>
          <a:noFill/>
        </p:spPr>
        <p:txBody>
          <a:bodyPr wrap="square" rtlCol="0">
            <a:spAutoFit/>
          </a:bodyPr>
          <a:lstStyle/>
          <a:p>
            <a:r>
              <a:rPr lang="en-GB" sz="2000" dirty="0">
                <a:solidFill>
                  <a:srgbClr val="FF0000"/>
                </a:solidFill>
                <a:sym typeface="Wingdings 2" panose="05020102010507070707" pitchFamily="18" charset="2"/>
              </a:rPr>
              <a:t>0.6</a:t>
            </a:r>
            <a:endParaRPr lang="en-GB" sz="2000" dirty="0">
              <a:solidFill>
                <a:srgbClr val="FF0000"/>
              </a:solidFill>
            </a:endParaRPr>
          </a:p>
        </p:txBody>
      </p:sp>
    </p:spTree>
    <p:extLst>
      <p:ext uri="{BB962C8B-B14F-4D97-AF65-F5344CB8AC3E}">
        <p14:creationId xmlns:p14="http://schemas.microsoft.com/office/powerpoint/2010/main" val="2403705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369332"/>
          </a:xfrm>
          <a:prstGeom prst="rect">
            <a:avLst/>
          </a:prstGeom>
          <a:noFill/>
        </p:spPr>
        <p:txBody>
          <a:bodyPr wrap="square" rtlCol="0">
            <a:spAutoFit/>
          </a:bodyPr>
          <a:lstStyle/>
          <a:p>
            <a:pPr marL="285750" indent="-285750">
              <a:buFontTx/>
              <a:buChar char="-"/>
            </a:pPr>
            <a:r>
              <a:rPr lang="en-GB" dirty="0"/>
              <a:t>A set of states</a:t>
            </a:r>
          </a:p>
        </p:txBody>
      </p:sp>
      <p:sp>
        <p:nvSpPr>
          <p:cNvPr id="11" name="TextBox 10">
            <a:extLst>
              <a:ext uri="{FF2B5EF4-FFF2-40B4-BE49-F238E27FC236}">
                <a16:creationId xmlns:a16="http://schemas.microsoft.com/office/drawing/2014/main" id="{D0939A68-760E-45D3-816F-92D187BA51CC}"/>
              </a:ext>
            </a:extLst>
          </p:cNvPr>
          <p:cNvSpPr txBox="1"/>
          <p:nvPr/>
        </p:nvSpPr>
        <p:spPr>
          <a:xfrm>
            <a:off x="6863750" y="3668340"/>
            <a:ext cx="4528868" cy="369332"/>
          </a:xfrm>
          <a:prstGeom prst="rect">
            <a:avLst/>
          </a:prstGeom>
          <a:noFill/>
        </p:spPr>
        <p:txBody>
          <a:bodyPr wrap="square" rtlCol="0">
            <a:spAutoFit/>
          </a:bodyPr>
          <a:lstStyle/>
          <a:p>
            <a:pPr marL="285750" indent="-285750">
              <a:buFontTx/>
              <a:buChar char="-"/>
            </a:pPr>
            <a:r>
              <a:rPr lang="en-GB" dirty="0"/>
              <a:t>What are these states?</a:t>
            </a:r>
          </a:p>
        </p:txBody>
      </p:sp>
      <p:sp>
        <p:nvSpPr>
          <p:cNvPr id="17" name="TextBox 16">
            <a:extLst>
              <a:ext uri="{FF2B5EF4-FFF2-40B4-BE49-F238E27FC236}">
                <a16:creationId xmlns:a16="http://schemas.microsoft.com/office/drawing/2014/main" id="{173E76FB-508F-4A7C-A379-89F654B34F5C}"/>
              </a:ext>
            </a:extLst>
          </p:cNvPr>
          <p:cNvSpPr txBox="1"/>
          <p:nvPr/>
        </p:nvSpPr>
        <p:spPr>
          <a:xfrm>
            <a:off x="6878335" y="4208076"/>
            <a:ext cx="4528868" cy="369332"/>
          </a:xfrm>
          <a:prstGeom prst="rect">
            <a:avLst/>
          </a:prstGeom>
          <a:noFill/>
        </p:spPr>
        <p:txBody>
          <a:bodyPr wrap="square" rtlCol="0">
            <a:spAutoFit/>
          </a:bodyPr>
          <a:lstStyle/>
          <a:p>
            <a:pPr marL="742950" lvl="1" indent="-285750">
              <a:buFontTx/>
              <a:buChar char="-"/>
            </a:pPr>
            <a:r>
              <a:rPr lang="en-GB" dirty="0"/>
              <a:t>Not ordinary possible worlds</a:t>
            </a:r>
          </a:p>
        </p:txBody>
      </p:sp>
    </p:spTree>
    <p:extLst>
      <p:ext uri="{BB962C8B-B14F-4D97-AF65-F5344CB8AC3E}">
        <p14:creationId xmlns:p14="http://schemas.microsoft.com/office/powerpoint/2010/main" val="242203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55"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17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6"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C7930B07-0B68-456E-A311-2B16E07D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47" y="265648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558FDEB1-B42D-4EB3-B3BA-A7FDB8A3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477" y="41142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55B7F78C-B592-410D-8504-8B1358A37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928" y="37861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D897F1C3-CB85-41FC-AFB3-B4626F951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189" y="52519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CBD38B4C-AB41-4DF2-8BDC-4721852F3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640" y="49238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387F29BC-93E1-4583-A3FE-663A3D600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53" y="5071860"/>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693148E0-0694-4709-974C-A77FCE3ED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204" y="474378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E9DF616B-4994-43AA-9F9B-27E95550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61" y="4310601"/>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8FD5C393-CD58-4838-BC82-038940087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012" y="3982527"/>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957D1B1D-9A93-42D4-94D2-A1B651F0D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879"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arth PNG">
            <a:extLst>
              <a:ext uri="{FF2B5EF4-FFF2-40B4-BE49-F238E27FC236}">
                <a16:creationId xmlns:a16="http://schemas.microsoft.com/office/drawing/2014/main" id="{D71E0401-C6FA-4A50-AA12-A3AE2135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543" y="31700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arth PNG">
            <a:extLst>
              <a:ext uri="{FF2B5EF4-FFF2-40B4-BE49-F238E27FC236}">
                <a16:creationId xmlns:a16="http://schemas.microsoft.com/office/drawing/2014/main" id="{5CCFA9FB-0CBA-4943-A525-B7E9D7D19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925" y="417349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arth PNG">
            <a:extLst>
              <a:ext uri="{FF2B5EF4-FFF2-40B4-BE49-F238E27FC236}">
                <a16:creationId xmlns:a16="http://schemas.microsoft.com/office/drawing/2014/main" id="{5769208F-F68A-451B-AC16-BA1F99B20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376" y="38454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rth PNG">
            <a:extLst>
              <a:ext uri="{FF2B5EF4-FFF2-40B4-BE49-F238E27FC236}">
                <a16:creationId xmlns:a16="http://schemas.microsoft.com/office/drawing/2014/main" id="{A72EB4D4-D4B1-4717-8261-A486B013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33" y="341223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PNG">
            <a:extLst>
              <a:ext uri="{FF2B5EF4-FFF2-40B4-BE49-F238E27FC236}">
                <a16:creationId xmlns:a16="http://schemas.microsoft.com/office/drawing/2014/main" id="{36A03B22-19C4-4688-9C53-C94F0424D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184" y="308416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arth PNG">
            <a:extLst>
              <a:ext uri="{FF2B5EF4-FFF2-40B4-BE49-F238E27FC236}">
                <a16:creationId xmlns:a16="http://schemas.microsoft.com/office/drawing/2014/main" id="{DA510E2F-81DE-4867-B7DF-12D939C38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264" y="259973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arth PNG">
            <a:extLst>
              <a:ext uri="{FF2B5EF4-FFF2-40B4-BE49-F238E27FC236}">
                <a16:creationId xmlns:a16="http://schemas.microsoft.com/office/drawing/2014/main" id="{1BC31EA6-325F-47B5-BD98-A70866578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715" y="227166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arth PNG">
            <a:extLst>
              <a:ext uri="{FF2B5EF4-FFF2-40B4-BE49-F238E27FC236}">
                <a16:creationId xmlns:a16="http://schemas.microsoft.com/office/drawing/2014/main" id="{F8BAABA1-EABD-43DE-9AD7-170B0CF79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389" y="320825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arth PNG">
            <a:extLst>
              <a:ext uri="{FF2B5EF4-FFF2-40B4-BE49-F238E27FC236}">
                <a16:creationId xmlns:a16="http://schemas.microsoft.com/office/drawing/2014/main" id="{BE4E1B76-02E5-41C2-AB71-A2231B691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469" y="2723829"/>
            <a:ext cx="608522" cy="60852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9AA6CA5-DC32-407F-861C-888C999C38A3}"/>
              </a:ext>
            </a:extLst>
          </p:cNvPr>
          <p:cNvSpPr txBox="1"/>
          <p:nvPr/>
        </p:nvSpPr>
        <p:spPr>
          <a:xfrm>
            <a:off x="2038120" y="767751"/>
            <a:ext cx="6658791" cy="461665"/>
          </a:xfrm>
          <a:prstGeom prst="rect">
            <a:avLst/>
          </a:prstGeom>
          <a:noFill/>
        </p:spPr>
        <p:txBody>
          <a:bodyPr wrap="square" rtlCol="0">
            <a:spAutoFit/>
          </a:bodyPr>
          <a:lstStyle/>
          <a:p>
            <a:r>
              <a:rPr lang="en-GB" sz="2400" dirty="0"/>
              <a:t>‘Epistemic Possibilities’ (more fine-grained worlds)</a:t>
            </a:r>
          </a:p>
        </p:txBody>
      </p:sp>
      <p:sp>
        <p:nvSpPr>
          <p:cNvPr id="41" name="TextBox 40">
            <a:extLst>
              <a:ext uri="{FF2B5EF4-FFF2-40B4-BE49-F238E27FC236}">
                <a16:creationId xmlns:a16="http://schemas.microsoft.com/office/drawing/2014/main" id="{3F406833-C5ED-4BAB-AAB5-73094CAA4797}"/>
              </a:ext>
            </a:extLst>
          </p:cNvPr>
          <p:cNvSpPr txBox="1"/>
          <p:nvPr/>
        </p:nvSpPr>
        <p:spPr>
          <a:xfrm>
            <a:off x="8802477" y="2808148"/>
            <a:ext cx="2853992" cy="1015663"/>
          </a:xfrm>
          <a:prstGeom prst="rect">
            <a:avLst/>
          </a:prstGeom>
          <a:noFill/>
        </p:spPr>
        <p:txBody>
          <a:bodyPr wrap="square" rtlCol="0">
            <a:spAutoFit/>
          </a:bodyPr>
          <a:lstStyle/>
          <a:p>
            <a:r>
              <a:rPr lang="en-GB" sz="2000" dirty="0"/>
              <a:t>Ron Swanson is a meat eater, but Duke Silver is not</a:t>
            </a:r>
          </a:p>
        </p:txBody>
      </p:sp>
    </p:spTree>
    <p:extLst>
      <p:ext uri="{BB962C8B-B14F-4D97-AF65-F5344CB8AC3E}">
        <p14:creationId xmlns:p14="http://schemas.microsoft.com/office/powerpoint/2010/main" val="34619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6"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C7930B07-0B68-456E-A311-2B16E07D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47" y="265648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558FDEB1-B42D-4EB3-B3BA-A7FDB8A3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477" y="41142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55B7F78C-B592-410D-8504-8B1358A37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928" y="37861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D897F1C3-CB85-41FC-AFB3-B4626F951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189" y="52519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CBD38B4C-AB41-4DF2-8BDC-4721852F3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640" y="49238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387F29BC-93E1-4583-A3FE-663A3D600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53" y="5071860"/>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693148E0-0694-4709-974C-A77FCE3ED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204" y="474378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E9DF616B-4994-43AA-9F9B-27E95550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61" y="4310601"/>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8FD5C393-CD58-4838-BC82-038940087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012" y="3982527"/>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957D1B1D-9A93-42D4-94D2-A1B651F0D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879"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arth PNG">
            <a:extLst>
              <a:ext uri="{FF2B5EF4-FFF2-40B4-BE49-F238E27FC236}">
                <a16:creationId xmlns:a16="http://schemas.microsoft.com/office/drawing/2014/main" id="{D71E0401-C6FA-4A50-AA12-A3AE2135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543" y="31700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arth PNG">
            <a:extLst>
              <a:ext uri="{FF2B5EF4-FFF2-40B4-BE49-F238E27FC236}">
                <a16:creationId xmlns:a16="http://schemas.microsoft.com/office/drawing/2014/main" id="{5CCFA9FB-0CBA-4943-A525-B7E9D7D19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925" y="417349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arth PNG">
            <a:extLst>
              <a:ext uri="{FF2B5EF4-FFF2-40B4-BE49-F238E27FC236}">
                <a16:creationId xmlns:a16="http://schemas.microsoft.com/office/drawing/2014/main" id="{5769208F-F68A-451B-AC16-BA1F99B20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376" y="38454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rth PNG">
            <a:extLst>
              <a:ext uri="{FF2B5EF4-FFF2-40B4-BE49-F238E27FC236}">
                <a16:creationId xmlns:a16="http://schemas.microsoft.com/office/drawing/2014/main" id="{A72EB4D4-D4B1-4717-8261-A486B013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33" y="341223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PNG">
            <a:extLst>
              <a:ext uri="{FF2B5EF4-FFF2-40B4-BE49-F238E27FC236}">
                <a16:creationId xmlns:a16="http://schemas.microsoft.com/office/drawing/2014/main" id="{36A03B22-19C4-4688-9C53-C94F0424D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184" y="308416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arth PNG">
            <a:extLst>
              <a:ext uri="{FF2B5EF4-FFF2-40B4-BE49-F238E27FC236}">
                <a16:creationId xmlns:a16="http://schemas.microsoft.com/office/drawing/2014/main" id="{DA510E2F-81DE-4867-B7DF-12D939C38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264" y="259973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arth PNG">
            <a:extLst>
              <a:ext uri="{FF2B5EF4-FFF2-40B4-BE49-F238E27FC236}">
                <a16:creationId xmlns:a16="http://schemas.microsoft.com/office/drawing/2014/main" id="{1BC31EA6-325F-47B5-BD98-A70866578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715" y="227166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arth PNG">
            <a:extLst>
              <a:ext uri="{FF2B5EF4-FFF2-40B4-BE49-F238E27FC236}">
                <a16:creationId xmlns:a16="http://schemas.microsoft.com/office/drawing/2014/main" id="{F8BAABA1-EABD-43DE-9AD7-170B0CF79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389" y="320825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arth PNG">
            <a:extLst>
              <a:ext uri="{FF2B5EF4-FFF2-40B4-BE49-F238E27FC236}">
                <a16:creationId xmlns:a16="http://schemas.microsoft.com/office/drawing/2014/main" id="{BE4E1B76-02E5-41C2-AB71-A2231B691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469" y="2723829"/>
            <a:ext cx="608522" cy="60852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9AA6CA5-DC32-407F-861C-888C999C38A3}"/>
              </a:ext>
            </a:extLst>
          </p:cNvPr>
          <p:cNvSpPr txBox="1"/>
          <p:nvPr/>
        </p:nvSpPr>
        <p:spPr>
          <a:xfrm>
            <a:off x="2038120" y="767751"/>
            <a:ext cx="6658791" cy="461665"/>
          </a:xfrm>
          <a:prstGeom prst="rect">
            <a:avLst/>
          </a:prstGeom>
          <a:noFill/>
        </p:spPr>
        <p:txBody>
          <a:bodyPr wrap="square" rtlCol="0">
            <a:spAutoFit/>
          </a:bodyPr>
          <a:lstStyle/>
          <a:p>
            <a:r>
              <a:rPr lang="en-GB" sz="2400" dirty="0"/>
              <a:t>‘Epistemic Possibilities’ (more fine-grained worlds)</a:t>
            </a:r>
          </a:p>
        </p:txBody>
      </p:sp>
      <p:sp>
        <p:nvSpPr>
          <p:cNvPr id="41" name="TextBox 40">
            <a:extLst>
              <a:ext uri="{FF2B5EF4-FFF2-40B4-BE49-F238E27FC236}">
                <a16:creationId xmlns:a16="http://schemas.microsoft.com/office/drawing/2014/main" id="{3F406833-C5ED-4BAB-AAB5-73094CAA4797}"/>
              </a:ext>
            </a:extLst>
          </p:cNvPr>
          <p:cNvSpPr txBox="1"/>
          <p:nvPr/>
        </p:nvSpPr>
        <p:spPr>
          <a:xfrm>
            <a:off x="8802477" y="2808148"/>
            <a:ext cx="2853992" cy="1015663"/>
          </a:xfrm>
          <a:prstGeom prst="rect">
            <a:avLst/>
          </a:prstGeom>
          <a:noFill/>
        </p:spPr>
        <p:txBody>
          <a:bodyPr wrap="square" rtlCol="0">
            <a:spAutoFit/>
          </a:bodyPr>
          <a:lstStyle/>
          <a:p>
            <a:r>
              <a:rPr lang="en-GB" sz="2000" dirty="0"/>
              <a:t>Ron Swanson is a meat eater, but Duke Silver is not</a:t>
            </a:r>
          </a:p>
        </p:txBody>
      </p:sp>
      <p:sp>
        <p:nvSpPr>
          <p:cNvPr id="38" name="Freeform: Shape 37">
            <a:extLst>
              <a:ext uri="{FF2B5EF4-FFF2-40B4-BE49-F238E27FC236}">
                <a16:creationId xmlns:a16="http://schemas.microsoft.com/office/drawing/2014/main" id="{25E4D1A9-1698-47E2-B884-E3461B0631E6}"/>
              </a:ext>
            </a:extLst>
          </p:cNvPr>
          <p:cNvSpPr/>
          <p:nvPr/>
        </p:nvSpPr>
        <p:spPr>
          <a:xfrm>
            <a:off x="1685925" y="2077094"/>
            <a:ext cx="7193670" cy="4009378"/>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705100 w 4533900"/>
              <a:gd name="connsiteY78" fmla="*/ 2543175 h 3524250"/>
              <a:gd name="connsiteX79" fmla="*/ 2697177 w 4533900"/>
              <a:gd name="connsiteY79" fmla="*/ 2095959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697177 w 4533900"/>
              <a:gd name="connsiteY78" fmla="*/ 2095959 h 3524250"/>
              <a:gd name="connsiteX79" fmla="*/ 2867025 w 4533900"/>
              <a:gd name="connsiteY79" fmla="*/ 2438400 h 3524250"/>
              <a:gd name="connsiteX80" fmla="*/ 2933700 w 4533900"/>
              <a:gd name="connsiteY80" fmla="*/ 2409825 h 3524250"/>
              <a:gd name="connsiteX81" fmla="*/ 3095625 w 4533900"/>
              <a:gd name="connsiteY81" fmla="*/ 2371725 h 3524250"/>
              <a:gd name="connsiteX82" fmla="*/ 3295650 w 4533900"/>
              <a:gd name="connsiteY82" fmla="*/ 2362200 h 3524250"/>
              <a:gd name="connsiteX83" fmla="*/ 3524250 w 4533900"/>
              <a:gd name="connsiteY83" fmla="*/ 2343150 h 3524250"/>
              <a:gd name="connsiteX84" fmla="*/ 3629025 w 4533900"/>
              <a:gd name="connsiteY84" fmla="*/ 2333625 h 3524250"/>
              <a:gd name="connsiteX85" fmla="*/ 3762375 w 4533900"/>
              <a:gd name="connsiteY85" fmla="*/ 2314575 h 3524250"/>
              <a:gd name="connsiteX86" fmla="*/ 3857625 w 4533900"/>
              <a:gd name="connsiteY86" fmla="*/ 2276475 h 3524250"/>
              <a:gd name="connsiteX87" fmla="*/ 3914775 w 4533900"/>
              <a:gd name="connsiteY87" fmla="*/ 2266950 h 3524250"/>
              <a:gd name="connsiteX88" fmla="*/ 3952875 w 4533900"/>
              <a:gd name="connsiteY88" fmla="*/ 2247900 h 3524250"/>
              <a:gd name="connsiteX89" fmla="*/ 3981450 w 4533900"/>
              <a:gd name="connsiteY89" fmla="*/ 2238375 h 3524250"/>
              <a:gd name="connsiteX90" fmla="*/ 4019550 w 4533900"/>
              <a:gd name="connsiteY90" fmla="*/ 2209800 h 3524250"/>
              <a:gd name="connsiteX91" fmla="*/ 4124325 w 4533900"/>
              <a:gd name="connsiteY91" fmla="*/ 2152650 h 3524250"/>
              <a:gd name="connsiteX92" fmla="*/ 4162425 w 4533900"/>
              <a:gd name="connsiteY92" fmla="*/ 2124075 h 3524250"/>
              <a:gd name="connsiteX93" fmla="*/ 4248150 w 4533900"/>
              <a:gd name="connsiteY93" fmla="*/ 2066925 h 3524250"/>
              <a:gd name="connsiteX94" fmla="*/ 4352925 w 4533900"/>
              <a:gd name="connsiteY94" fmla="*/ 1933575 h 3524250"/>
              <a:gd name="connsiteX95" fmla="*/ 4391025 w 4533900"/>
              <a:gd name="connsiteY95" fmla="*/ 1866900 h 3524250"/>
              <a:gd name="connsiteX96" fmla="*/ 4410075 w 4533900"/>
              <a:gd name="connsiteY96" fmla="*/ 1809750 h 3524250"/>
              <a:gd name="connsiteX97" fmla="*/ 4438650 w 4533900"/>
              <a:gd name="connsiteY97" fmla="*/ 1743075 h 3524250"/>
              <a:gd name="connsiteX98" fmla="*/ 4457700 w 4533900"/>
              <a:gd name="connsiteY98" fmla="*/ 1714500 h 3524250"/>
              <a:gd name="connsiteX99" fmla="*/ 4486275 w 4533900"/>
              <a:gd name="connsiteY99" fmla="*/ 1638300 h 3524250"/>
              <a:gd name="connsiteX100" fmla="*/ 4495800 w 4533900"/>
              <a:gd name="connsiteY100" fmla="*/ 1600200 h 3524250"/>
              <a:gd name="connsiteX101" fmla="*/ 4505325 w 4533900"/>
              <a:gd name="connsiteY101" fmla="*/ 1571625 h 3524250"/>
              <a:gd name="connsiteX102" fmla="*/ 4514850 w 4533900"/>
              <a:gd name="connsiteY102" fmla="*/ 1476375 h 3524250"/>
              <a:gd name="connsiteX103" fmla="*/ 4524375 w 4533900"/>
              <a:gd name="connsiteY103" fmla="*/ 1409700 h 3524250"/>
              <a:gd name="connsiteX104" fmla="*/ 4533900 w 4533900"/>
              <a:gd name="connsiteY104" fmla="*/ 1304925 h 3524250"/>
              <a:gd name="connsiteX105" fmla="*/ 4514850 w 4533900"/>
              <a:gd name="connsiteY105" fmla="*/ 1009650 h 3524250"/>
              <a:gd name="connsiteX106" fmla="*/ 4505325 w 4533900"/>
              <a:gd name="connsiteY106" fmla="*/ 962025 h 3524250"/>
              <a:gd name="connsiteX107" fmla="*/ 4438650 w 4533900"/>
              <a:gd name="connsiteY107" fmla="*/ 800100 h 3524250"/>
              <a:gd name="connsiteX108" fmla="*/ 4410075 w 4533900"/>
              <a:gd name="connsiteY108" fmla="*/ 762000 h 3524250"/>
              <a:gd name="connsiteX109" fmla="*/ 4362450 w 4533900"/>
              <a:gd name="connsiteY109" fmla="*/ 666750 h 3524250"/>
              <a:gd name="connsiteX110" fmla="*/ 4305300 w 4533900"/>
              <a:gd name="connsiteY110" fmla="*/ 571500 h 3524250"/>
              <a:gd name="connsiteX111" fmla="*/ 4286250 w 4533900"/>
              <a:gd name="connsiteY111" fmla="*/ 542925 h 3524250"/>
              <a:gd name="connsiteX112" fmla="*/ 4257675 w 4533900"/>
              <a:gd name="connsiteY112" fmla="*/ 523875 h 3524250"/>
              <a:gd name="connsiteX113" fmla="*/ 4162425 w 4533900"/>
              <a:gd name="connsiteY113" fmla="*/ 400050 h 3524250"/>
              <a:gd name="connsiteX114" fmla="*/ 4076700 w 4533900"/>
              <a:gd name="connsiteY114" fmla="*/ 323850 h 3524250"/>
              <a:gd name="connsiteX115" fmla="*/ 4048125 w 4533900"/>
              <a:gd name="connsiteY115" fmla="*/ 295275 h 3524250"/>
              <a:gd name="connsiteX116" fmla="*/ 3952875 w 4533900"/>
              <a:gd name="connsiteY116" fmla="*/ 238125 h 3524250"/>
              <a:gd name="connsiteX117" fmla="*/ 3914775 w 4533900"/>
              <a:gd name="connsiteY117" fmla="*/ 209550 h 3524250"/>
              <a:gd name="connsiteX118" fmla="*/ 3829050 w 4533900"/>
              <a:gd name="connsiteY118" fmla="*/ 171450 h 3524250"/>
              <a:gd name="connsiteX119" fmla="*/ 3790950 w 4533900"/>
              <a:gd name="connsiteY119" fmla="*/ 152400 h 3524250"/>
              <a:gd name="connsiteX120" fmla="*/ 3724275 w 4533900"/>
              <a:gd name="connsiteY120" fmla="*/ 123825 h 3524250"/>
              <a:gd name="connsiteX121" fmla="*/ 3676650 w 4533900"/>
              <a:gd name="connsiteY121" fmla="*/ 95250 h 3524250"/>
              <a:gd name="connsiteX122" fmla="*/ 3600450 w 4533900"/>
              <a:gd name="connsiteY122" fmla="*/ 76200 h 3524250"/>
              <a:gd name="connsiteX123" fmla="*/ 3524250 w 4533900"/>
              <a:gd name="connsiteY123" fmla="*/ 47625 h 3524250"/>
              <a:gd name="connsiteX124" fmla="*/ 3486150 w 4533900"/>
              <a:gd name="connsiteY124" fmla="*/ 38100 h 3524250"/>
              <a:gd name="connsiteX125" fmla="*/ 3324225 w 4533900"/>
              <a:gd name="connsiteY125" fmla="*/ 19050 h 3524250"/>
              <a:gd name="connsiteX126" fmla="*/ 3152775 w 4533900"/>
              <a:gd name="connsiteY126" fmla="*/ 9525 h 3524250"/>
              <a:gd name="connsiteX127" fmla="*/ 3028950 w 4533900"/>
              <a:gd name="connsiteY127" fmla="*/ 0 h 3524250"/>
              <a:gd name="connsiteX128" fmla="*/ 1962150 w 4533900"/>
              <a:gd name="connsiteY128" fmla="*/ 19050 h 3524250"/>
              <a:gd name="connsiteX129" fmla="*/ 1733550 w 4533900"/>
              <a:gd name="connsiteY129" fmla="*/ 28575 h 3524250"/>
              <a:gd name="connsiteX130" fmla="*/ 1371600 w 4533900"/>
              <a:gd name="connsiteY130" fmla="*/ 47625 h 3524250"/>
              <a:gd name="connsiteX131" fmla="*/ 1304925 w 4533900"/>
              <a:gd name="connsiteY131" fmla="*/ 57150 h 3524250"/>
              <a:gd name="connsiteX132" fmla="*/ 1200150 w 4533900"/>
              <a:gd name="connsiteY132" fmla="*/ 66675 h 3524250"/>
              <a:gd name="connsiteX133" fmla="*/ 1143000 w 4533900"/>
              <a:gd name="connsiteY133" fmla="*/ 76200 h 3524250"/>
              <a:gd name="connsiteX134" fmla="*/ 1095375 w 4533900"/>
              <a:gd name="connsiteY13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527223 w 4533900"/>
              <a:gd name="connsiteY77" fmla="*/ 2725871 h 3524250"/>
              <a:gd name="connsiteX78" fmla="*/ 2498754 w 4533900"/>
              <a:gd name="connsiteY78" fmla="*/ 2119141 h 3524250"/>
              <a:gd name="connsiteX79" fmla="*/ 2697177 w 4533900"/>
              <a:gd name="connsiteY79" fmla="*/ 2095959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697177 w 4533900"/>
              <a:gd name="connsiteY78" fmla="*/ 2095959 h 3524250"/>
              <a:gd name="connsiteX79" fmla="*/ 2867025 w 4533900"/>
              <a:gd name="connsiteY79" fmla="*/ 2438400 h 3524250"/>
              <a:gd name="connsiteX80" fmla="*/ 2933700 w 4533900"/>
              <a:gd name="connsiteY80" fmla="*/ 2409825 h 3524250"/>
              <a:gd name="connsiteX81" fmla="*/ 3095625 w 4533900"/>
              <a:gd name="connsiteY81" fmla="*/ 2371725 h 3524250"/>
              <a:gd name="connsiteX82" fmla="*/ 3295650 w 4533900"/>
              <a:gd name="connsiteY82" fmla="*/ 2362200 h 3524250"/>
              <a:gd name="connsiteX83" fmla="*/ 3524250 w 4533900"/>
              <a:gd name="connsiteY83" fmla="*/ 2343150 h 3524250"/>
              <a:gd name="connsiteX84" fmla="*/ 3629025 w 4533900"/>
              <a:gd name="connsiteY84" fmla="*/ 2333625 h 3524250"/>
              <a:gd name="connsiteX85" fmla="*/ 3762375 w 4533900"/>
              <a:gd name="connsiteY85" fmla="*/ 2314575 h 3524250"/>
              <a:gd name="connsiteX86" fmla="*/ 3857625 w 4533900"/>
              <a:gd name="connsiteY86" fmla="*/ 2276475 h 3524250"/>
              <a:gd name="connsiteX87" fmla="*/ 3914775 w 4533900"/>
              <a:gd name="connsiteY87" fmla="*/ 2266950 h 3524250"/>
              <a:gd name="connsiteX88" fmla="*/ 3952875 w 4533900"/>
              <a:gd name="connsiteY88" fmla="*/ 2247900 h 3524250"/>
              <a:gd name="connsiteX89" fmla="*/ 3981450 w 4533900"/>
              <a:gd name="connsiteY89" fmla="*/ 2238375 h 3524250"/>
              <a:gd name="connsiteX90" fmla="*/ 4019550 w 4533900"/>
              <a:gd name="connsiteY90" fmla="*/ 2209800 h 3524250"/>
              <a:gd name="connsiteX91" fmla="*/ 4124325 w 4533900"/>
              <a:gd name="connsiteY91" fmla="*/ 2152650 h 3524250"/>
              <a:gd name="connsiteX92" fmla="*/ 4162425 w 4533900"/>
              <a:gd name="connsiteY92" fmla="*/ 2124075 h 3524250"/>
              <a:gd name="connsiteX93" fmla="*/ 4248150 w 4533900"/>
              <a:gd name="connsiteY93" fmla="*/ 2066925 h 3524250"/>
              <a:gd name="connsiteX94" fmla="*/ 4352925 w 4533900"/>
              <a:gd name="connsiteY94" fmla="*/ 1933575 h 3524250"/>
              <a:gd name="connsiteX95" fmla="*/ 4391025 w 4533900"/>
              <a:gd name="connsiteY95" fmla="*/ 1866900 h 3524250"/>
              <a:gd name="connsiteX96" fmla="*/ 4410075 w 4533900"/>
              <a:gd name="connsiteY96" fmla="*/ 1809750 h 3524250"/>
              <a:gd name="connsiteX97" fmla="*/ 4438650 w 4533900"/>
              <a:gd name="connsiteY97" fmla="*/ 1743075 h 3524250"/>
              <a:gd name="connsiteX98" fmla="*/ 4457700 w 4533900"/>
              <a:gd name="connsiteY98" fmla="*/ 1714500 h 3524250"/>
              <a:gd name="connsiteX99" fmla="*/ 4486275 w 4533900"/>
              <a:gd name="connsiteY99" fmla="*/ 1638300 h 3524250"/>
              <a:gd name="connsiteX100" fmla="*/ 4495800 w 4533900"/>
              <a:gd name="connsiteY100" fmla="*/ 1600200 h 3524250"/>
              <a:gd name="connsiteX101" fmla="*/ 4505325 w 4533900"/>
              <a:gd name="connsiteY101" fmla="*/ 1571625 h 3524250"/>
              <a:gd name="connsiteX102" fmla="*/ 4514850 w 4533900"/>
              <a:gd name="connsiteY102" fmla="*/ 1476375 h 3524250"/>
              <a:gd name="connsiteX103" fmla="*/ 4524375 w 4533900"/>
              <a:gd name="connsiteY103" fmla="*/ 1409700 h 3524250"/>
              <a:gd name="connsiteX104" fmla="*/ 4533900 w 4533900"/>
              <a:gd name="connsiteY104" fmla="*/ 1304925 h 3524250"/>
              <a:gd name="connsiteX105" fmla="*/ 4514850 w 4533900"/>
              <a:gd name="connsiteY105" fmla="*/ 1009650 h 3524250"/>
              <a:gd name="connsiteX106" fmla="*/ 4505325 w 4533900"/>
              <a:gd name="connsiteY106" fmla="*/ 962025 h 3524250"/>
              <a:gd name="connsiteX107" fmla="*/ 4438650 w 4533900"/>
              <a:gd name="connsiteY107" fmla="*/ 800100 h 3524250"/>
              <a:gd name="connsiteX108" fmla="*/ 4410075 w 4533900"/>
              <a:gd name="connsiteY108" fmla="*/ 762000 h 3524250"/>
              <a:gd name="connsiteX109" fmla="*/ 4362450 w 4533900"/>
              <a:gd name="connsiteY109" fmla="*/ 666750 h 3524250"/>
              <a:gd name="connsiteX110" fmla="*/ 4305300 w 4533900"/>
              <a:gd name="connsiteY110" fmla="*/ 571500 h 3524250"/>
              <a:gd name="connsiteX111" fmla="*/ 4286250 w 4533900"/>
              <a:gd name="connsiteY111" fmla="*/ 542925 h 3524250"/>
              <a:gd name="connsiteX112" fmla="*/ 4257675 w 4533900"/>
              <a:gd name="connsiteY112" fmla="*/ 523875 h 3524250"/>
              <a:gd name="connsiteX113" fmla="*/ 4162425 w 4533900"/>
              <a:gd name="connsiteY113" fmla="*/ 400050 h 3524250"/>
              <a:gd name="connsiteX114" fmla="*/ 4076700 w 4533900"/>
              <a:gd name="connsiteY114" fmla="*/ 323850 h 3524250"/>
              <a:gd name="connsiteX115" fmla="*/ 4048125 w 4533900"/>
              <a:gd name="connsiteY115" fmla="*/ 295275 h 3524250"/>
              <a:gd name="connsiteX116" fmla="*/ 3952875 w 4533900"/>
              <a:gd name="connsiteY116" fmla="*/ 238125 h 3524250"/>
              <a:gd name="connsiteX117" fmla="*/ 3914775 w 4533900"/>
              <a:gd name="connsiteY117" fmla="*/ 209550 h 3524250"/>
              <a:gd name="connsiteX118" fmla="*/ 3829050 w 4533900"/>
              <a:gd name="connsiteY118" fmla="*/ 171450 h 3524250"/>
              <a:gd name="connsiteX119" fmla="*/ 3790950 w 4533900"/>
              <a:gd name="connsiteY119" fmla="*/ 152400 h 3524250"/>
              <a:gd name="connsiteX120" fmla="*/ 3724275 w 4533900"/>
              <a:gd name="connsiteY120" fmla="*/ 123825 h 3524250"/>
              <a:gd name="connsiteX121" fmla="*/ 3676650 w 4533900"/>
              <a:gd name="connsiteY121" fmla="*/ 95250 h 3524250"/>
              <a:gd name="connsiteX122" fmla="*/ 3600450 w 4533900"/>
              <a:gd name="connsiteY122" fmla="*/ 76200 h 3524250"/>
              <a:gd name="connsiteX123" fmla="*/ 3524250 w 4533900"/>
              <a:gd name="connsiteY123" fmla="*/ 47625 h 3524250"/>
              <a:gd name="connsiteX124" fmla="*/ 3486150 w 4533900"/>
              <a:gd name="connsiteY124" fmla="*/ 38100 h 3524250"/>
              <a:gd name="connsiteX125" fmla="*/ 3324225 w 4533900"/>
              <a:gd name="connsiteY125" fmla="*/ 19050 h 3524250"/>
              <a:gd name="connsiteX126" fmla="*/ 3152775 w 4533900"/>
              <a:gd name="connsiteY126" fmla="*/ 9525 h 3524250"/>
              <a:gd name="connsiteX127" fmla="*/ 3028950 w 4533900"/>
              <a:gd name="connsiteY127" fmla="*/ 0 h 3524250"/>
              <a:gd name="connsiteX128" fmla="*/ 1962150 w 4533900"/>
              <a:gd name="connsiteY128" fmla="*/ 19050 h 3524250"/>
              <a:gd name="connsiteX129" fmla="*/ 1733550 w 4533900"/>
              <a:gd name="connsiteY129" fmla="*/ 28575 h 3524250"/>
              <a:gd name="connsiteX130" fmla="*/ 1371600 w 4533900"/>
              <a:gd name="connsiteY130" fmla="*/ 47625 h 3524250"/>
              <a:gd name="connsiteX131" fmla="*/ 1304925 w 4533900"/>
              <a:gd name="connsiteY131" fmla="*/ 57150 h 3524250"/>
              <a:gd name="connsiteX132" fmla="*/ 1200150 w 4533900"/>
              <a:gd name="connsiteY132" fmla="*/ 66675 h 3524250"/>
              <a:gd name="connsiteX133" fmla="*/ 1143000 w 4533900"/>
              <a:gd name="connsiteY133" fmla="*/ 76200 h 3524250"/>
              <a:gd name="connsiteX134" fmla="*/ 1095375 w 4533900"/>
              <a:gd name="connsiteY13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498754 w 4533900"/>
              <a:gd name="connsiteY76" fmla="*/ 2119141 h 3524250"/>
              <a:gd name="connsiteX77" fmla="*/ 2697177 w 4533900"/>
              <a:gd name="connsiteY77" fmla="*/ 2095959 h 3524250"/>
              <a:gd name="connsiteX78" fmla="*/ 2867025 w 4533900"/>
              <a:gd name="connsiteY78" fmla="*/ 2438400 h 3524250"/>
              <a:gd name="connsiteX79" fmla="*/ 2933700 w 4533900"/>
              <a:gd name="connsiteY79" fmla="*/ 2409825 h 3524250"/>
              <a:gd name="connsiteX80" fmla="*/ 3095625 w 4533900"/>
              <a:gd name="connsiteY80" fmla="*/ 2371725 h 3524250"/>
              <a:gd name="connsiteX81" fmla="*/ 3295650 w 4533900"/>
              <a:gd name="connsiteY81" fmla="*/ 2362200 h 3524250"/>
              <a:gd name="connsiteX82" fmla="*/ 3524250 w 4533900"/>
              <a:gd name="connsiteY82" fmla="*/ 2343150 h 3524250"/>
              <a:gd name="connsiteX83" fmla="*/ 3629025 w 4533900"/>
              <a:gd name="connsiteY83" fmla="*/ 2333625 h 3524250"/>
              <a:gd name="connsiteX84" fmla="*/ 3762375 w 4533900"/>
              <a:gd name="connsiteY84" fmla="*/ 2314575 h 3524250"/>
              <a:gd name="connsiteX85" fmla="*/ 3857625 w 4533900"/>
              <a:gd name="connsiteY85" fmla="*/ 2276475 h 3524250"/>
              <a:gd name="connsiteX86" fmla="*/ 3914775 w 4533900"/>
              <a:gd name="connsiteY86" fmla="*/ 2266950 h 3524250"/>
              <a:gd name="connsiteX87" fmla="*/ 3952875 w 4533900"/>
              <a:gd name="connsiteY87" fmla="*/ 2247900 h 3524250"/>
              <a:gd name="connsiteX88" fmla="*/ 3981450 w 4533900"/>
              <a:gd name="connsiteY88" fmla="*/ 2238375 h 3524250"/>
              <a:gd name="connsiteX89" fmla="*/ 4019550 w 4533900"/>
              <a:gd name="connsiteY89" fmla="*/ 2209800 h 3524250"/>
              <a:gd name="connsiteX90" fmla="*/ 4124325 w 4533900"/>
              <a:gd name="connsiteY90" fmla="*/ 2152650 h 3524250"/>
              <a:gd name="connsiteX91" fmla="*/ 4162425 w 4533900"/>
              <a:gd name="connsiteY91" fmla="*/ 2124075 h 3524250"/>
              <a:gd name="connsiteX92" fmla="*/ 4248150 w 4533900"/>
              <a:gd name="connsiteY92" fmla="*/ 2066925 h 3524250"/>
              <a:gd name="connsiteX93" fmla="*/ 4352925 w 4533900"/>
              <a:gd name="connsiteY93" fmla="*/ 1933575 h 3524250"/>
              <a:gd name="connsiteX94" fmla="*/ 4391025 w 4533900"/>
              <a:gd name="connsiteY94" fmla="*/ 1866900 h 3524250"/>
              <a:gd name="connsiteX95" fmla="*/ 4410075 w 4533900"/>
              <a:gd name="connsiteY95" fmla="*/ 1809750 h 3524250"/>
              <a:gd name="connsiteX96" fmla="*/ 4438650 w 4533900"/>
              <a:gd name="connsiteY96" fmla="*/ 1743075 h 3524250"/>
              <a:gd name="connsiteX97" fmla="*/ 4457700 w 4533900"/>
              <a:gd name="connsiteY97" fmla="*/ 1714500 h 3524250"/>
              <a:gd name="connsiteX98" fmla="*/ 4486275 w 4533900"/>
              <a:gd name="connsiteY98" fmla="*/ 1638300 h 3524250"/>
              <a:gd name="connsiteX99" fmla="*/ 4495800 w 4533900"/>
              <a:gd name="connsiteY99" fmla="*/ 1600200 h 3524250"/>
              <a:gd name="connsiteX100" fmla="*/ 4505325 w 4533900"/>
              <a:gd name="connsiteY100" fmla="*/ 1571625 h 3524250"/>
              <a:gd name="connsiteX101" fmla="*/ 4514850 w 4533900"/>
              <a:gd name="connsiteY101" fmla="*/ 1476375 h 3524250"/>
              <a:gd name="connsiteX102" fmla="*/ 4524375 w 4533900"/>
              <a:gd name="connsiteY102" fmla="*/ 1409700 h 3524250"/>
              <a:gd name="connsiteX103" fmla="*/ 4533900 w 4533900"/>
              <a:gd name="connsiteY103" fmla="*/ 1304925 h 3524250"/>
              <a:gd name="connsiteX104" fmla="*/ 4514850 w 4533900"/>
              <a:gd name="connsiteY104" fmla="*/ 1009650 h 3524250"/>
              <a:gd name="connsiteX105" fmla="*/ 4505325 w 4533900"/>
              <a:gd name="connsiteY105" fmla="*/ 962025 h 3524250"/>
              <a:gd name="connsiteX106" fmla="*/ 4438650 w 4533900"/>
              <a:gd name="connsiteY106" fmla="*/ 800100 h 3524250"/>
              <a:gd name="connsiteX107" fmla="*/ 4410075 w 4533900"/>
              <a:gd name="connsiteY107" fmla="*/ 762000 h 3524250"/>
              <a:gd name="connsiteX108" fmla="*/ 4362450 w 4533900"/>
              <a:gd name="connsiteY108" fmla="*/ 666750 h 3524250"/>
              <a:gd name="connsiteX109" fmla="*/ 4305300 w 4533900"/>
              <a:gd name="connsiteY109" fmla="*/ 571500 h 3524250"/>
              <a:gd name="connsiteX110" fmla="*/ 4286250 w 4533900"/>
              <a:gd name="connsiteY110" fmla="*/ 542925 h 3524250"/>
              <a:gd name="connsiteX111" fmla="*/ 4257675 w 4533900"/>
              <a:gd name="connsiteY111" fmla="*/ 523875 h 3524250"/>
              <a:gd name="connsiteX112" fmla="*/ 4162425 w 4533900"/>
              <a:gd name="connsiteY112" fmla="*/ 400050 h 3524250"/>
              <a:gd name="connsiteX113" fmla="*/ 4076700 w 4533900"/>
              <a:gd name="connsiteY113" fmla="*/ 323850 h 3524250"/>
              <a:gd name="connsiteX114" fmla="*/ 4048125 w 4533900"/>
              <a:gd name="connsiteY114" fmla="*/ 295275 h 3524250"/>
              <a:gd name="connsiteX115" fmla="*/ 3952875 w 4533900"/>
              <a:gd name="connsiteY115" fmla="*/ 238125 h 3524250"/>
              <a:gd name="connsiteX116" fmla="*/ 3914775 w 4533900"/>
              <a:gd name="connsiteY116" fmla="*/ 209550 h 3524250"/>
              <a:gd name="connsiteX117" fmla="*/ 3829050 w 4533900"/>
              <a:gd name="connsiteY117" fmla="*/ 171450 h 3524250"/>
              <a:gd name="connsiteX118" fmla="*/ 3790950 w 4533900"/>
              <a:gd name="connsiteY118" fmla="*/ 152400 h 3524250"/>
              <a:gd name="connsiteX119" fmla="*/ 3724275 w 4533900"/>
              <a:gd name="connsiteY119" fmla="*/ 123825 h 3524250"/>
              <a:gd name="connsiteX120" fmla="*/ 3676650 w 4533900"/>
              <a:gd name="connsiteY120" fmla="*/ 95250 h 3524250"/>
              <a:gd name="connsiteX121" fmla="*/ 3600450 w 4533900"/>
              <a:gd name="connsiteY121" fmla="*/ 76200 h 3524250"/>
              <a:gd name="connsiteX122" fmla="*/ 3524250 w 4533900"/>
              <a:gd name="connsiteY122" fmla="*/ 47625 h 3524250"/>
              <a:gd name="connsiteX123" fmla="*/ 3486150 w 4533900"/>
              <a:gd name="connsiteY123" fmla="*/ 38100 h 3524250"/>
              <a:gd name="connsiteX124" fmla="*/ 3324225 w 4533900"/>
              <a:gd name="connsiteY124" fmla="*/ 19050 h 3524250"/>
              <a:gd name="connsiteX125" fmla="*/ 3152775 w 4533900"/>
              <a:gd name="connsiteY125" fmla="*/ 9525 h 3524250"/>
              <a:gd name="connsiteX126" fmla="*/ 3028950 w 4533900"/>
              <a:gd name="connsiteY126" fmla="*/ 0 h 3524250"/>
              <a:gd name="connsiteX127" fmla="*/ 1962150 w 4533900"/>
              <a:gd name="connsiteY127" fmla="*/ 19050 h 3524250"/>
              <a:gd name="connsiteX128" fmla="*/ 1733550 w 4533900"/>
              <a:gd name="connsiteY128" fmla="*/ 28575 h 3524250"/>
              <a:gd name="connsiteX129" fmla="*/ 1371600 w 4533900"/>
              <a:gd name="connsiteY129" fmla="*/ 47625 h 3524250"/>
              <a:gd name="connsiteX130" fmla="*/ 1304925 w 4533900"/>
              <a:gd name="connsiteY130" fmla="*/ 57150 h 3524250"/>
              <a:gd name="connsiteX131" fmla="*/ 1200150 w 4533900"/>
              <a:gd name="connsiteY131" fmla="*/ 66675 h 3524250"/>
              <a:gd name="connsiteX132" fmla="*/ 1143000 w 4533900"/>
              <a:gd name="connsiteY132" fmla="*/ 76200 h 3524250"/>
              <a:gd name="connsiteX133" fmla="*/ 1095375 w 4533900"/>
              <a:gd name="connsiteY133"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2933700 w 4533900"/>
              <a:gd name="connsiteY78" fmla="*/ 2409825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2933700 w 4533900"/>
              <a:gd name="connsiteY78" fmla="*/ 2409825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3017022 w 4533900"/>
              <a:gd name="connsiteY78" fmla="*/ 2365757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3017022 w 4533900"/>
              <a:gd name="connsiteY77" fmla="*/ 2365757 h 3524250"/>
              <a:gd name="connsiteX78" fmla="*/ 3095625 w 4533900"/>
              <a:gd name="connsiteY78" fmla="*/ 2371725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095625 w 4533900"/>
              <a:gd name="connsiteY78" fmla="*/ 2371725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524250 w 4533900"/>
              <a:gd name="connsiteY79" fmla="*/ 2343150 h 3524250"/>
              <a:gd name="connsiteX80" fmla="*/ 3629025 w 4533900"/>
              <a:gd name="connsiteY80" fmla="*/ 2333625 h 3524250"/>
              <a:gd name="connsiteX81" fmla="*/ 3762375 w 4533900"/>
              <a:gd name="connsiteY81" fmla="*/ 2314575 h 3524250"/>
              <a:gd name="connsiteX82" fmla="*/ 3857625 w 4533900"/>
              <a:gd name="connsiteY82" fmla="*/ 2276475 h 3524250"/>
              <a:gd name="connsiteX83" fmla="*/ 3914775 w 4533900"/>
              <a:gd name="connsiteY83" fmla="*/ 2266950 h 3524250"/>
              <a:gd name="connsiteX84" fmla="*/ 3952875 w 4533900"/>
              <a:gd name="connsiteY84" fmla="*/ 2247900 h 3524250"/>
              <a:gd name="connsiteX85" fmla="*/ 3981450 w 4533900"/>
              <a:gd name="connsiteY85" fmla="*/ 2238375 h 3524250"/>
              <a:gd name="connsiteX86" fmla="*/ 4019550 w 4533900"/>
              <a:gd name="connsiteY86" fmla="*/ 2209800 h 3524250"/>
              <a:gd name="connsiteX87" fmla="*/ 4124325 w 4533900"/>
              <a:gd name="connsiteY87" fmla="*/ 2152650 h 3524250"/>
              <a:gd name="connsiteX88" fmla="*/ 4162425 w 4533900"/>
              <a:gd name="connsiteY88" fmla="*/ 2124075 h 3524250"/>
              <a:gd name="connsiteX89" fmla="*/ 4248150 w 4533900"/>
              <a:gd name="connsiteY89" fmla="*/ 2066925 h 3524250"/>
              <a:gd name="connsiteX90" fmla="*/ 4352925 w 4533900"/>
              <a:gd name="connsiteY90" fmla="*/ 1933575 h 3524250"/>
              <a:gd name="connsiteX91" fmla="*/ 4391025 w 4533900"/>
              <a:gd name="connsiteY91" fmla="*/ 1866900 h 3524250"/>
              <a:gd name="connsiteX92" fmla="*/ 4410075 w 4533900"/>
              <a:gd name="connsiteY92" fmla="*/ 1809750 h 3524250"/>
              <a:gd name="connsiteX93" fmla="*/ 4438650 w 4533900"/>
              <a:gd name="connsiteY93" fmla="*/ 1743075 h 3524250"/>
              <a:gd name="connsiteX94" fmla="*/ 4457700 w 4533900"/>
              <a:gd name="connsiteY94" fmla="*/ 1714500 h 3524250"/>
              <a:gd name="connsiteX95" fmla="*/ 4486275 w 4533900"/>
              <a:gd name="connsiteY95" fmla="*/ 1638300 h 3524250"/>
              <a:gd name="connsiteX96" fmla="*/ 4495800 w 4533900"/>
              <a:gd name="connsiteY96" fmla="*/ 1600200 h 3524250"/>
              <a:gd name="connsiteX97" fmla="*/ 4505325 w 4533900"/>
              <a:gd name="connsiteY97" fmla="*/ 1571625 h 3524250"/>
              <a:gd name="connsiteX98" fmla="*/ 4514850 w 4533900"/>
              <a:gd name="connsiteY98" fmla="*/ 1476375 h 3524250"/>
              <a:gd name="connsiteX99" fmla="*/ 4524375 w 4533900"/>
              <a:gd name="connsiteY99" fmla="*/ 1409700 h 3524250"/>
              <a:gd name="connsiteX100" fmla="*/ 4533900 w 4533900"/>
              <a:gd name="connsiteY100" fmla="*/ 1304925 h 3524250"/>
              <a:gd name="connsiteX101" fmla="*/ 4514850 w 4533900"/>
              <a:gd name="connsiteY101" fmla="*/ 1009650 h 3524250"/>
              <a:gd name="connsiteX102" fmla="*/ 4505325 w 4533900"/>
              <a:gd name="connsiteY102" fmla="*/ 962025 h 3524250"/>
              <a:gd name="connsiteX103" fmla="*/ 4438650 w 4533900"/>
              <a:gd name="connsiteY103" fmla="*/ 800100 h 3524250"/>
              <a:gd name="connsiteX104" fmla="*/ 4410075 w 4533900"/>
              <a:gd name="connsiteY104" fmla="*/ 762000 h 3524250"/>
              <a:gd name="connsiteX105" fmla="*/ 4362450 w 4533900"/>
              <a:gd name="connsiteY105" fmla="*/ 666750 h 3524250"/>
              <a:gd name="connsiteX106" fmla="*/ 4305300 w 4533900"/>
              <a:gd name="connsiteY106" fmla="*/ 571500 h 3524250"/>
              <a:gd name="connsiteX107" fmla="*/ 4286250 w 4533900"/>
              <a:gd name="connsiteY107" fmla="*/ 542925 h 3524250"/>
              <a:gd name="connsiteX108" fmla="*/ 4257675 w 4533900"/>
              <a:gd name="connsiteY108" fmla="*/ 523875 h 3524250"/>
              <a:gd name="connsiteX109" fmla="*/ 4162425 w 4533900"/>
              <a:gd name="connsiteY109" fmla="*/ 400050 h 3524250"/>
              <a:gd name="connsiteX110" fmla="*/ 4076700 w 4533900"/>
              <a:gd name="connsiteY110" fmla="*/ 323850 h 3524250"/>
              <a:gd name="connsiteX111" fmla="*/ 4048125 w 4533900"/>
              <a:gd name="connsiteY111" fmla="*/ 295275 h 3524250"/>
              <a:gd name="connsiteX112" fmla="*/ 3952875 w 4533900"/>
              <a:gd name="connsiteY112" fmla="*/ 238125 h 3524250"/>
              <a:gd name="connsiteX113" fmla="*/ 3914775 w 4533900"/>
              <a:gd name="connsiteY113" fmla="*/ 209550 h 3524250"/>
              <a:gd name="connsiteX114" fmla="*/ 3829050 w 4533900"/>
              <a:gd name="connsiteY114" fmla="*/ 171450 h 3524250"/>
              <a:gd name="connsiteX115" fmla="*/ 3790950 w 4533900"/>
              <a:gd name="connsiteY115" fmla="*/ 152400 h 3524250"/>
              <a:gd name="connsiteX116" fmla="*/ 3724275 w 4533900"/>
              <a:gd name="connsiteY116" fmla="*/ 123825 h 3524250"/>
              <a:gd name="connsiteX117" fmla="*/ 3676650 w 4533900"/>
              <a:gd name="connsiteY117" fmla="*/ 95250 h 3524250"/>
              <a:gd name="connsiteX118" fmla="*/ 3600450 w 4533900"/>
              <a:gd name="connsiteY118" fmla="*/ 76200 h 3524250"/>
              <a:gd name="connsiteX119" fmla="*/ 3524250 w 4533900"/>
              <a:gd name="connsiteY119" fmla="*/ 47625 h 3524250"/>
              <a:gd name="connsiteX120" fmla="*/ 3486150 w 4533900"/>
              <a:gd name="connsiteY120" fmla="*/ 38100 h 3524250"/>
              <a:gd name="connsiteX121" fmla="*/ 3324225 w 4533900"/>
              <a:gd name="connsiteY121" fmla="*/ 19050 h 3524250"/>
              <a:gd name="connsiteX122" fmla="*/ 3152775 w 4533900"/>
              <a:gd name="connsiteY122" fmla="*/ 9525 h 3524250"/>
              <a:gd name="connsiteX123" fmla="*/ 3028950 w 4533900"/>
              <a:gd name="connsiteY123" fmla="*/ 0 h 3524250"/>
              <a:gd name="connsiteX124" fmla="*/ 1962150 w 4533900"/>
              <a:gd name="connsiteY124" fmla="*/ 19050 h 3524250"/>
              <a:gd name="connsiteX125" fmla="*/ 1733550 w 4533900"/>
              <a:gd name="connsiteY125" fmla="*/ 28575 h 3524250"/>
              <a:gd name="connsiteX126" fmla="*/ 1371600 w 4533900"/>
              <a:gd name="connsiteY126" fmla="*/ 47625 h 3524250"/>
              <a:gd name="connsiteX127" fmla="*/ 1304925 w 4533900"/>
              <a:gd name="connsiteY127" fmla="*/ 57150 h 3524250"/>
              <a:gd name="connsiteX128" fmla="*/ 1200150 w 4533900"/>
              <a:gd name="connsiteY128" fmla="*/ 66675 h 3524250"/>
              <a:gd name="connsiteX129" fmla="*/ 1143000 w 4533900"/>
              <a:gd name="connsiteY129" fmla="*/ 76200 h 3524250"/>
              <a:gd name="connsiteX130" fmla="*/ 1095375 w 4533900"/>
              <a:gd name="connsiteY130"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629025 w 4533900"/>
              <a:gd name="connsiteY79" fmla="*/ 2333625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698461 w 4533900"/>
              <a:gd name="connsiteY79" fmla="*/ 1121769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857625 w 4533900"/>
              <a:gd name="connsiteY81" fmla="*/ 2276475 h 3524250"/>
              <a:gd name="connsiteX82" fmla="*/ 3952875 w 4533900"/>
              <a:gd name="connsiteY82" fmla="*/ 2247900 h 3524250"/>
              <a:gd name="connsiteX83" fmla="*/ 3981450 w 4533900"/>
              <a:gd name="connsiteY83" fmla="*/ 2238375 h 3524250"/>
              <a:gd name="connsiteX84" fmla="*/ 4019550 w 4533900"/>
              <a:gd name="connsiteY84" fmla="*/ 2209800 h 3524250"/>
              <a:gd name="connsiteX85" fmla="*/ 4124325 w 4533900"/>
              <a:gd name="connsiteY85" fmla="*/ 2152650 h 3524250"/>
              <a:gd name="connsiteX86" fmla="*/ 4162425 w 4533900"/>
              <a:gd name="connsiteY86" fmla="*/ 2124075 h 3524250"/>
              <a:gd name="connsiteX87" fmla="*/ 4248150 w 4533900"/>
              <a:gd name="connsiteY87" fmla="*/ 2066925 h 3524250"/>
              <a:gd name="connsiteX88" fmla="*/ 4352925 w 4533900"/>
              <a:gd name="connsiteY88" fmla="*/ 1933575 h 3524250"/>
              <a:gd name="connsiteX89" fmla="*/ 4391025 w 4533900"/>
              <a:gd name="connsiteY89" fmla="*/ 1866900 h 3524250"/>
              <a:gd name="connsiteX90" fmla="*/ 4410075 w 4533900"/>
              <a:gd name="connsiteY90" fmla="*/ 1809750 h 3524250"/>
              <a:gd name="connsiteX91" fmla="*/ 4438650 w 4533900"/>
              <a:gd name="connsiteY91" fmla="*/ 1743075 h 3524250"/>
              <a:gd name="connsiteX92" fmla="*/ 4457700 w 4533900"/>
              <a:gd name="connsiteY92" fmla="*/ 1714500 h 3524250"/>
              <a:gd name="connsiteX93" fmla="*/ 4486275 w 4533900"/>
              <a:gd name="connsiteY93" fmla="*/ 1638300 h 3524250"/>
              <a:gd name="connsiteX94" fmla="*/ 4495800 w 4533900"/>
              <a:gd name="connsiteY94" fmla="*/ 1600200 h 3524250"/>
              <a:gd name="connsiteX95" fmla="*/ 4505325 w 4533900"/>
              <a:gd name="connsiteY95" fmla="*/ 1571625 h 3524250"/>
              <a:gd name="connsiteX96" fmla="*/ 4514850 w 4533900"/>
              <a:gd name="connsiteY96" fmla="*/ 1476375 h 3524250"/>
              <a:gd name="connsiteX97" fmla="*/ 4524375 w 4533900"/>
              <a:gd name="connsiteY97" fmla="*/ 1409700 h 3524250"/>
              <a:gd name="connsiteX98" fmla="*/ 4533900 w 4533900"/>
              <a:gd name="connsiteY98" fmla="*/ 1304925 h 3524250"/>
              <a:gd name="connsiteX99" fmla="*/ 4514850 w 4533900"/>
              <a:gd name="connsiteY99" fmla="*/ 1009650 h 3524250"/>
              <a:gd name="connsiteX100" fmla="*/ 4505325 w 4533900"/>
              <a:gd name="connsiteY100" fmla="*/ 962025 h 3524250"/>
              <a:gd name="connsiteX101" fmla="*/ 4438650 w 4533900"/>
              <a:gd name="connsiteY101" fmla="*/ 800100 h 3524250"/>
              <a:gd name="connsiteX102" fmla="*/ 4410075 w 4533900"/>
              <a:gd name="connsiteY102" fmla="*/ 762000 h 3524250"/>
              <a:gd name="connsiteX103" fmla="*/ 4362450 w 4533900"/>
              <a:gd name="connsiteY103" fmla="*/ 666750 h 3524250"/>
              <a:gd name="connsiteX104" fmla="*/ 4305300 w 4533900"/>
              <a:gd name="connsiteY104" fmla="*/ 571500 h 3524250"/>
              <a:gd name="connsiteX105" fmla="*/ 4286250 w 4533900"/>
              <a:gd name="connsiteY105" fmla="*/ 542925 h 3524250"/>
              <a:gd name="connsiteX106" fmla="*/ 4257675 w 4533900"/>
              <a:gd name="connsiteY106" fmla="*/ 523875 h 3524250"/>
              <a:gd name="connsiteX107" fmla="*/ 4162425 w 4533900"/>
              <a:gd name="connsiteY107" fmla="*/ 400050 h 3524250"/>
              <a:gd name="connsiteX108" fmla="*/ 4076700 w 4533900"/>
              <a:gd name="connsiteY108" fmla="*/ 323850 h 3524250"/>
              <a:gd name="connsiteX109" fmla="*/ 4048125 w 4533900"/>
              <a:gd name="connsiteY109" fmla="*/ 295275 h 3524250"/>
              <a:gd name="connsiteX110" fmla="*/ 3952875 w 4533900"/>
              <a:gd name="connsiteY110" fmla="*/ 238125 h 3524250"/>
              <a:gd name="connsiteX111" fmla="*/ 3914775 w 4533900"/>
              <a:gd name="connsiteY111" fmla="*/ 209550 h 3524250"/>
              <a:gd name="connsiteX112" fmla="*/ 3829050 w 4533900"/>
              <a:gd name="connsiteY112" fmla="*/ 171450 h 3524250"/>
              <a:gd name="connsiteX113" fmla="*/ 3790950 w 4533900"/>
              <a:gd name="connsiteY113" fmla="*/ 152400 h 3524250"/>
              <a:gd name="connsiteX114" fmla="*/ 3724275 w 4533900"/>
              <a:gd name="connsiteY114" fmla="*/ 123825 h 3524250"/>
              <a:gd name="connsiteX115" fmla="*/ 3676650 w 4533900"/>
              <a:gd name="connsiteY115" fmla="*/ 95250 h 3524250"/>
              <a:gd name="connsiteX116" fmla="*/ 3600450 w 4533900"/>
              <a:gd name="connsiteY116" fmla="*/ 76200 h 3524250"/>
              <a:gd name="connsiteX117" fmla="*/ 3524250 w 4533900"/>
              <a:gd name="connsiteY117" fmla="*/ 47625 h 3524250"/>
              <a:gd name="connsiteX118" fmla="*/ 3486150 w 4533900"/>
              <a:gd name="connsiteY118" fmla="*/ 38100 h 3524250"/>
              <a:gd name="connsiteX119" fmla="*/ 3324225 w 4533900"/>
              <a:gd name="connsiteY119" fmla="*/ 19050 h 3524250"/>
              <a:gd name="connsiteX120" fmla="*/ 3152775 w 4533900"/>
              <a:gd name="connsiteY120" fmla="*/ 9525 h 3524250"/>
              <a:gd name="connsiteX121" fmla="*/ 3028950 w 4533900"/>
              <a:gd name="connsiteY121" fmla="*/ 0 h 3524250"/>
              <a:gd name="connsiteX122" fmla="*/ 1962150 w 4533900"/>
              <a:gd name="connsiteY122" fmla="*/ 19050 h 3524250"/>
              <a:gd name="connsiteX123" fmla="*/ 1733550 w 4533900"/>
              <a:gd name="connsiteY123" fmla="*/ 28575 h 3524250"/>
              <a:gd name="connsiteX124" fmla="*/ 1371600 w 4533900"/>
              <a:gd name="connsiteY124" fmla="*/ 47625 h 3524250"/>
              <a:gd name="connsiteX125" fmla="*/ 1304925 w 4533900"/>
              <a:gd name="connsiteY125" fmla="*/ 57150 h 3524250"/>
              <a:gd name="connsiteX126" fmla="*/ 1200150 w 4533900"/>
              <a:gd name="connsiteY126" fmla="*/ 66675 h 3524250"/>
              <a:gd name="connsiteX127" fmla="*/ 1143000 w 4533900"/>
              <a:gd name="connsiteY127" fmla="*/ 76200 h 3524250"/>
              <a:gd name="connsiteX128" fmla="*/ 1095375 w 4533900"/>
              <a:gd name="connsiteY128"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019550 w 4533900"/>
              <a:gd name="connsiteY83" fmla="*/ 2209800 h 3524250"/>
              <a:gd name="connsiteX84" fmla="*/ 4124325 w 4533900"/>
              <a:gd name="connsiteY84" fmla="*/ 2152650 h 3524250"/>
              <a:gd name="connsiteX85" fmla="*/ 4162425 w 4533900"/>
              <a:gd name="connsiteY85" fmla="*/ 2124075 h 3524250"/>
              <a:gd name="connsiteX86" fmla="*/ 4248150 w 4533900"/>
              <a:gd name="connsiteY86" fmla="*/ 2066925 h 3524250"/>
              <a:gd name="connsiteX87" fmla="*/ 4352925 w 4533900"/>
              <a:gd name="connsiteY87" fmla="*/ 1933575 h 3524250"/>
              <a:gd name="connsiteX88" fmla="*/ 4391025 w 4533900"/>
              <a:gd name="connsiteY88" fmla="*/ 1866900 h 3524250"/>
              <a:gd name="connsiteX89" fmla="*/ 4410075 w 4533900"/>
              <a:gd name="connsiteY89" fmla="*/ 1809750 h 3524250"/>
              <a:gd name="connsiteX90" fmla="*/ 4438650 w 4533900"/>
              <a:gd name="connsiteY90" fmla="*/ 1743075 h 3524250"/>
              <a:gd name="connsiteX91" fmla="*/ 4457700 w 4533900"/>
              <a:gd name="connsiteY91" fmla="*/ 1714500 h 3524250"/>
              <a:gd name="connsiteX92" fmla="*/ 4486275 w 4533900"/>
              <a:gd name="connsiteY92" fmla="*/ 1638300 h 3524250"/>
              <a:gd name="connsiteX93" fmla="*/ 4495800 w 4533900"/>
              <a:gd name="connsiteY93" fmla="*/ 1600200 h 3524250"/>
              <a:gd name="connsiteX94" fmla="*/ 4505325 w 4533900"/>
              <a:gd name="connsiteY94" fmla="*/ 1571625 h 3524250"/>
              <a:gd name="connsiteX95" fmla="*/ 4514850 w 4533900"/>
              <a:gd name="connsiteY95" fmla="*/ 1476375 h 3524250"/>
              <a:gd name="connsiteX96" fmla="*/ 4524375 w 4533900"/>
              <a:gd name="connsiteY96" fmla="*/ 1409700 h 3524250"/>
              <a:gd name="connsiteX97" fmla="*/ 4533900 w 4533900"/>
              <a:gd name="connsiteY97" fmla="*/ 1304925 h 3524250"/>
              <a:gd name="connsiteX98" fmla="*/ 4514850 w 4533900"/>
              <a:gd name="connsiteY98" fmla="*/ 1009650 h 3524250"/>
              <a:gd name="connsiteX99" fmla="*/ 4505325 w 4533900"/>
              <a:gd name="connsiteY99" fmla="*/ 962025 h 3524250"/>
              <a:gd name="connsiteX100" fmla="*/ 4438650 w 4533900"/>
              <a:gd name="connsiteY100" fmla="*/ 800100 h 3524250"/>
              <a:gd name="connsiteX101" fmla="*/ 4410075 w 4533900"/>
              <a:gd name="connsiteY101" fmla="*/ 762000 h 3524250"/>
              <a:gd name="connsiteX102" fmla="*/ 4362450 w 4533900"/>
              <a:gd name="connsiteY102" fmla="*/ 666750 h 3524250"/>
              <a:gd name="connsiteX103" fmla="*/ 4305300 w 4533900"/>
              <a:gd name="connsiteY103" fmla="*/ 571500 h 3524250"/>
              <a:gd name="connsiteX104" fmla="*/ 4286250 w 4533900"/>
              <a:gd name="connsiteY104" fmla="*/ 542925 h 3524250"/>
              <a:gd name="connsiteX105" fmla="*/ 4257675 w 4533900"/>
              <a:gd name="connsiteY105" fmla="*/ 523875 h 3524250"/>
              <a:gd name="connsiteX106" fmla="*/ 4162425 w 4533900"/>
              <a:gd name="connsiteY106" fmla="*/ 400050 h 3524250"/>
              <a:gd name="connsiteX107" fmla="*/ 4076700 w 4533900"/>
              <a:gd name="connsiteY107" fmla="*/ 323850 h 3524250"/>
              <a:gd name="connsiteX108" fmla="*/ 4048125 w 4533900"/>
              <a:gd name="connsiteY108" fmla="*/ 295275 h 3524250"/>
              <a:gd name="connsiteX109" fmla="*/ 3952875 w 4533900"/>
              <a:gd name="connsiteY109" fmla="*/ 238125 h 3524250"/>
              <a:gd name="connsiteX110" fmla="*/ 3914775 w 4533900"/>
              <a:gd name="connsiteY110" fmla="*/ 209550 h 3524250"/>
              <a:gd name="connsiteX111" fmla="*/ 3829050 w 4533900"/>
              <a:gd name="connsiteY111" fmla="*/ 171450 h 3524250"/>
              <a:gd name="connsiteX112" fmla="*/ 3790950 w 4533900"/>
              <a:gd name="connsiteY112" fmla="*/ 152400 h 3524250"/>
              <a:gd name="connsiteX113" fmla="*/ 3724275 w 4533900"/>
              <a:gd name="connsiteY113" fmla="*/ 123825 h 3524250"/>
              <a:gd name="connsiteX114" fmla="*/ 3676650 w 4533900"/>
              <a:gd name="connsiteY114" fmla="*/ 95250 h 3524250"/>
              <a:gd name="connsiteX115" fmla="*/ 3600450 w 4533900"/>
              <a:gd name="connsiteY115" fmla="*/ 76200 h 3524250"/>
              <a:gd name="connsiteX116" fmla="*/ 3524250 w 4533900"/>
              <a:gd name="connsiteY116" fmla="*/ 47625 h 3524250"/>
              <a:gd name="connsiteX117" fmla="*/ 3486150 w 4533900"/>
              <a:gd name="connsiteY117" fmla="*/ 38100 h 3524250"/>
              <a:gd name="connsiteX118" fmla="*/ 3324225 w 4533900"/>
              <a:gd name="connsiteY118" fmla="*/ 19050 h 3524250"/>
              <a:gd name="connsiteX119" fmla="*/ 3152775 w 4533900"/>
              <a:gd name="connsiteY119" fmla="*/ 9525 h 3524250"/>
              <a:gd name="connsiteX120" fmla="*/ 3028950 w 4533900"/>
              <a:gd name="connsiteY120" fmla="*/ 0 h 3524250"/>
              <a:gd name="connsiteX121" fmla="*/ 1962150 w 4533900"/>
              <a:gd name="connsiteY121" fmla="*/ 19050 h 3524250"/>
              <a:gd name="connsiteX122" fmla="*/ 1733550 w 4533900"/>
              <a:gd name="connsiteY122" fmla="*/ 28575 h 3524250"/>
              <a:gd name="connsiteX123" fmla="*/ 1371600 w 4533900"/>
              <a:gd name="connsiteY123" fmla="*/ 47625 h 3524250"/>
              <a:gd name="connsiteX124" fmla="*/ 1304925 w 4533900"/>
              <a:gd name="connsiteY124" fmla="*/ 57150 h 3524250"/>
              <a:gd name="connsiteX125" fmla="*/ 1200150 w 4533900"/>
              <a:gd name="connsiteY125" fmla="*/ 66675 h 3524250"/>
              <a:gd name="connsiteX126" fmla="*/ 1143000 w 4533900"/>
              <a:gd name="connsiteY126" fmla="*/ 76200 h 3524250"/>
              <a:gd name="connsiteX127" fmla="*/ 1095375 w 4533900"/>
              <a:gd name="connsiteY127"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124325 w 4533900"/>
              <a:gd name="connsiteY83" fmla="*/ 2152650 h 3524250"/>
              <a:gd name="connsiteX84" fmla="*/ 4162425 w 4533900"/>
              <a:gd name="connsiteY84" fmla="*/ 2124075 h 3524250"/>
              <a:gd name="connsiteX85" fmla="*/ 4248150 w 4533900"/>
              <a:gd name="connsiteY85" fmla="*/ 2066925 h 3524250"/>
              <a:gd name="connsiteX86" fmla="*/ 4352925 w 4533900"/>
              <a:gd name="connsiteY86" fmla="*/ 1933575 h 3524250"/>
              <a:gd name="connsiteX87" fmla="*/ 4391025 w 4533900"/>
              <a:gd name="connsiteY87" fmla="*/ 1866900 h 3524250"/>
              <a:gd name="connsiteX88" fmla="*/ 4410075 w 4533900"/>
              <a:gd name="connsiteY88" fmla="*/ 1809750 h 3524250"/>
              <a:gd name="connsiteX89" fmla="*/ 4438650 w 4533900"/>
              <a:gd name="connsiteY89" fmla="*/ 1743075 h 3524250"/>
              <a:gd name="connsiteX90" fmla="*/ 4457700 w 4533900"/>
              <a:gd name="connsiteY90" fmla="*/ 1714500 h 3524250"/>
              <a:gd name="connsiteX91" fmla="*/ 4486275 w 4533900"/>
              <a:gd name="connsiteY91" fmla="*/ 1638300 h 3524250"/>
              <a:gd name="connsiteX92" fmla="*/ 4495800 w 4533900"/>
              <a:gd name="connsiteY92" fmla="*/ 1600200 h 3524250"/>
              <a:gd name="connsiteX93" fmla="*/ 4505325 w 4533900"/>
              <a:gd name="connsiteY93" fmla="*/ 1571625 h 3524250"/>
              <a:gd name="connsiteX94" fmla="*/ 4514850 w 4533900"/>
              <a:gd name="connsiteY94" fmla="*/ 1476375 h 3524250"/>
              <a:gd name="connsiteX95" fmla="*/ 4524375 w 4533900"/>
              <a:gd name="connsiteY95" fmla="*/ 1409700 h 3524250"/>
              <a:gd name="connsiteX96" fmla="*/ 4533900 w 4533900"/>
              <a:gd name="connsiteY96" fmla="*/ 1304925 h 3524250"/>
              <a:gd name="connsiteX97" fmla="*/ 4514850 w 4533900"/>
              <a:gd name="connsiteY97" fmla="*/ 1009650 h 3524250"/>
              <a:gd name="connsiteX98" fmla="*/ 4505325 w 4533900"/>
              <a:gd name="connsiteY98" fmla="*/ 962025 h 3524250"/>
              <a:gd name="connsiteX99" fmla="*/ 4438650 w 4533900"/>
              <a:gd name="connsiteY99" fmla="*/ 800100 h 3524250"/>
              <a:gd name="connsiteX100" fmla="*/ 4410075 w 4533900"/>
              <a:gd name="connsiteY100" fmla="*/ 762000 h 3524250"/>
              <a:gd name="connsiteX101" fmla="*/ 4362450 w 4533900"/>
              <a:gd name="connsiteY101" fmla="*/ 666750 h 3524250"/>
              <a:gd name="connsiteX102" fmla="*/ 4305300 w 4533900"/>
              <a:gd name="connsiteY102" fmla="*/ 571500 h 3524250"/>
              <a:gd name="connsiteX103" fmla="*/ 4286250 w 4533900"/>
              <a:gd name="connsiteY103" fmla="*/ 542925 h 3524250"/>
              <a:gd name="connsiteX104" fmla="*/ 4257675 w 4533900"/>
              <a:gd name="connsiteY104" fmla="*/ 523875 h 3524250"/>
              <a:gd name="connsiteX105" fmla="*/ 4162425 w 4533900"/>
              <a:gd name="connsiteY105" fmla="*/ 400050 h 3524250"/>
              <a:gd name="connsiteX106" fmla="*/ 4076700 w 4533900"/>
              <a:gd name="connsiteY106" fmla="*/ 323850 h 3524250"/>
              <a:gd name="connsiteX107" fmla="*/ 4048125 w 4533900"/>
              <a:gd name="connsiteY107" fmla="*/ 295275 h 3524250"/>
              <a:gd name="connsiteX108" fmla="*/ 3952875 w 4533900"/>
              <a:gd name="connsiteY108" fmla="*/ 238125 h 3524250"/>
              <a:gd name="connsiteX109" fmla="*/ 3914775 w 4533900"/>
              <a:gd name="connsiteY109" fmla="*/ 209550 h 3524250"/>
              <a:gd name="connsiteX110" fmla="*/ 3829050 w 4533900"/>
              <a:gd name="connsiteY110" fmla="*/ 171450 h 3524250"/>
              <a:gd name="connsiteX111" fmla="*/ 3790950 w 4533900"/>
              <a:gd name="connsiteY111" fmla="*/ 152400 h 3524250"/>
              <a:gd name="connsiteX112" fmla="*/ 3724275 w 4533900"/>
              <a:gd name="connsiteY112" fmla="*/ 123825 h 3524250"/>
              <a:gd name="connsiteX113" fmla="*/ 3676650 w 4533900"/>
              <a:gd name="connsiteY113" fmla="*/ 95250 h 3524250"/>
              <a:gd name="connsiteX114" fmla="*/ 3600450 w 4533900"/>
              <a:gd name="connsiteY114" fmla="*/ 76200 h 3524250"/>
              <a:gd name="connsiteX115" fmla="*/ 3524250 w 4533900"/>
              <a:gd name="connsiteY115" fmla="*/ 47625 h 3524250"/>
              <a:gd name="connsiteX116" fmla="*/ 3486150 w 4533900"/>
              <a:gd name="connsiteY116" fmla="*/ 38100 h 3524250"/>
              <a:gd name="connsiteX117" fmla="*/ 3324225 w 4533900"/>
              <a:gd name="connsiteY117" fmla="*/ 19050 h 3524250"/>
              <a:gd name="connsiteX118" fmla="*/ 3152775 w 4533900"/>
              <a:gd name="connsiteY118" fmla="*/ 9525 h 3524250"/>
              <a:gd name="connsiteX119" fmla="*/ 3028950 w 4533900"/>
              <a:gd name="connsiteY119" fmla="*/ 0 h 3524250"/>
              <a:gd name="connsiteX120" fmla="*/ 1962150 w 4533900"/>
              <a:gd name="connsiteY120" fmla="*/ 19050 h 3524250"/>
              <a:gd name="connsiteX121" fmla="*/ 1733550 w 4533900"/>
              <a:gd name="connsiteY121" fmla="*/ 28575 h 3524250"/>
              <a:gd name="connsiteX122" fmla="*/ 1371600 w 4533900"/>
              <a:gd name="connsiteY122" fmla="*/ 47625 h 3524250"/>
              <a:gd name="connsiteX123" fmla="*/ 1304925 w 4533900"/>
              <a:gd name="connsiteY123" fmla="*/ 57150 h 3524250"/>
              <a:gd name="connsiteX124" fmla="*/ 1200150 w 4533900"/>
              <a:gd name="connsiteY124" fmla="*/ 66675 h 3524250"/>
              <a:gd name="connsiteX125" fmla="*/ 1143000 w 4533900"/>
              <a:gd name="connsiteY125" fmla="*/ 76200 h 3524250"/>
              <a:gd name="connsiteX126" fmla="*/ 1095375 w 4533900"/>
              <a:gd name="connsiteY126"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3950644 w 4533900"/>
              <a:gd name="connsiteY83" fmla="*/ 2252146 h 3524250"/>
              <a:gd name="connsiteX84" fmla="*/ 4124325 w 4533900"/>
              <a:gd name="connsiteY84" fmla="*/ 2152650 h 3524250"/>
              <a:gd name="connsiteX85" fmla="*/ 4162425 w 4533900"/>
              <a:gd name="connsiteY85" fmla="*/ 2124075 h 3524250"/>
              <a:gd name="connsiteX86" fmla="*/ 4248150 w 4533900"/>
              <a:gd name="connsiteY86" fmla="*/ 2066925 h 3524250"/>
              <a:gd name="connsiteX87" fmla="*/ 4352925 w 4533900"/>
              <a:gd name="connsiteY87" fmla="*/ 1933575 h 3524250"/>
              <a:gd name="connsiteX88" fmla="*/ 4391025 w 4533900"/>
              <a:gd name="connsiteY88" fmla="*/ 1866900 h 3524250"/>
              <a:gd name="connsiteX89" fmla="*/ 4410075 w 4533900"/>
              <a:gd name="connsiteY89" fmla="*/ 1809750 h 3524250"/>
              <a:gd name="connsiteX90" fmla="*/ 4438650 w 4533900"/>
              <a:gd name="connsiteY90" fmla="*/ 1743075 h 3524250"/>
              <a:gd name="connsiteX91" fmla="*/ 4457700 w 4533900"/>
              <a:gd name="connsiteY91" fmla="*/ 1714500 h 3524250"/>
              <a:gd name="connsiteX92" fmla="*/ 4486275 w 4533900"/>
              <a:gd name="connsiteY92" fmla="*/ 1638300 h 3524250"/>
              <a:gd name="connsiteX93" fmla="*/ 4495800 w 4533900"/>
              <a:gd name="connsiteY93" fmla="*/ 1600200 h 3524250"/>
              <a:gd name="connsiteX94" fmla="*/ 4505325 w 4533900"/>
              <a:gd name="connsiteY94" fmla="*/ 1571625 h 3524250"/>
              <a:gd name="connsiteX95" fmla="*/ 4514850 w 4533900"/>
              <a:gd name="connsiteY95" fmla="*/ 1476375 h 3524250"/>
              <a:gd name="connsiteX96" fmla="*/ 4524375 w 4533900"/>
              <a:gd name="connsiteY96" fmla="*/ 1409700 h 3524250"/>
              <a:gd name="connsiteX97" fmla="*/ 4533900 w 4533900"/>
              <a:gd name="connsiteY97" fmla="*/ 1304925 h 3524250"/>
              <a:gd name="connsiteX98" fmla="*/ 4514850 w 4533900"/>
              <a:gd name="connsiteY98" fmla="*/ 1009650 h 3524250"/>
              <a:gd name="connsiteX99" fmla="*/ 4505325 w 4533900"/>
              <a:gd name="connsiteY99" fmla="*/ 962025 h 3524250"/>
              <a:gd name="connsiteX100" fmla="*/ 4438650 w 4533900"/>
              <a:gd name="connsiteY100" fmla="*/ 800100 h 3524250"/>
              <a:gd name="connsiteX101" fmla="*/ 4410075 w 4533900"/>
              <a:gd name="connsiteY101" fmla="*/ 762000 h 3524250"/>
              <a:gd name="connsiteX102" fmla="*/ 4362450 w 4533900"/>
              <a:gd name="connsiteY102" fmla="*/ 666750 h 3524250"/>
              <a:gd name="connsiteX103" fmla="*/ 4305300 w 4533900"/>
              <a:gd name="connsiteY103" fmla="*/ 571500 h 3524250"/>
              <a:gd name="connsiteX104" fmla="*/ 4286250 w 4533900"/>
              <a:gd name="connsiteY104" fmla="*/ 542925 h 3524250"/>
              <a:gd name="connsiteX105" fmla="*/ 4257675 w 4533900"/>
              <a:gd name="connsiteY105" fmla="*/ 523875 h 3524250"/>
              <a:gd name="connsiteX106" fmla="*/ 4162425 w 4533900"/>
              <a:gd name="connsiteY106" fmla="*/ 400050 h 3524250"/>
              <a:gd name="connsiteX107" fmla="*/ 4076700 w 4533900"/>
              <a:gd name="connsiteY107" fmla="*/ 323850 h 3524250"/>
              <a:gd name="connsiteX108" fmla="*/ 4048125 w 4533900"/>
              <a:gd name="connsiteY108" fmla="*/ 295275 h 3524250"/>
              <a:gd name="connsiteX109" fmla="*/ 3952875 w 4533900"/>
              <a:gd name="connsiteY109" fmla="*/ 238125 h 3524250"/>
              <a:gd name="connsiteX110" fmla="*/ 3914775 w 4533900"/>
              <a:gd name="connsiteY110" fmla="*/ 209550 h 3524250"/>
              <a:gd name="connsiteX111" fmla="*/ 3829050 w 4533900"/>
              <a:gd name="connsiteY111" fmla="*/ 171450 h 3524250"/>
              <a:gd name="connsiteX112" fmla="*/ 3790950 w 4533900"/>
              <a:gd name="connsiteY112" fmla="*/ 152400 h 3524250"/>
              <a:gd name="connsiteX113" fmla="*/ 3724275 w 4533900"/>
              <a:gd name="connsiteY113" fmla="*/ 123825 h 3524250"/>
              <a:gd name="connsiteX114" fmla="*/ 3676650 w 4533900"/>
              <a:gd name="connsiteY114" fmla="*/ 95250 h 3524250"/>
              <a:gd name="connsiteX115" fmla="*/ 3600450 w 4533900"/>
              <a:gd name="connsiteY115" fmla="*/ 76200 h 3524250"/>
              <a:gd name="connsiteX116" fmla="*/ 3524250 w 4533900"/>
              <a:gd name="connsiteY116" fmla="*/ 47625 h 3524250"/>
              <a:gd name="connsiteX117" fmla="*/ 3486150 w 4533900"/>
              <a:gd name="connsiteY117" fmla="*/ 38100 h 3524250"/>
              <a:gd name="connsiteX118" fmla="*/ 3324225 w 4533900"/>
              <a:gd name="connsiteY118" fmla="*/ 19050 h 3524250"/>
              <a:gd name="connsiteX119" fmla="*/ 3152775 w 4533900"/>
              <a:gd name="connsiteY119" fmla="*/ 9525 h 3524250"/>
              <a:gd name="connsiteX120" fmla="*/ 3028950 w 4533900"/>
              <a:gd name="connsiteY120" fmla="*/ 0 h 3524250"/>
              <a:gd name="connsiteX121" fmla="*/ 1962150 w 4533900"/>
              <a:gd name="connsiteY121" fmla="*/ 19050 h 3524250"/>
              <a:gd name="connsiteX122" fmla="*/ 1733550 w 4533900"/>
              <a:gd name="connsiteY122" fmla="*/ 28575 h 3524250"/>
              <a:gd name="connsiteX123" fmla="*/ 1371600 w 4533900"/>
              <a:gd name="connsiteY123" fmla="*/ 47625 h 3524250"/>
              <a:gd name="connsiteX124" fmla="*/ 1304925 w 4533900"/>
              <a:gd name="connsiteY124" fmla="*/ 57150 h 3524250"/>
              <a:gd name="connsiteX125" fmla="*/ 1200150 w 4533900"/>
              <a:gd name="connsiteY125" fmla="*/ 66675 h 3524250"/>
              <a:gd name="connsiteX126" fmla="*/ 1143000 w 4533900"/>
              <a:gd name="connsiteY126" fmla="*/ 76200 h 3524250"/>
              <a:gd name="connsiteX127" fmla="*/ 1095375 w 4533900"/>
              <a:gd name="connsiteY127"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124325 w 4533900"/>
              <a:gd name="connsiteY83" fmla="*/ 2152650 h 3524250"/>
              <a:gd name="connsiteX84" fmla="*/ 4162425 w 4533900"/>
              <a:gd name="connsiteY84" fmla="*/ 2124075 h 3524250"/>
              <a:gd name="connsiteX85" fmla="*/ 4248150 w 4533900"/>
              <a:gd name="connsiteY85" fmla="*/ 2066925 h 3524250"/>
              <a:gd name="connsiteX86" fmla="*/ 4352925 w 4533900"/>
              <a:gd name="connsiteY86" fmla="*/ 1933575 h 3524250"/>
              <a:gd name="connsiteX87" fmla="*/ 4391025 w 4533900"/>
              <a:gd name="connsiteY87" fmla="*/ 1866900 h 3524250"/>
              <a:gd name="connsiteX88" fmla="*/ 4410075 w 4533900"/>
              <a:gd name="connsiteY88" fmla="*/ 1809750 h 3524250"/>
              <a:gd name="connsiteX89" fmla="*/ 4438650 w 4533900"/>
              <a:gd name="connsiteY89" fmla="*/ 1743075 h 3524250"/>
              <a:gd name="connsiteX90" fmla="*/ 4457700 w 4533900"/>
              <a:gd name="connsiteY90" fmla="*/ 1714500 h 3524250"/>
              <a:gd name="connsiteX91" fmla="*/ 4486275 w 4533900"/>
              <a:gd name="connsiteY91" fmla="*/ 1638300 h 3524250"/>
              <a:gd name="connsiteX92" fmla="*/ 4495800 w 4533900"/>
              <a:gd name="connsiteY92" fmla="*/ 1600200 h 3524250"/>
              <a:gd name="connsiteX93" fmla="*/ 4505325 w 4533900"/>
              <a:gd name="connsiteY93" fmla="*/ 1571625 h 3524250"/>
              <a:gd name="connsiteX94" fmla="*/ 4514850 w 4533900"/>
              <a:gd name="connsiteY94" fmla="*/ 1476375 h 3524250"/>
              <a:gd name="connsiteX95" fmla="*/ 4524375 w 4533900"/>
              <a:gd name="connsiteY95" fmla="*/ 1409700 h 3524250"/>
              <a:gd name="connsiteX96" fmla="*/ 4533900 w 4533900"/>
              <a:gd name="connsiteY96" fmla="*/ 1304925 h 3524250"/>
              <a:gd name="connsiteX97" fmla="*/ 4514850 w 4533900"/>
              <a:gd name="connsiteY97" fmla="*/ 1009650 h 3524250"/>
              <a:gd name="connsiteX98" fmla="*/ 4505325 w 4533900"/>
              <a:gd name="connsiteY98" fmla="*/ 962025 h 3524250"/>
              <a:gd name="connsiteX99" fmla="*/ 4438650 w 4533900"/>
              <a:gd name="connsiteY99" fmla="*/ 800100 h 3524250"/>
              <a:gd name="connsiteX100" fmla="*/ 4410075 w 4533900"/>
              <a:gd name="connsiteY100" fmla="*/ 762000 h 3524250"/>
              <a:gd name="connsiteX101" fmla="*/ 4362450 w 4533900"/>
              <a:gd name="connsiteY101" fmla="*/ 666750 h 3524250"/>
              <a:gd name="connsiteX102" fmla="*/ 4305300 w 4533900"/>
              <a:gd name="connsiteY102" fmla="*/ 571500 h 3524250"/>
              <a:gd name="connsiteX103" fmla="*/ 4286250 w 4533900"/>
              <a:gd name="connsiteY103" fmla="*/ 542925 h 3524250"/>
              <a:gd name="connsiteX104" fmla="*/ 4257675 w 4533900"/>
              <a:gd name="connsiteY104" fmla="*/ 523875 h 3524250"/>
              <a:gd name="connsiteX105" fmla="*/ 4162425 w 4533900"/>
              <a:gd name="connsiteY105" fmla="*/ 400050 h 3524250"/>
              <a:gd name="connsiteX106" fmla="*/ 4076700 w 4533900"/>
              <a:gd name="connsiteY106" fmla="*/ 323850 h 3524250"/>
              <a:gd name="connsiteX107" fmla="*/ 4048125 w 4533900"/>
              <a:gd name="connsiteY107" fmla="*/ 295275 h 3524250"/>
              <a:gd name="connsiteX108" fmla="*/ 3952875 w 4533900"/>
              <a:gd name="connsiteY108" fmla="*/ 238125 h 3524250"/>
              <a:gd name="connsiteX109" fmla="*/ 3914775 w 4533900"/>
              <a:gd name="connsiteY109" fmla="*/ 209550 h 3524250"/>
              <a:gd name="connsiteX110" fmla="*/ 3829050 w 4533900"/>
              <a:gd name="connsiteY110" fmla="*/ 171450 h 3524250"/>
              <a:gd name="connsiteX111" fmla="*/ 3790950 w 4533900"/>
              <a:gd name="connsiteY111" fmla="*/ 152400 h 3524250"/>
              <a:gd name="connsiteX112" fmla="*/ 3724275 w 4533900"/>
              <a:gd name="connsiteY112" fmla="*/ 123825 h 3524250"/>
              <a:gd name="connsiteX113" fmla="*/ 3676650 w 4533900"/>
              <a:gd name="connsiteY113" fmla="*/ 95250 h 3524250"/>
              <a:gd name="connsiteX114" fmla="*/ 3600450 w 4533900"/>
              <a:gd name="connsiteY114" fmla="*/ 76200 h 3524250"/>
              <a:gd name="connsiteX115" fmla="*/ 3524250 w 4533900"/>
              <a:gd name="connsiteY115" fmla="*/ 47625 h 3524250"/>
              <a:gd name="connsiteX116" fmla="*/ 3486150 w 4533900"/>
              <a:gd name="connsiteY116" fmla="*/ 38100 h 3524250"/>
              <a:gd name="connsiteX117" fmla="*/ 3324225 w 4533900"/>
              <a:gd name="connsiteY117" fmla="*/ 19050 h 3524250"/>
              <a:gd name="connsiteX118" fmla="*/ 3152775 w 4533900"/>
              <a:gd name="connsiteY118" fmla="*/ 9525 h 3524250"/>
              <a:gd name="connsiteX119" fmla="*/ 3028950 w 4533900"/>
              <a:gd name="connsiteY119" fmla="*/ 0 h 3524250"/>
              <a:gd name="connsiteX120" fmla="*/ 1962150 w 4533900"/>
              <a:gd name="connsiteY120" fmla="*/ 19050 h 3524250"/>
              <a:gd name="connsiteX121" fmla="*/ 1733550 w 4533900"/>
              <a:gd name="connsiteY121" fmla="*/ 28575 h 3524250"/>
              <a:gd name="connsiteX122" fmla="*/ 1371600 w 4533900"/>
              <a:gd name="connsiteY122" fmla="*/ 47625 h 3524250"/>
              <a:gd name="connsiteX123" fmla="*/ 1304925 w 4533900"/>
              <a:gd name="connsiteY123" fmla="*/ 57150 h 3524250"/>
              <a:gd name="connsiteX124" fmla="*/ 1200150 w 4533900"/>
              <a:gd name="connsiteY124" fmla="*/ 66675 h 3524250"/>
              <a:gd name="connsiteX125" fmla="*/ 1143000 w 4533900"/>
              <a:gd name="connsiteY125" fmla="*/ 76200 h 3524250"/>
              <a:gd name="connsiteX126" fmla="*/ 1095375 w 4533900"/>
              <a:gd name="connsiteY126"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4124325 w 4533900"/>
              <a:gd name="connsiteY82" fmla="*/ 2152650 h 3524250"/>
              <a:gd name="connsiteX83" fmla="*/ 4162425 w 4533900"/>
              <a:gd name="connsiteY83" fmla="*/ 2124075 h 3524250"/>
              <a:gd name="connsiteX84" fmla="*/ 4248150 w 4533900"/>
              <a:gd name="connsiteY84" fmla="*/ 2066925 h 3524250"/>
              <a:gd name="connsiteX85" fmla="*/ 4352925 w 4533900"/>
              <a:gd name="connsiteY85" fmla="*/ 1933575 h 3524250"/>
              <a:gd name="connsiteX86" fmla="*/ 4391025 w 4533900"/>
              <a:gd name="connsiteY86" fmla="*/ 1866900 h 3524250"/>
              <a:gd name="connsiteX87" fmla="*/ 4410075 w 4533900"/>
              <a:gd name="connsiteY87" fmla="*/ 1809750 h 3524250"/>
              <a:gd name="connsiteX88" fmla="*/ 4438650 w 4533900"/>
              <a:gd name="connsiteY88" fmla="*/ 1743075 h 3524250"/>
              <a:gd name="connsiteX89" fmla="*/ 4457700 w 4533900"/>
              <a:gd name="connsiteY89" fmla="*/ 1714500 h 3524250"/>
              <a:gd name="connsiteX90" fmla="*/ 4486275 w 4533900"/>
              <a:gd name="connsiteY90" fmla="*/ 1638300 h 3524250"/>
              <a:gd name="connsiteX91" fmla="*/ 4495800 w 4533900"/>
              <a:gd name="connsiteY91" fmla="*/ 1600200 h 3524250"/>
              <a:gd name="connsiteX92" fmla="*/ 4505325 w 4533900"/>
              <a:gd name="connsiteY92" fmla="*/ 1571625 h 3524250"/>
              <a:gd name="connsiteX93" fmla="*/ 4514850 w 4533900"/>
              <a:gd name="connsiteY93" fmla="*/ 1476375 h 3524250"/>
              <a:gd name="connsiteX94" fmla="*/ 4524375 w 4533900"/>
              <a:gd name="connsiteY94" fmla="*/ 1409700 h 3524250"/>
              <a:gd name="connsiteX95" fmla="*/ 4533900 w 4533900"/>
              <a:gd name="connsiteY95" fmla="*/ 1304925 h 3524250"/>
              <a:gd name="connsiteX96" fmla="*/ 4514850 w 4533900"/>
              <a:gd name="connsiteY96" fmla="*/ 1009650 h 3524250"/>
              <a:gd name="connsiteX97" fmla="*/ 4505325 w 4533900"/>
              <a:gd name="connsiteY97" fmla="*/ 962025 h 3524250"/>
              <a:gd name="connsiteX98" fmla="*/ 4438650 w 4533900"/>
              <a:gd name="connsiteY98" fmla="*/ 800100 h 3524250"/>
              <a:gd name="connsiteX99" fmla="*/ 4410075 w 4533900"/>
              <a:gd name="connsiteY99" fmla="*/ 762000 h 3524250"/>
              <a:gd name="connsiteX100" fmla="*/ 4362450 w 4533900"/>
              <a:gd name="connsiteY100" fmla="*/ 666750 h 3524250"/>
              <a:gd name="connsiteX101" fmla="*/ 4305300 w 4533900"/>
              <a:gd name="connsiteY101" fmla="*/ 571500 h 3524250"/>
              <a:gd name="connsiteX102" fmla="*/ 4286250 w 4533900"/>
              <a:gd name="connsiteY102" fmla="*/ 542925 h 3524250"/>
              <a:gd name="connsiteX103" fmla="*/ 4257675 w 4533900"/>
              <a:gd name="connsiteY103" fmla="*/ 523875 h 3524250"/>
              <a:gd name="connsiteX104" fmla="*/ 4162425 w 4533900"/>
              <a:gd name="connsiteY104" fmla="*/ 400050 h 3524250"/>
              <a:gd name="connsiteX105" fmla="*/ 4076700 w 4533900"/>
              <a:gd name="connsiteY105" fmla="*/ 323850 h 3524250"/>
              <a:gd name="connsiteX106" fmla="*/ 4048125 w 4533900"/>
              <a:gd name="connsiteY106" fmla="*/ 295275 h 3524250"/>
              <a:gd name="connsiteX107" fmla="*/ 3952875 w 4533900"/>
              <a:gd name="connsiteY107" fmla="*/ 238125 h 3524250"/>
              <a:gd name="connsiteX108" fmla="*/ 3914775 w 4533900"/>
              <a:gd name="connsiteY108" fmla="*/ 209550 h 3524250"/>
              <a:gd name="connsiteX109" fmla="*/ 3829050 w 4533900"/>
              <a:gd name="connsiteY109" fmla="*/ 171450 h 3524250"/>
              <a:gd name="connsiteX110" fmla="*/ 3790950 w 4533900"/>
              <a:gd name="connsiteY110" fmla="*/ 152400 h 3524250"/>
              <a:gd name="connsiteX111" fmla="*/ 3724275 w 4533900"/>
              <a:gd name="connsiteY111" fmla="*/ 123825 h 3524250"/>
              <a:gd name="connsiteX112" fmla="*/ 3676650 w 4533900"/>
              <a:gd name="connsiteY112" fmla="*/ 95250 h 3524250"/>
              <a:gd name="connsiteX113" fmla="*/ 3600450 w 4533900"/>
              <a:gd name="connsiteY113" fmla="*/ 76200 h 3524250"/>
              <a:gd name="connsiteX114" fmla="*/ 3524250 w 4533900"/>
              <a:gd name="connsiteY114" fmla="*/ 47625 h 3524250"/>
              <a:gd name="connsiteX115" fmla="*/ 3486150 w 4533900"/>
              <a:gd name="connsiteY115" fmla="*/ 38100 h 3524250"/>
              <a:gd name="connsiteX116" fmla="*/ 3324225 w 4533900"/>
              <a:gd name="connsiteY116" fmla="*/ 19050 h 3524250"/>
              <a:gd name="connsiteX117" fmla="*/ 3152775 w 4533900"/>
              <a:gd name="connsiteY117" fmla="*/ 9525 h 3524250"/>
              <a:gd name="connsiteX118" fmla="*/ 3028950 w 4533900"/>
              <a:gd name="connsiteY118" fmla="*/ 0 h 3524250"/>
              <a:gd name="connsiteX119" fmla="*/ 1962150 w 4533900"/>
              <a:gd name="connsiteY119" fmla="*/ 19050 h 3524250"/>
              <a:gd name="connsiteX120" fmla="*/ 1733550 w 4533900"/>
              <a:gd name="connsiteY120" fmla="*/ 28575 h 3524250"/>
              <a:gd name="connsiteX121" fmla="*/ 1371600 w 4533900"/>
              <a:gd name="connsiteY121" fmla="*/ 47625 h 3524250"/>
              <a:gd name="connsiteX122" fmla="*/ 1304925 w 4533900"/>
              <a:gd name="connsiteY122" fmla="*/ 57150 h 3524250"/>
              <a:gd name="connsiteX123" fmla="*/ 1200150 w 4533900"/>
              <a:gd name="connsiteY123" fmla="*/ 66675 h 3524250"/>
              <a:gd name="connsiteX124" fmla="*/ 1143000 w 4533900"/>
              <a:gd name="connsiteY124" fmla="*/ 76200 h 3524250"/>
              <a:gd name="connsiteX125" fmla="*/ 1095375 w 4533900"/>
              <a:gd name="connsiteY12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124325 w 4533900"/>
              <a:gd name="connsiteY81" fmla="*/ 2152650 h 3524250"/>
              <a:gd name="connsiteX82" fmla="*/ 4162425 w 4533900"/>
              <a:gd name="connsiteY82" fmla="*/ 2124075 h 3524250"/>
              <a:gd name="connsiteX83" fmla="*/ 4248150 w 4533900"/>
              <a:gd name="connsiteY83" fmla="*/ 2066925 h 3524250"/>
              <a:gd name="connsiteX84" fmla="*/ 4352925 w 4533900"/>
              <a:gd name="connsiteY84" fmla="*/ 1933575 h 3524250"/>
              <a:gd name="connsiteX85" fmla="*/ 4391025 w 4533900"/>
              <a:gd name="connsiteY85" fmla="*/ 1866900 h 3524250"/>
              <a:gd name="connsiteX86" fmla="*/ 4410075 w 4533900"/>
              <a:gd name="connsiteY86" fmla="*/ 1809750 h 3524250"/>
              <a:gd name="connsiteX87" fmla="*/ 4438650 w 4533900"/>
              <a:gd name="connsiteY87" fmla="*/ 1743075 h 3524250"/>
              <a:gd name="connsiteX88" fmla="*/ 4457700 w 4533900"/>
              <a:gd name="connsiteY88" fmla="*/ 1714500 h 3524250"/>
              <a:gd name="connsiteX89" fmla="*/ 4486275 w 4533900"/>
              <a:gd name="connsiteY89" fmla="*/ 1638300 h 3524250"/>
              <a:gd name="connsiteX90" fmla="*/ 4495800 w 4533900"/>
              <a:gd name="connsiteY90" fmla="*/ 1600200 h 3524250"/>
              <a:gd name="connsiteX91" fmla="*/ 4505325 w 4533900"/>
              <a:gd name="connsiteY91" fmla="*/ 1571625 h 3524250"/>
              <a:gd name="connsiteX92" fmla="*/ 4514850 w 4533900"/>
              <a:gd name="connsiteY92" fmla="*/ 1476375 h 3524250"/>
              <a:gd name="connsiteX93" fmla="*/ 4524375 w 4533900"/>
              <a:gd name="connsiteY93" fmla="*/ 1409700 h 3524250"/>
              <a:gd name="connsiteX94" fmla="*/ 4533900 w 4533900"/>
              <a:gd name="connsiteY94" fmla="*/ 1304925 h 3524250"/>
              <a:gd name="connsiteX95" fmla="*/ 4514850 w 4533900"/>
              <a:gd name="connsiteY95" fmla="*/ 1009650 h 3524250"/>
              <a:gd name="connsiteX96" fmla="*/ 4505325 w 4533900"/>
              <a:gd name="connsiteY96" fmla="*/ 962025 h 3524250"/>
              <a:gd name="connsiteX97" fmla="*/ 4438650 w 4533900"/>
              <a:gd name="connsiteY97" fmla="*/ 800100 h 3524250"/>
              <a:gd name="connsiteX98" fmla="*/ 4410075 w 4533900"/>
              <a:gd name="connsiteY98" fmla="*/ 762000 h 3524250"/>
              <a:gd name="connsiteX99" fmla="*/ 4362450 w 4533900"/>
              <a:gd name="connsiteY99" fmla="*/ 666750 h 3524250"/>
              <a:gd name="connsiteX100" fmla="*/ 4305300 w 4533900"/>
              <a:gd name="connsiteY100" fmla="*/ 571500 h 3524250"/>
              <a:gd name="connsiteX101" fmla="*/ 4286250 w 4533900"/>
              <a:gd name="connsiteY101" fmla="*/ 542925 h 3524250"/>
              <a:gd name="connsiteX102" fmla="*/ 4257675 w 4533900"/>
              <a:gd name="connsiteY102" fmla="*/ 523875 h 3524250"/>
              <a:gd name="connsiteX103" fmla="*/ 4162425 w 4533900"/>
              <a:gd name="connsiteY103" fmla="*/ 400050 h 3524250"/>
              <a:gd name="connsiteX104" fmla="*/ 4076700 w 4533900"/>
              <a:gd name="connsiteY104" fmla="*/ 323850 h 3524250"/>
              <a:gd name="connsiteX105" fmla="*/ 4048125 w 4533900"/>
              <a:gd name="connsiteY105" fmla="*/ 295275 h 3524250"/>
              <a:gd name="connsiteX106" fmla="*/ 3952875 w 4533900"/>
              <a:gd name="connsiteY106" fmla="*/ 238125 h 3524250"/>
              <a:gd name="connsiteX107" fmla="*/ 3914775 w 4533900"/>
              <a:gd name="connsiteY107" fmla="*/ 209550 h 3524250"/>
              <a:gd name="connsiteX108" fmla="*/ 3829050 w 4533900"/>
              <a:gd name="connsiteY108" fmla="*/ 171450 h 3524250"/>
              <a:gd name="connsiteX109" fmla="*/ 3790950 w 4533900"/>
              <a:gd name="connsiteY109" fmla="*/ 152400 h 3524250"/>
              <a:gd name="connsiteX110" fmla="*/ 3724275 w 4533900"/>
              <a:gd name="connsiteY110" fmla="*/ 123825 h 3524250"/>
              <a:gd name="connsiteX111" fmla="*/ 3676650 w 4533900"/>
              <a:gd name="connsiteY111" fmla="*/ 95250 h 3524250"/>
              <a:gd name="connsiteX112" fmla="*/ 3600450 w 4533900"/>
              <a:gd name="connsiteY112" fmla="*/ 76200 h 3524250"/>
              <a:gd name="connsiteX113" fmla="*/ 3524250 w 4533900"/>
              <a:gd name="connsiteY113" fmla="*/ 47625 h 3524250"/>
              <a:gd name="connsiteX114" fmla="*/ 3486150 w 4533900"/>
              <a:gd name="connsiteY114" fmla="*/ 38100 h 3524250"/>
              <a:gd name="connsiteX115" fmla="*/ 3324225 w 4533900"/>
              <a:gd name="connsiteY115" fmla="*/ 19050 h 3524250"/>
              <a:gd name="connsiteX116" fmla="*/ 3152775 w 4533900"/>
              <a:gd name="connsiteY116" fmla="*/ 9525 h 3524250"/>
              <a:gd name="connsiteX117" fmla="*/ 3028950 w 4533900"/>
              <a:gd name="connsiteY117" fmla="*/ 0 h 3524250"/>
              <a:gd name="connsiteX118" fmla="*/ 1962150 w 4533900"/>
              <a:gd name="connsiteY118" fmla="*/ 19050 h 3524250"/>
              <a:gd name="connsiteX119" fmla="*/ 1733550 w 4533900"/>
              <a:gd name="connsiteY119" fmla="*/ 28575 h 3524250"/>
              <a:gd name="connsiteX120" fmla="*/ 1371600 w 4533900"/>
              <a:gd name="connsiteY120" fmla="*/ 47625 h 3524250"/>
              <a:gd name="connsiteX121" fmla="*/ 1304925 w 4533900"/>
              <a:gd name="connsiteY121" fmla="*/ 57150 h 3524250"/>
              <a:gd name="connsiteX122" fmla="*/ 1200150 w 4533900"/>
              <a:gd name="connsiteY122" fmla="*/ 66675 h 3524250"/>
              <a:gd name="connsiteX123" fmla="*/ 1143000 w 4533900"/>
              <a:gd name="connsiteY123" fmla="*/ 76200 h 3524250"/>
              <a:gd name="connsiteX124" fmla="*/ 1095375 w 4533900"/>
              <a:gd name="connsiteY12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124325 w 4533900"/>
              <a:gd name="connsiteY81" fmla="*/ 2152650 h 3524250"/>
              <a:gd name="connsiteX82" fmla="*/ 4248150 w 4533900"/>
              <a:gd name="connsiteY82" fmla="*/ 2066925 h 3524250"/>
              <a:gd name="connsiteX83" fmla="*/ 4352925 w 4533900"/>
              <a:gd name="connsiteY83" fmla="*/ 1933575 h 3524250"/>
              <a:gd name="connsiteX84" fmla="*/ 4391025 w 4533900"/>
              <a:gd name="connsiteY84" fmla="*/ 1866900 h 3524250"/>
              <a:gd name="connsiteX85" fmla="*/ 4410075 w 4533900"/>
              <a:gd name="connsiteY85" fmla="*/ 1809750 h 3524250"/>
              <a:gd name="connsiteX86" fmla="*/ 4438650 w 4533900"/>
              <a:gd name="connsiteY86" fmla="*/ 1743075 h 3524250"/>
              <a:gd name="connsiteX87" fmla="*/ 4457700 w 4533900"/>
              <a:gd name="connsiteY87" fmla="*/ 1714500 h 3524250"/>
              <a:gd name="connsiteX88" fmla="*/ 4486275 w 4533900"/>
              <a:gd name="connsiteY88" fmla="*/ 1638300 h 3524250"/>
              <a:gd name="connsiteX89" fmla="*/ 4495800 w 4533900"/>
              <a:gd name="connsiteY89" fmla="*/ 1600200 h 3524250"/>
              <a:gd name="connsiteX90" fmla="*/ 4505325 w 4533900"/>
              <a:gd name="connsiteY90" fmla="*/ 1571625 h 3524250"/>
              <a:gd name="connsiteX91" fmla="*/ 4514850 w 4533900"/>
              <a:gd name="connsiteY91" fmla="*/ 1476375 h 3524250"/>
              <a:gd name="connsiteX92" fmla="*/ 4524375 w 4533900"/>
              <a:gd name="connsiteY92" fmla="*/ 1409700 h 3524250"/>
              <a:gd name="connsiteX93" fmla="*/ 4533900 w 4533900"/>
              <a:gd name="connsiteY93" fmla="*/ 1304925 h 3524250"/>
              <a:gd name="connsiteX94" fmla="*/ 4514850 w 4533900"/>
              <a:gd name="connsiteY94" fmla="*/ 1009650 h 3524250"/>
              <a:gd name="connsiteX95" fmla="*/ 4505325 w 4533900"/>
              <a:gd name="connsiteY95" fmla="*/ 962025 h 3524250"/>
              <a:gd name="connsiteX96" fmla="*/ 4438650 w 4533900"/>
              <a:gd name="connsiteY96" fmla="*/ 800100 h 3524250"/>
              <a:gd name="connsiteX97" fmla="*/ 4410075 w 4533900"/>
              <a:gd name="connsiteY97" fmla="*/ 762000 h 3524250"/>
              <a:gd name="connsiteX98" fmla="*/ 4362450 w 4533900"/>
              <a:gd name="connsiteY98" fmla="*/ 666750 h 3524250"/>
              <a:gd name="connsiteX99" fmla="*/ 4305300 w 4533900"/>
              <a:gd name="connsiteY99" fmla="*/ 571500 h 3524250"/>
              <a:gd name="connsiteX100" fmla="*/ 4286250 w 4533900"/>
              <a:gd name="connsiteY100" fmla="*/ 542925 h 3524250"/>
              <a:gd name="connsiteX101" fmla="*/ 4257675 w 4533900"/>
              <a:gd name="connsiteY101" fmla="*/ 523875 h 3524250"/>
              <a:gd name="connsiteX102" fmla="*/ 4162425 w 4533900"/>
              <a:gd name="connsiteY102" fmla="*/ 400050 h 3524250"/>
              <a:gd name="connsiteX103" fmla="*/ 4076700 w 4533900"/>
              <a:gd name="connsiteY103" fmla="*/ 323850 h 3524250"/>
              <a:gd name="connsiteX104" fmla="*/ 4048125 w 4533900"/>
              <a:gd name="connsiteY104" fmla="*/ 295275 h 3524250"/>
              <a:gd name="connsiteX105" fmla="*/ 3952875 w 4533900"/>
              <a:gd name="connsiteY105" fmla="*/ 238125 h 3524250"/>
              <a:gd name="connsiteX106" fmla="*/ 3914775 w 4533900"/>
              <a:gd name="connsiteY106" fmla="*/ 209550 h 3524250"/>
              <a:gd name="connsiteX107" fmla="*/ 3829050 w 4533900"/>
              <a:gd name="connsiteY107" fmla="*/ 171450 h 3524250"/>
              <a:gd name="connsiteX108" fmla="*/ 3790950 w 4533900"/>
              <a:gd name="connsiteY108" fmla="*/ 152400 h 3524250"/>
              <a:gd name="connsiteX109" fmla="*/ 3724275 w 4533900"/>
              <a:gd name="connsiteY109" fmla="*/ 123825 h 3524250"/>
              <a:gd name="connsiteX110" fmla="*/ 3676650 w 4533900"/>
              <a:gd name="connsiteY110" fmla="*/ 95250 h 3524250"/>
              <a:gd name="connsiteX111" fmla="*/ 3600450 w 4533900"/>
              <a:gd name="connsiteY111" fmla="*/ 76200 h 3524250"/>
              <a:gd name="connsiteX112" fmla="*/ 3524250 w 4533900"/>
              <a:gd name="connsiteY112" fmla="*/ 47625 h 3524250"/>
              <a:gd name="connsiteX113" fmla="*/ 3486150 w 4533900"/>
              <a:gd name="connsiteY113" fmla="*/ 38100 h 3524250"/>
              <a:gd name="connsiteX114" fmla="*/ 3324225 w 4533900"/>
              <a:gd name="connsiteY114" fmla="*/ 19050 h 3524250"/>
              <a:gd name="connsiteX115" fmla="*/ 3152775 w 4533900"/>
              <a:gd name="connsiteY115" fmla="*/ 9525 h 3524250"/>
              <a:gd name="connsiteX116" fmla="*/ 3028950 w 4533900"/>
              <a:gd name="connsiteY116" fmla="*/ 0 h 3524250"/>
              <a:gd name="connsiteX117" fmla="*/ 1962150 w 4533900"/>
              <a:gd name="connsiteY117" fmla="*/ 19050 h 3524250"/>
              <a:gd name="connsiteX118" fmla="*/ 1733550 w 4533900"/>
              <a:gd name="connsiteY118" fmla="*/ 28575 h 3524250"/>
              <a:gd name="connsiteX119" fmla="*/ 1371600 w 4533900"/>
              <a:gd name="connsiteY119" fmla="*/ 47625 h 3524250"/>
              <a:gd name="connsiteX120" fmla="*/ 1304925 w 4533900"/>
              <a:gd name="connsiteY120" fmla="*/ 57150 h 3524250"/>
              <a:gd name="connsiteX121" fmla="*/ 1200150 w 4533900"/>
              <a:gd name="connsiteY121" fmla="*/ 66675 h 3524250"/>
              <a:gd name="connsiteX122" fmla="*/ 1143000 w 4533900"/>
              <a:gd name="connsiteY122" fmla="*/ 76200 h 3524250"/>
              <a:gd name="connsiteX123" fmla="*/ 1095375 w 4533900"/>
              <a:gd name="connsiteY123"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248150 w 4533900"/>
              <a:gd name="connsiteY81" fmla="*/ 2066925 h 3524250"/>
              <a:gd name="connsiteX82" fmla="*/ 4352925 w 4533900"/>
              <a:gd name="connsiteY82" fmla="*/ 1933575 h 3524250"/>
              <a:gd name="connsiteX83" fmla="*/ 4391025 w 4533900"/>
              <a:gd name="connsiteY83" fmla="*/ 1866900 h 3524250"/>
              <a:gd name="connsiteX84" fmla="*/ 4410075 w 4533900"/>
              <a:gd name="connsiteY84" fmla="*/ 1809750 h 3524250"/>
              <a:gd name="connsiteX85" fmla="*/ 4438650 w 4533900"/>
              <a:gd name="connsiteY85" fmla="*/ 1743075 h 3524250"/>
              <a:gd name="connsiteX86" fmla="*/ 4457700 w 4533900"/>
              <a:gd name="connsiteY86" fmla="*/ 1714500 h 3524250"/>
              <a:gd name="connsiteX87" fmla="*/ 4486275 w 4533900"/>
              <a:gd name="connsiteY87" fmla="*/ 1638300 h 3524250"/>
              <a:gd name="connsiteX88" fmla="*/ 4495800 w 4533900"/>
              <a:gd name="connsiteY88" fmla="*/ 1600200 h 3524250"/>
              <a:gd name="connsiteX89" fmla="*/ 4505325 w 4533900"/>
              <a:gd name="connsiteY89" fmla="*/ 1571625 h 3524250"/>
              <a:gd name="connsiteX90" fmla="*/ 4514850 w 4533900"/>
              <a:gd name="connsiteY90" fmla="*/ 1476375 h 3524250"/>
              <a:gd name="connsiteX91" fmla="*/ 4524375 w 4533900"/>
              <a:gd name="connsiteY91" fmla="*/ 1409700 h 3524250"/>
              <a:gd name="connsiteX92" fmla="*/ 4533900 w 4533900"/>
              <a:gd name="connsiteY92" fmla="*/ 1304925 h 3524250"/>
              <a:gd name="connsiteX93" fmla="*/ 4514850 w 4533900"/>
              <a:gd name="connsiteY93" fmla="*/ 1009650 h 3524250"/>
              <a:gd name="connsiteX94" fmla="*/ 4505325 w 4533900"/>
              <a:gd name="connsiteY94" fmla="*/ 962025 h 3524250"/>
              <a:gd name="connsiteX95" fmla="*/ 4438650 w 4533900"/>
              <a:gd name="connsiteY95" fmla="*/ 800100 h 3524250"/>
              <a:gd name="connsiteX96" fmla="*/ 4410075 w 4533900"/>
              <a:gd name="connsiteY96" fmla="*/ 762000 h 3524250"/>
              <a:gd name="connsiteX97" fmla="*/ 4362450 w 4533900"/>
              <a:gd name="connsiteY97" fmla="*/ 666750 h 3524250"/>
              <a:gd name="connsiteX98" fmla="*/ 4305300 w 4533900"/>
              <a:gd name="connsiteY98" fmla="*/ 571500 h 3524250"/>
              <a:gd name="connsiteX99" fmla="*/ 4286250 w 4533900"/>
              <a:gd name="connsiteY99" fmla="*/ 542925 h 3524250"/>
              <a:gd name="connsiteX100" fmla="*/ 4257675 w 4533900"/>
              <a:gd name="connsiteY100" fmla="*/ 523875 h 3524250"/>
              <a:gd name="connsiteX101" fmla="*/ 4162425 w 4533900"/>
              <a:gd name="connsiteY101" fmla="*/ 400050 h 3524250"/>
              <a:gd name="connsiteX102" fmla="*/ 4076700 w 4533900"/>
              <a:gd name="connsiteY102" fmla="*/ 323850 h 3524250"/>
              <a:gd name="connsiteX103" fmla="*/ 4048125 w 4533900"/>
              <a:gd name="connsiteY103" fmla="*/ 295275 h 3524250"/>
              <a:gd name="connsiteX104" fmla="*/ 3952875 w 4533900"/>
              <a:gd name="connsiteY104" fmla="*/ 238125 h 3524250"/>
              <a:gd name="connsiteX105" fmla="*/ 3914775 w 4533900"/>
              <a:gd name="connsiteY105" fmla="*/ 209550 h 3524250"/>
              <a:gd name="connsiteX106" fmla="*/ 3829050 w 4533900"/>
              <a:gd name="connsiteY106" fmla="*/ 171450 h 3524250"/>
              <a:gd name="connsiteX107" fmla="*/ 3790950 w 4533900"/>
              <a:gd name="connsiteY107" fmla="*/ 152400 h 3524250"/>
              <a:gd name="connsiteX108" fmla="*/ 3724275 w 4533900"/>
              <a:gd name="connsiteY108" fmla="*/ 123825 h 3524250"/>
              <a:gd name="connsiteX109" fmla="*/ 3676650 w 4533900"/>
              <a:gd name="connsiteY109" fmla="*/ 95250 h 3524250"/>
              <a:gd name="connsiteX110" fmla="*/ 3600450 w 4533900"/>
              <a:gd name="connsiteY110" fmla="*/ 76200 h 3524250"/>
              <a:gd name="connsiteX111" fmla="*/ 3524250 w 4533900"/>
              <a:gd name="connsiteY111" fmla="*/ 47625 h 3524250"/>
              <a:gd name="connsiteX112" fmla="*/ 3486150 w 4533900"/>
              <a:gd name="connsiteY112" fmla="*/ 38100 h 3524250"/>
              <a:gd name="connsiteX113" fmla="*/ 3324225 w 4533900"/>
              <a:gd name="connsiteY113" fmla="*/ 19050 h 3524250"/>
              <a:gd name="connsiteX114" fmla="*/ 3152775 w 4533900"/>
              <a:gd name="connsiteY114" fmla="*/ 9525 h 3524250"/>
              <a:gd name="connsiteX115" fmla="*/ 3028950 w 4533900"/>
              <a:gd name="connsiteY115" fmla="*/ 0 h 3524250"/>
              <a:gd name="connsiteX116" fmla="*/ 1962150 w 4533900"/>
              <a:gd name="connsiteY116" fmla="*/ 19050 h 3524250"/>
              <a:gd name="connsiteX117" fmla="*/ 1733550 w 4533900"/>
              <a:gd name="connsiteY117" fmla="*/ 28575 h 3524250"/>
              <a:gd name="connsiteX118" fmla="*/ 1371600 w 4533900"/>
              <a:gd name="connsiteY118" fmla="*/ 47625 h 3524250"/>
              <a:gd name="connsiteX119" fmla="*/ 1304925 w 4533900"/>
              <a:gd name="connsiteY119" fmla="*/ 57150 h 3524250"/>
              <a:gd name="connsiteX120" fmla="*/ 1200150 w 4533900"/>
              <a:gd name="connsiteY120" fmla="*/ 66675 h 3524250"/>
              <a:gd name="connsiteX121" fmla="*/ 1143000 w 4533900"/>
              <a:gd name="connsiteY121" fmla="*/ 76200 h 3524250"/>
              <a:gd name="connsiteX122" fmla="*/ 1095375 w 4533900"/>
              <a:gd name="connsiteY12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52925 w 4533900"/>
              <a:gd name="connsiteY81" fmla="*/ 1933575 h 3524250"/>
              <a:gd name="connsiteX82" fmla="*/ 4391025 w 4533900"/>
              <a:gd name="connsiteY82" fmla="*/ 1866900 h 3524250"/>
              <a:gd name="connsiteX83" fmla="*/ 4410075 w 4533900"/>
              <a:gd name="connsiteY83" fmla="*/ 1809750 h 3524250"/>
              <a:gd name="connsiteX84" fmla="*/ 4438650 w 4533900"/>
              <a:gd name="connsiteY84" fmla="*/ 1743075 h 3524250"/>
              <a:gd name="connsiteX85" fmla="*/ 4457700 w 4533900"/>
              <a:gd name="connsiteY85" fmla="*/ 1714500 h 3524250"/>
              <a:gd name="connsiteX86" fmla="*/ 4486275 w 4533900"/>
              <a:gd name="connsiteY86" fmla="*/ 1638300 h 3524250"/>
              <a:gd name="connsiteX87" fmla="*/ 4495800 w 4533900"/>
              <a:gd name="connsiteY87" fmla="*/ 1600200 h 3524250"/>
              <a:gd name="connsiteX88" fmla="*/ 4505325 w 4533900"/>
              <a:gd name="connsiteY88" fmla="*/ 1571625 h 3524250"/>
              <a:gd name="connsiteX89" fmla="*/ 4514850 w 4533900"/>
              <a:gd name="connsiteY89" fmla="*/ 1476375 h 3524250"/>
              <a:gd name="connsiteX90" fmla="*/ 4524375 w 4533900"/>
              <a:gd name="connsiteY90" fmla="*/ 1409700 h 3524250"/>
              <a:gd name="connsiteX91" fmla="*/ 4533900 w 4533900"/>
              <a:gd name="connsiteY91" fmla="*/ 1304925 h 3524250"/>
              <a:gd name="connsiteX92" fmla="*/ 4514850 w 4533900"/>
              <a:gd name="connsiteY92" fmla="*/ 1009650 h 3524250"/>
              <a:gd name="connsiteX93" fmla="*/ 4505325 w 4533900"/>
              <a:gd name="connsiteY93" fmla="*/ 962025 h 3524250"/>
              <a:gd name="connsiteX94" fmla="*/ 4438650 w 4533900"/>
              <a:gd name="connsiteY94" fmla="*/ 800100 h 3524250"/>
              <a:gd name="connsiteX95" fmla="*/ 4410075 w 4533900"/>
              <a:gd name="connsiteY95" fmla="*/ 762000 h 3524250"/>
              <a:gd name="connsiteX96" fmla="*/ 4362450 w 4533900"/>
              <a:gd name="connsiteY96" fmla="*/ 666750 h 3524250"/>
              <a:gd name="connsiteX97" fmla="*/ 4305300 w 4533900"/>
              <a:gd name="connsiteY97" fmla="*/ 571500 h 3524250"/>
              <a:gd name="connsiteX98" fmla="*/ 4286250 w 4533900"/>
              <a:gd name="connsiteY98" fmla="*/ 542925 h 3524250"/>
              <a:gd name="connsiteX99" fmla="*/ 4257675 w 4533900"/>
              <a:gd name="connsiteY99" fmla="*/ 523875 h 3524250"/>
              <a:gd name="connsiteX100" fmla="*/ 4162425 w 4533900"/>
              <a:gd name="connsiteY100" fmla="*/ 400050 h 3524250"/>
              <a:gd name="connsiteX101" fmla="*/ 4076700 w 4533900"/>
              <a:gd name="connsiteY101" fmla="*/ 323850 h 3524250"/>
              <a:gd name="connsiteX102" fmla="*/ 4048125 w 4533900"/>
              <a:gd name="connsiteY102" fmla="*/ 295275 h 3524250"/>
              <a:gd name="connsiteX103" fmla="*/ 3952875 w 4533900"/>
              <a:gd name="connsiteY103" fmla="*/ 238125 h 3524250"/>
              <a:gd name="connsiteX104" fmla="*/ 3914775 w 4533900"/>
              <a:gd name="connsiteY104" fmla="*/ 209550 h 3524250"/>
              <a:gd name="connsiteX105" fmla="*/ 3829050 w 4533900"/>
              <a:gd name="connsiteY105" fmla="*/ 171450 h 3524250"/>
              <a:gd name="connsiteX106" fmla="*/ 3790950 w 4533900"/>
              <a:gd name="connsiteY106" fmla="*/ 152400 h 3524250"/>
              <a:gd name="connsiteX107" fmla="*/ 3724275 w 4533900"/>
              <a:gd name="connsiteY107" fmla="*/ 123825 h 3524250"/>
              <a:gd name="connsiteX108" fmla="*/ 3676650 w 4533900"/>
              <a:gd name="connsiteY108" fmla="*/ 95250 h 3524250"/>
              <a:gd name="connsiteX109" fmla="*/ 3600450 w 4533900"/>
              <a:gd name="connsiteY109" fmla="*/ 76200 h 3524250"/>
              <a:gd name="connsiteX110" fmla="*/ 3524250 w 4533900"/>
              <a:gd name="connsiteY110" fmla="*/ 47625 h 3524250"/>
              <a:gd name="connsiteX111" fmla="*/ 3486150 w 4533900"/>
              <a:gd name="connsiteY111" fmla="*/ 38100 h 3524250"/>
              <a:gd name="connsiteX112" fmla="*/ 3324225 w 4533900"/>
              <a:gd name="connsiteY112" fmla="*/ 19050 h 3524250"/>
              <a:gd name="connsiteX113" fmla="*/ 3152775 w 4533900"/>
              <a:gd name="connsiteY113" fmla="*/ 9525 h 3524250"/>
              <a:gd name="connsiteX114" fmla="*/ 3028950 w 4533900"/>
              <a:gd name="connsiteY114" fmla="*/ 0 h 3524250"/>
              <a:gd name="connsiteX115" fmla="*/ 1962150 w 4533900"/>
              <a:gd name="connsiteY115" fmla="*/ 19050 h 3524250"/>
              <a:gd name="connsiteX116" fmla="*/ 1733550 w 4533900"/>
              <a:gd name="connsiteY116" fmla="*/ 28575 h 3524250"/>
              <a:gd name="connsiteX117" fmla="*/ 1371600 w 4533900"/>
              <a:gd name="connsiteY117" fmla="*/ 47625 h 3524250"/>
              <a:gd name="connsiteX118" fmla="*/ 1304925 w 4533900"/>
              <a:gd name="connsiteY118" fmla="*/ 57150 h 3524250"/>
              <a:gd name="connsiteX119" fmla="*/ 1200150 w 4533900"/>
              <a:gd name="connsiteY119" fmla="*/ 66675 h 3524250"/>
              <a:gd name="connsiteX120" fmla="*/ 1143000 w 4533900"/>
              <a:gd name="connsiteY120" fmla="*/ 76200 h 3524250"/>
              <a:gd name="connsiteX121" fmla="*/ 1095375 w 4533900"/>
              <a:gd name="connsiteY12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91025 w 4533900"/>
              <a:gd name="connsiteY81" fmla="*/ 1866900 h 3524250"/>
              <a:gd name="connsiteX82" fmla="*/ 4410075 w 4533900"/>
              <a:gd name="connsiteY82" fmla="*/ 1809750 h 3524250"/>
              <a:gd name="connsiteX83" fmla="*/ 4438650 w 4533900"/>
              <a:gd name="connsiteY83" fmla="*/ 1743075 h 3524250"/>
              <a:gd name="connsiteX84" fmla="*/ 4457700 w 4533900"/>
              <a:gd name="connsiteY84" fmla="*/ 1714500 h 3524250"/>
              <a:gd name="connsiteX85" fmla="*/ 4486275 w 4533900"/>
              <a:gd name="connsiteY85" fmla="*/ 1638300 h 3524250"/>
              <a:gd name="connsiteX86" fmla="*/ 4495800 w 4533900"/>
              <a:gd name="connsiteY86" fmla="*/ 1600200 h 3524250"/>
              <a:gd name="connsiteX87" fmla="*/ 4505325 w 4533900"/>
              <a:gd name="connsiteY87" fmla="*/ 1571625 h 3524250"/>
              <a:gd name="connsiteX88" fmla="*/ 4514850 w 4533900"/>
              <a:gd name="connsiteY88" fmla="*/ 1476375 h 3524250"/>
              <a:gd name="connsiteX89" fmla="*/ 4524375 w 4533900"/>
              <a:gd name="connsiteY89" fmla="*/ 1409700 h 3524250"/>
              <a:gd name="connsiteX90" fmla="*/ 4533900 w 4533900"/>
              <a:gd name="connsiteY90" fmla="*/ 1304925 h 3524250"/>
              <a:gd name="connsiteX91" fmla="*/ 4514850 w 4533900"/>
              <a:gd name="connsiteY91" fmla="*/ 1009650 h 3524250"/>
              <a:gd name="connsiteX92" fmla="*/ 4505325 w 4533900"/>
              <a:gd name="connsiteY92" fmla="*/ 962025 h 3524250"/>
              <a:gd name="connsiteX93" fmla="*/ 4438650 w 4533900"/>
              <a:gd name="connsiteY93" fmla="*/ 800100 h 3524250"/>
              <a:gd name="connsiteX94" fmla="*/ 4410075 w 4533900"/>
              <a:gd name="connsiteY94" fmla="*/ 762000 h 3524250"/>
              <a:gd name="connsiteX95" fmla="*/ 4362450 w 4533900"/>
              <a:gd name="connsiteY95" fmla="*/ 666750 h 3524250"/>
              <a:gd name="connsiteX96" fmla="*/ 4305300 w 4533900"/>
              <a:gd name="connsiteY96" fmla="*/ 571500 h 3524250"/>
              <a:gd name="connsiteX97" fmla="*/ 4286250 w 4533900"/>
              <a:gd name="connsiteY97" fmla="*/ 542925 h 3524250"/>
              <a:gd name="connsiteX98" fmla="*/ 4257675 w 4533900"/>
              <a:gd name="connsiteY98" fmla="*/ 523875 h 3524250"/>
              <a:gd name="connsiteX99" fmla="*/ 4162425 w 4533900"/>
              <a:gd name="connsiteY99" fmla="*/ 400050 h 3524250"/>
              <a:gd name="connsiteX100" fmla="*/ 4076700 w 4533900"/>
              <a:gd name="connsiteY100" fmla="*/ 323850 h 3524250"/>
              <a:gd name="connsiteX101" fmla="*/ 4048125 w 4533900"/>
              <a:gd name="connsiteY101" fmla="*/ 295275 h 3524250"/>
              <a:gd name="connsiteX102" fmla="*/ 3952875 w 4533900"/>
              <a:gd name="connsiteY102" fmla="*/ 238125 h 3524250"/>
              <a:gd name="connsiteX103" fmla="*/ 3914775 w 4533900"/>
              <a:gd name="connsiteY103" fmla="*/ 209550 h 3524250"/>
              <a:gd name="connsiteX104" fmla="*/ 3829050 w 4533900"/>
              <a:gd name="connsiteY104" fmla="*/ 171450 h 3524250"/>
              <a:gd name="connsiteX105" fmla="*/ 3790950 w 4533900"/>
              <a:gd name="connsiteY105" fmla="*/ 152400 h 3524250"/>
              <a:gd name="connsiteX106" fmla="*/ 3724275 w 4533900"/>
              <a:gd name="connsiteY106" fmla="*/ 123825 h 3524250"/>
              <a:gd name="connsiteX107" fmla="*/ 3676650 w 4533900"/>
              <a:gd name="connsiteY107" fmla="*/ 95250 h 3524250"/>
              <a:gd name="connsiteX108" fmla="*/ 3600450 w 4533900"/>
              <a:gd name="connsiteY108" fmla="*/ 76200 h 3524250"/>
              <a:gd name="connsiteX109" fmla="*/ 3524250 w 4533900"/>
              <a:gd name="connsiteY109" fmla="*/ 47625 h 3524250"/>
              <a:gd name="connsiteX110" fmla="*/ 3486150 w 4533900"/>
              <a:gd name="connsiteY110" fmla="*/ 38100 h 3524250"/>
              <a:gd name="connsiteX111" fmla="*/ 3324225 w 4533900"/>
              <a:gd name="connsiteY111" fmla="*/ 19050 h 3524250"/>
              <a:gd name="connsiteX112" fmla="*/ 3152775 w 4533900"/>
              <a:gd name="connsiteY112" fmla="*/ 9525 h 3524250"/>
              <a:gd name="connsiteX113" fmla="*/ 3028950 w 4533900"/>
              <a:gd name="connsiteY113" fmla="*/ 0 h 3524250"/>
              <a:gd name="connsiteX114" fmla="*/ 1962150 w 4533900"/>
              <a:gd name="connsiteY114" fmla="*/ 19050 h 3524250"/>
              <a:gd name="connsiteX115" fmla="*/ 1733550 w 4533900"/>
              <a:gd name="connsiteY115" fmla="*/ 28575 h 3524250"/>
              <a:gd name="connsiteX116" fmla="*/ 1371600 w 4533900"/>
              <a:gd name="connsiteY116" fmla="*/ 47625 h 3524250"/>
              <a:gd name="connsiteX117" fmla="*/ 1304925 w 4533900"/>
              <a:gd name="connsiteY117" fmla="*/ 57150 h 3524250"/>
              <a:gd name="connsiteX118" fmla="*/ 1200150 w 4533900"/>
              <a:gd name="connsiteY118" fmla="*/ 66675 h 3524250"/>
              <a:gd name="connsiteX119" fmla="*/ 1143000 w 4533900"/>
              <a:gd name="connsiteY119" fmla="*/ 76200 h 3524250"/>
              <a:gd name="connsiteX120" fmla="*/ 1095375 w 4533900"/>
              <a:gd name="connsiteY120"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91025 w 4533900"/>
              <a:gd name="connsiteY81" fmla="*/ 1866900 h 3524250"/>
              <a:gd name="connsiteX82" fmla="*/ 4438650 w 4533900"/>
              <a:gd name="connsiteY82" fmla="*/ 1743075 h 3524250"/>
              <a:gd name="connsiteX83" fmla="*/ 4457700 w 4533900"/>
              <a:gd name="connsiteY83" fmla="*/ 1714500 h 3524250"/>
              <a:gd name="connsiteX84" fmla="*/ 4486275 w 4533900"/>
              <a:gd name="connsiteY84" fmla="*/ 1638300 h 3524250"/>
              <a:gd name="connsiteX85" fmla="*/ 4495800 w 4533900"/>
              <a:gd name="connsiteY85" fmla="*/ 1600200 h 3524250"/>
              <a:gd name="connsiteX86" fmla="*/ 4505325 w 4533900"/>
              <a:gd name="connsiteY86" fmla="*/ 1571625 h 3524250"/>
              <a:gd name="connsiteX87" fmla="*/ 4514850 w 4533900"/>
              <a:gd name="connsiteY87" fmla="*/ 1476375 h 3524250"/>
              <a:gd name="connsiteX88" fmla="*/ 4524375 w 4533900"/>
              <a:gd name="connsiteY88" fmla="*/ 1409700 h 3524250"/>
              <a:gd name="connsiteX89" fmla="*/ 4533900 w 4533900"/>
              <a:gd name="connsiteY89" fmla="*/ 1304925 h 3524250"/>
              <a:gd name="connsiteX90" fmla="*/ 4514850 w 4533900"/>
              <a:gd name="connsiteY90" fmla="*/ 1009650 h 3524250"/>
              <a:gd name="connsiteX91" fmla="*/ 4505325 w 4533900"/>
              <a:gd name="connsiteY91" fmla="*/ 962025 h 3524250"/>
              <a:gd name="connsiteX92" fmla="*/ 4438650 w 4533900"/>
              <a:gd name="connsiteY92" fmla="*/ 800100 h 3524250"/>
              <a:gd name="connsiteX93" fmla="*/ 4410075 w 4533900"/>
              <a:gd name="connsiteY93" fmla="*/ 762000 h 3524250"/>
              <a:gd name="connsiteX94" fmla="*/ 4362450 w 4533900"/>
              <a:gd name="connsiteY94" fmla="*/ 666750 h 3524250"/>
              <a:gd name="connsiteX95" fmla="*/ 4305300 w 4533900"/>
              <a:gd name="connsiteY95" fmla="*/ 571500 h 3524250"/>
              <a:gd name="connsiteX96" fmla="*/ 4286250 w 4533900"/>
              <a:gd name="connsiteY96" fmla="*/ 542925 h 3524250"/>
              <a:gd name="connsiteX97" fmla="*/ 4257675 w 4533900"/>
              <a:gd name="connsiteY97" fmla="*/ 523875 h 3524250"/>
              <a:gd name="connsiteX98" fmla="*/ 4162425 w 4533900"/>
              <a:gd name="connsiteY98" fmla="*/ 400050 h 3524250"/>
              <a:gd name="connsiteX99" fmla="*/ 4076700 w 4533900"/>
              <a:gd name="connsiteY99" fmla="*/ 323850 h 3524250"/>
              <a:gd name="connsiteX100" fmla="*/ 4048125 w 4533900"/>
              <a:gd name="connsiteY100" fmla="*/ 295275 h 3524250"/>
              <a:gd name="connsiteX101" fmla="*/ 3952875 w 4533900"/>
              <a:gd name="connsiteY101" fmla="*/ 238125 h 3524250"/>
              <a:gd name="connsiteX102" fmla="*/ 3914775 w 4533900"/>
              <a:gd name="connsiteY102" fmla="*/ 209550 h 3524250"/>
              <a:gd name="connsiteX103" fmla="*/ 3829050 w 4533900"/>
              <a:gd name="connsiteY103" fmla="*/ 171450 h 3524250"/>
              <a:gd name="connsiteX104" fmla="*/ 3790950 w 4533900"/>
              <a:gd name="connsiteY104" fmla="*/ 152400 h 3524250"/>
              <a:gd name="connsiteX105" fmla="*/ 3724275 w 4533900"/>
              <a:gd name="connsiteY105" fmla="*/ 123825 h 3524250"/>
              <a:gd name="connsiteX106" fmla="*/ 3676650 w 4533900"/>
              <a:gd name="connsiteY106" fmla="*/ 95250 h 3524250"/>
              <a:gd name="connsiteX107" fmla="*/ 3600450 w 4533900"/>
              <a:gd name="connsiteY107" fmla="*/ 76200 h 3524250"/>
              <a:gd name="connsiteX108" fmla="*/ 3524250 w 4533900"/>
              <a:gd name="connsiteY108" fmla="*/ 47625 h 3524250"/>
              <a:gd name="connsiteX109" fmla="*/ 3486150 w 4533900"/>
              <a:gd name="connsiteY109" fmla="*/ 38100 h 3524250"/>
              <a:gd name="connsiteX110" fmla="*/ 3324225 w 4533900"/>
              <a:gd name="connsiteY110" fmla="*/ 19050 h 3524250"/>
              <a:gd name="connsiteX111" fmla="*/ 3152775 w 4533900"/>
              <a:gd name="connsiteY111" fmla="*/ 9525 h 3524250"/>
              <a:gd name="connsiteX112" fmla="*/ 3028950 w 4533900"/>
              <a:gd name="connsiteY112" fmla="*/ 0 h 3524250"/>
              <a:gd name="connsiteX113" fmla="*/ 1962150 w 4533900"/>
              <a:gd name="connsiteY113" fmla="*/ 19050 h 3524250"/>
              <a:gd name="connsiteX114" fmla="*/ 1733550 w 4533900"/>
              <a:gd name="connsiteY114" fmla="*/ 28575 h 3524250"/>
              <a:gd name="connsiteX115" fmla="*/ 1371600 w 4533900"/>
              <a:gd name="connsiteY115" fmla="*/ 47625 h 3524250"/>
              <a:gd name="connsiteX116" fmla="*/ 1304925 w 4533900"/>
              <a:gd name="connsiteY116" fmla="*/ 57150 h 3524250"/>
              <a:gd name="connsiteX117" fmla="*/ 1200150 w 4533900"/>
              <a:gd name="connsiteY117" fmla="*/ 66675 h 3524250"/>
              <a:gd name="connsiteX118" fmla="*/ 1143000 w 4533900"/>
              <a:gd name="connsiteY118" fmla="*/ 76200 h 3524250"/>
              <a:gd name="connsiteX119" fmla="*/ 1095375 w 4533900"/>
              <a:gd name="connsiteY11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438650 w 4533900"/>
              <a:gd name="connsiteY81" fmla="*/ 1743075 h 3524250"/>
              <a:gd name="connsiteX82" fmla="*/ 4457700 w 4533900"/>
              <a:gd name="connsiteY82" fmla="*/ 1714500 h 3524250"/>
              <a:gd name="connsiteX83" fmla="*/ 4486275 w 4533900"/>
              <a:gd name="connsiteY83" fmla="*/ 1638300 h 3524250"/>
              <a:gd name="connsiteX84" fmla="*/ 4495800 w 4533900"/>
              <a:gd name="connsiteY84" fmla="*/ 1600200 h 3524250"/>
              <a:gd name="connsiteX85" fmla="*/ 4505325 w 4533900"/>
              <a:gd name="connsiteY85" fmla="*/ 1571625 h 3524250"/>
              <a:gd name="connsiteX86" fmla="*/ 4514850 w 4533900"/>
              <a:gd name="connsiteY86" fmla="*/ 1476375 h 3524250"/>
              <a:gd name="connsiteX87" fmla="*/ 4524375 w 4533900"/>
              <a:gd name="connsiteY87" fmla="*/ 1409700 h 3524250"/>
              <a:gd name="connsiteX88" fmla="*/ 4533900 w 4533900"/>
              <a:gd name="connsiteY88" fmla="*/ 1304925 h 3524250"/>
              <a:gd name="connsiteX89" fmla="*/ 4514850 w 4533900"/>
              <a:gd name="connsiteY89" fmla="*/ 1009650 h 3524250"/>
              <a:gd name="connsiteX90" fmla="*/ 4505325 w 4533900"/>
              <a:gd name="connsiteY90" fmla="*/ 962025 h 3524250"/>
              <a:gd name="connsiteX91" fmla="*/ 4438650 w 4533900"/>
              <a:gd name="connsiteY91" fmla="*/ 800100 h 3524250"/>
              <a:gd name="connsiteX92" fmla="*/ 4410075 w 4533900"/>
              <a:gd name="connsiteY92" fmla="*/ 762000 h 3524250"/>
              <a:gd name="connsiteX93" fmla="*/ 4362450 w 4533900"/>
              <a:gd name="connsiteY93" fmla="*/ 666750 h 3524250"/>
              <a:gd name="connsiteX94" fmla="*/ 4305300 w 4533900"/>
              <a:gd name="connsiteY94" fmla="*/ 571500 h 3524250"/>
              <a:gd name="connsiteX95" fmla="*/ 4286250 w 4533900"/>
              <a:gd name="connsiteY95" fmla="*/ 542925 h 3524250"/>
              <a:gd name="connsiteX96" fmla="*/ 4257675 w 4533900"/>
              <a:gd name="connsiteY96" fmla="*/ 523875 h 3524250"/>
              <a:gd name="connsiteX97" fmla="*/ 4162425 w 4533900"/>
              <a:gd name="connsiteY97" fmla="*/ 400050 h 3524250"/>
              <a:gd name="connsiteX98" fmla="*/ 4076700 w 4533900"/>
              <a:gd name="connsiteY98" fmla="*/ 323850 h 3524250"/>
              <a:gd name="connsiteX99" fmla="*/ 4048125 w 4533900"/>
              <a:gd name="connsiteY99" fmla="*/ 295275 h 3524250"/>
              <a:gd name="connsiteX100" fmla="*/ 3952875 w 4533900"/>
              <a:gd name="connsiteY100" fmla="*/ 238125 h 3524250"/>
              <a:gd name="connsiteX101" fmla="*/ 3914775 w 4533900"/>
              <a:gd name="connsiteY101" fmla="*/ 209550 h 3524250"/>
              <a:gd name="connsiteX102" fmla="*/ 3829050 w 4533900"/>
              <a:gd name="connsiteY102" fmla="*/ 171450 h 3524250"/>
              <a:gd name="connsiteX103" fmla="*/ 3790950 w 4533900"/>
              <a:gd name="connsiteY103" fmla="*/ 152400 h 3524250"/>
              <a:gd name="connsiteX104" fmla="*/ 3724275 w 4533900"/>
              <a:gd name="connsiteY104" fmla="*/ 123825 h 3524250"/>
              <a:gd name="connsiteX105" fmla="*/ 3676650 w 4533900"/>
              <a:gd name="connsiteY105" fmla="*/ 95250 h 3524250"/>
              <a:gd name="connsiteX106" fmla="*/ 3600450 w 4533900"/>
              <a:gd name="connsiteY106" fmla="*/ 76200 h 3524250"/>
              <a:gd name="connsiteX107" fmla="*/ 3524250 w 4533900"/>
              <a:gd name="connsiteY107" fmla="*/ 47625 h 3524250"/>
              <a:gd name="connsiteX108" fmla="*/ 3486150 w 4533900"/>
              <a:gd name="connsiteY108" fmla="*/ 38100 h 3524250"/>
              <a:gd name="connsiteX109" fmla="*/ 3324225 w 4533900"/>
              <a:gd name="connsiteY109" fmla="*/ 19050 h 3524250"/>
              <a:gd name="connsiteX110" fmla="*/ 3152775 w 4533900"/>
              <a:gd name="connsiteY110" fmla="*/ 9525 h 3524250"/>
              <a:gd name="connsiteX111" fmla="*/ 3028950 w 4533900"/>
              <a:gd name="connsiteY111" fmla="*/ 0 h 3524250"/>
              <a:gd name="connsiteX112" fmla="*/ 1962150 w 4533900"/>
              <a:gd name="connsiteY112" fmla="*/ 19050 h 3524250"/>
              <a:gd name="connsiteX113" fmla="*/ 1733550 w 4533900"/>
              <a:gd name="connsiteY113" fmla="*/ 28575 h 3524250"/>
              <a:gd name="connsiteX114" fmla="*/ 1371600 w 4533900"/>
              <a:gd name="connsiteY114" fmla="*/ 47625 h 3524250"/>
              <a:gd name="connsiteX115" fmla="*/ 1304925 w 4533900"/>
              <a:gd name="connsiteY115" fmla="*/ 57150 h 3524250"/>
              <a:gd name="connsiteX116" fmla="*/ 1200150 w 4533900"/>
              <a:gd name="connsiteY116" fmla="*/ 66675 h 3524250"/>
              <a:gd name="connsiteX117" fmla="*/ 1143000 w 4533900"/>
              <a:gd name="connsiteY117" fmla="*/ 76200 h 3524250"/>
              <a:gd name="connsiteX118" fmla="*/ 1095375 w 4533900"/>
              <a:gd name="connsiteY118" fmla="*/ 85725 h 3524250"/>
              <a:gd name="connsiteX0" fmla="*/ 1095375 w 4533900"/>
              <a:gd name="connsiteY0" fmla="*/ 562462 h 4000987"/>
              <a:gd name="connsiteX1" fmla="*/ 1009650 w 4533900"/>
              <a:gd name="connsiteY1" fmla="*/ 591037 h 4000987"/>
              <a:gd name="connsiteX2" fmla="*/ 952500 w 4533900"/>
              <a:gd name="connsiteY2" fmla="*/ 629137 h 4000987"/>
              <a:gd name="connsiteX3" fmla="*/ 885825 w 4533900"/>
              <a:gd name="connsiteY3" fmla="*/ 657712 h 4000987"/>
              <a:gd name="connsiteX4" fmla="*/ 790575 w 4533900"/>
              <a:gd name="connsiteY4" fmla="*/ 686287 h 4000987"/>
              <a:gd name="connsiteX5" fmla="*/ 762000 w 4533900"/>
              <a:gd name="connsiteY5" fmla="*/ 714862 h 4000987"/>
              <a:gd name="connsiteX6" fmla="*/ 714375 w 4533900"/>
              <a:gd name="connsiteY6" fmla="*/ 743437 h 4000987"/>
              <a:gd name="connsiteX7" fmla="*/ 676275 w 4533900"/>
              <a:gd name="connsiteY7" fmla="*/ 772012 h 4000987"/>
              <a:gd name="connsiteX8" fmla="*/ 590550 w 4533900"/>
              <a:gd name="connsiteY8" fmla="*/ 848212 h 4000987"/>
              <a:gd name="connsiteX9" fmla="*/ 542925 w 4533900"/>
              <a:gd name="connsiteY9" fmla="*/ 914887 h 4000987"/>
              <a:gd name="connsiteX10" fmla="*/ 523875 w 4533900"/>
              <a:gd name="connsiteY10" fmla="*/ 943462 h 4000987"/>
              <a:gd name="connsiteX11" fmla="*/ 485775 w 4533900"/>
              <a:gd name="connsiteY11" fmla="*/ 1010137 h 4000987"/>
              <a:gd name="connsiteX12" fmla="*/ 457200 w 4533900"/>
              <a:gd name="connsiteY12" fmla="*/ 1067287 h 4000987"/>
              <a:gd name="connsiteX13" fmla="*/ 438150 w 4533900"/>
              <a:gd name="connsiteY13" fmla="*/ 1124437 h 4000987"/>
              <a:gd name="connsiteX14" fmla="*/ 400050 w 4533900"/>
              <a:gd name="connsiteY14" fmla="*/ 1191112 h 4000987"/>
              <a:gd name="connsiteX15" fmla="*/ 381000 w 4533900"/>
              <a:gd name="connsiteY15" fmla="*/ 1219687 h 4000987"/>
              <a:gd name="connsiteX16" fmla="*/ 371475 w 4533900"/>
              <a:gd name="connsiteY16" fmla="*/ 1248262 h 4000987"/>
              <a:gd name="connsiteX17" fmla="*/ 352425 w 4533900"/>
              <a:gd name="connsiteY17" fmla="*/ 1276837 h 4000987"/>
              <a:gd name="connsiteX18" fmla="*/ 304800 w 4533900"/>
              <a:gd name="connsiteY18" fmla="*/ 1362562 h 4000987"/>
              <a:gd name="connsiteX19" fmla="*/ 295275 w 4533900"/>
              <a:gd name="connsiteY19" fmla="*/ 1391137 h 4000987"/>
              <a:gd name="connsiteX20" fmla="*/ 257175 w 4533900"/>
              <a:gd name="connsiteY20" fmla="*/ 1448287 h 4000987"/>
              <a:gd name="connsiteX21" fmla="*/ 247650 w 4533900"/>
              <a:gd name="connsiteY21" fmla="*/ 1476862 h 4000987"/>
              <a:gd name="connsiteX22" fmla="*/ 228600 w 4533900"/>
              <a:gd name="connsiteY22" fmla="*/ 1505437 h 4000987"/>
              <a:gd name="connsiteX23" fmla="*/ 209550 w 4533900"/>
              <a:gd name="connsiteY23" fmla="*/ 1562587 h 4000987"/>
              <a:gd name="connsiteX24" fmla="*/ 180975 w 4533900"/>
              <a:gd name="connsiteY24" fmla="*/ 1610212 h 4000987"/>
              <a:gd name="connsiteX25" fmla="*/ 161925 w 4533900"/>
              <a:gd name="connsiteY25" fmla="*/ 1638787 h 4000987"/>
              <a:gd name="connsiteX26" fmla="*/ 104775 w 4533900"/>
              <a:gd name="connsiteY26" fmla="*/ 1753087 h 4000987"/>
              <a:gd name="connsiteX27" fmla="*/ 85725 w 4533900"/>
              <a:gd name="connsiteY27" fmla="*/ 1819762 h 4000987"/>
              <a:gd name="connsiteX28" fmla="*/ 76200 w 4533900"/>
              <a:gd name="connsiteY28" fmla="*/ 1857862 h 4000987"/>
              <a:gd name="connsiteX29" fmla="*/ 38100 w 4533900"/>
              <a:gd name="connsiteY29" fmla="*/ 1943587 h 4000987"/>
              <a:gd name="connsiteX30" fmla="*/ 28575 w 4533900"/>
              <a:gd name="connsiteY30" fmla="*/ 2019787 h 4000987"/>
              <a:gd name="connsiteX31" fmla="*/ 19050 w 4533900"/>
              <a:gd name="connsiteY31" fmla="*/ 2057887 h 4000987"/>
              <a:gd name="connsiteX32" fmla="*/ 0 w 4533900"/>
              <a:gd name="connsiteY32" fmla="*/ 2191237 h 4000987"/>
              <a:gd name="connsiteX33" fmla="*/ 9525 w 4533900"/>
              <a:gd name="connsiteY33" fmla="*/ 2457937 h 4000987"/>
              <a:gd name="connsiteX34" fmla="*/ 38100 w 4533900"/>
              <a:gd name="connsiteY34" fmla="*/ 2581762 h 4000987"/>
              <a:gd name="connsiteX35" fmla="*/ 57150 w 4533900"/>
              <a:gd name="connsiteY35" fmla="*/ 2619862 h 4000987"/>
              <a:gd name="connsiteX36" fmla="*/ 76200 w 4533900"/>
              <a:gd name="connsiteY36" fmla="*/ 2686537 h 4000987"/>
              <a:gd name="connsiteX37" fmla="*/ 95250 w 4533900"/>
              <a:gd name="connsiteY37" fmla="*/ 2810362 h 4000987"/>
              <a:gd name="connsiteX38" fmla="*/ 123825 w 4533900"/>
              <a:gd name="connsiteY38" fmla="*/ 2905612 h 4000987"/>
              <a:gd name="connsiteX39" fmla="*/ 161925 w 4533900"/>
              <a:gd name="connsiteY39" fmla="*/ 3038962 h 4000987"/>
              <a:gd name="connsiteX40" fmla="*/ 180975 w 4533900"/>
              <a:gd name="connsiteY40" fmla="*/ 3077062 h 4000987"/>
              <a:gd name="connsiteX41" fmla="*/ 209550 w 4533900"/>
              <a:gd name="connsiteY41" fmla="*/ 3172312 h 4000987"/>
              <a:gd name="connsiteX42" fmla="*/ 228600 w 4533900"/>
              <a:gd name="connsiteY42" fmla="*/ 3229462 h 4000987"/>
              <a:gd name="connsiteX43" fmla="*/ 257175 w 4533900"/>
              <a:gd name="connsiteY43" fmla="*/ 3277087 h 4000987"/>
              <a:gd name="connsiteX44" fmla="*/ 381000 w 4533900"/>
              <a:gd name="connsiteY44" fmla="*/ 3439012 h 4000987"/>
              <a:gd name="connsiteX45" fmla="*/ 438150 w 4533900"/>
              <a:gd name="connsiteY45" fmla="*/ 3515212 h 4000987"/>
              <a:gd name="connsiteX46" fmla="*/ 476250 w 4533900"/>
              <a:gd name="connsiteY46" fmla="*/ 3543787 h 4000987"/>
              <a:gd name="connsiteX47" fmla="*/ 561975 w 4533900"/>
              <a:gd name="connsiteY47" fmla="*/ 3648562 h 4000987"/>
              <a:gd name="connsiteX48" fmla="*/ 590550 w 4533900"/>
              <a:gd name="connsiteY48" fmla="*/ 3667612 h 4000987"/>
              <a:gd name="connsiteX49" fmla="*/ 619125 w 4533900"/>
              <a:gd name="connsiteY49" fmla="*/ 3705712 h 4000987"/>
              <a:gd name="connsiteX50" fmla="*/ 733425 w 4533900"/>
              <a:gd name="connsiteY50" fmla="*/ 3781912 h 4000987"/>
              <a:gd name="connsiteX51" fmla="*/ 771525 w 4533900"/>
              <a:gd name="connsiteY51" fmla="*/ 3810487 h 4000987"/>
              <a:gd name="connsiteX52" fmla="*/ 800100 w 4533900"/>
              <a:gd name="connsiteY52" fmla="*/ 3820012 h 4000987"/>
              <a:gd name="connsiteX53" fmla="*/ 828675 w 4533900"/>
              <a:gd name="connsiteY53" fmla="*/ 3848587 h 4000987"/>
              <a:gd name="connsiteX54" fmla="*/ 857250 w 4533900"/>
              <a:gd name="connsiteY54" fmla="*/ 3858112 h 4000987"/>
              <a:gd name="connsiteX55" fmla="*/ 923925 w 4533900"/>
              <a:gd name="connsiteY55" fmla="*/ 3896212 h 4000987"/>
              <a:gd name="connsiteX56" fmla="*/ 990600 w 4533900"/>
              <a:gd name="connsiteY56" fmla="*/ 3924787 h 4000987"/>
              <a:gd name="connsiteX57" fmla="*/ 1076325 w 4533900"/>
              <a:gd name="connsiteY57" fmla="*/ 3962887 h 4000987"/>
              <a:gd name="connsiteX58" fmla="*/ 1133475 w 4533900"/>
              <a:gd name="connsiteY58" fmla="*/ 3972412 h 4000987"/>
              <a:gd name="connsiteX59" fmla="*/ 1257300 w 4533900"/>
              <a:gd name="connsiteY59" fmla="*/ 4000987 h 4000987"/>
              <a:gd name="connsiteX60" fmla="*/ 1485900 w 4533900"/>
              <a:gd name="connsiteY60" fmla="*/ 3991462 h 4000987"/>
              <a:gd name="connsiteX61" fmla="*/ 1514475 w 4533900"/>
              <a:gd name="connsiteY61" fmla="*/ 3981937 h 4000987"/>
              <a:gd name="connsiteX62" fmla="*/ 1619250 w 4533900"/>
              <a:gd name="connsiteY62" fmla="*/ 3962887 h 4000987"/>
              <a:gd name="connsiteX63" fmla="*/ 1647825 w 4533900"/>
              <a:gd name="connsiteY63" fmla="*/ 3934312 h 4000987"/>
              <a:gd name="connsiteX64" fmla="*/ 1676400 w 4533900"/>
              <a:gd name="connsiteY64" fmla="*/ 3924787 h 4000987"/>
              <a:gd name="connsiteX65" fmla="*/ 1781175 w 4533900"/>
              <a:gd name="connsiteY65" fmla="*/ 3886687 h 4000987"/>
              <a:gd name="connsiteX66" fmla="*/ 1866900 w 4533900"/>
              <a:gd name="connsiteY66" fmla="*/ 3829537 h 4000987"/>
              <a:gd name="connsiteX67" fmla="*/ 2000250 w 4533900"/>
              <a:gd name="connsiteY67" fmla="*/ 3753337 h 4000987"/>
              <a:gd name="connsiteX68" fmla="*/ 2019300 w 4533900"/>
              <a:gd name="connsiteY68" fmla="*/ 3724762 h 4000987"/>
              <a:gd name="connsiteX69" fmla="*/ 2095500 w 4533900"/>
              <a:gd name="connsiteY69" fmla="*/ 3677137 h 4000987"/>
              <a:gd name="connsiteX70" fmla="*/ 2228850 w 4533900"/>
              <a:gd name="connsiteY70" fmla="*/ 3534262 h 4000987"/>
              <a:gd name="connsiteX71" fmla="*/ 2276475 w 4533900"/>
              <a:gd name="connsiteY71" fmla="*/ 3496162 h 4000987"/>
              <a:gd name="connsiteX72" fmla="*/ 2305050 w 4533900"/>
              <a:gd name="connsiteY72" fmla="*/ 3477112 h 4000987"/>
              <a:gd name="connsiteX73" fmla="*/ 2409825 w 4533900"/>
              <a:gd name="connsiteY73" fmla="*/ 3353287 h 4000987"/>
              <a:gd name="connsiteX74" fmla="*/ 2336828 w 4533900"/>
              <a:gd name="connsiteY74" fmla="*/ 3006715 h 4000987"/>
              <a:gd name="connsiteX75" fmla="*/ 2498754 w 4533900"/>
              <a:gd name="connsiteY75" fmla="*/ 2595878 h 4000987"/>
              <a:gd name="connsiteX76" fmla="*/ 2697177 w 4533900"/>
              <a:gd name="connsiteY76" fmla="*/ 2572696 h 4000987"/>
              <a:gd name="connsiteX77" fmla="*/ 2871208 w 4533900"/>
              <a:gd name="connsiteY77" fmla="*/ 1983178 h 4000987"/>
              <a:gd name="connsiteX78" fmla="*/ 3359480 w 4533900"/>
              <a:gd name="connsiteY78" fmla="*/ 1790843 h 4000987"/>
              <a:gd name="connsiteX79" fmla="*/ 3698461 w 4533900"/>
              <a:gd name="connsiteY79" fmla="*/ 1598506 h 4000987"/>
              <a:gd name="connsiteX80" fmla="*/ 3963737 w 4533900"/>
              <a:gd name="connsiteY80" fmla="*/ 2185384 h 4000987"/>
              <a:gd name="connsiteX81" fmla="*/ 4438650 w 4533900"/>
              <a:gd name="connsiteY81" fmla="*/ 2219812 h 4000987"/>
              <a:gd name="connsiteX82" fmla="*/ 4457700 w 4533900"/>
              <a:gd name="connsiteY82" fmla="*/ 2191237 h 4000987"/>
              <a:gd name="connsiteX83" fmla="*/ 4486275 w 4533900"/>
              <a:gd name="connsiteY83" fmla="*/ 2115037 h 4000987"/>
              <a:gd name="connsiteX84" fmla="*/ 4495800 w 4533900"/>
              <a:gd name="connsiteY84" fmla="*/ 2076937 h 4000987"/>
              <a:gd name="connsiteX85" fmla="*/ 4505325 w 4533900"/>
              <a:gd name="connsiteY85" fmla="*/ 2048362 h 4000987"/>
              <a:gd name="connsiteX86" fmla="*/ 4514850 w 4533900"/>
              <a:gd name="connsiteY86" fmla="*/ 1953112 h 4000987"/>
              <a:gd name="connsiteX87" fmla="*/ 4524375 w 4533900"/>
              <a:gd name="connsiteY87" fmla="*/ 1886437 h 4000987"/>
              <a:gd name="connsiteX88" fmla="*/ 4533900 w 4533900"/>
              <a:gd name="connsiteY88" fmla="*/ 1781662 h 4000987"/>
              <a:gd name="connsiteX89" fmla="*/ 4514850 w 4533900"/>
              <a:gd name="connsiteY89" fmla="*/ 1486387 h 4000987"/>
              <a:gd name="connsiteX90" fmla="*/ 4505325 w 4533900"/>
              <a:gd name="connsiteY90" fmla="*/ 1438762 h 4000987"/>
              <a:gd name="connsiteX91" fmla="*/ 4438650 w 4533900"/>
              <a:gd name="connsiteY91" fmla="*/ 1276837 h 4000987"/>
              <a:gd name="connsiteX92" fmla="*/ 4410075 w 4533900"/>
              <a:gd name="connsiteY92" fmla="*/ 1238737 h 4000987"/>
              <a:gd name="connsiteX93" fmla="*/ 4362450 w 4533900"/>
              <a:gd name="connsiteY93" fmla="*/ 1143487 h 4000987"/>
              <a:gd name="connsiteX94" fmla="*/ 4305300 w 4533900"/>
              <a:gd name="connsiteY94" fmla="*/ 1048237 h 4000987"/>
              <a:gd name="connsiteX95" fmla="*/ 4286250 w 4533900"/>
              <a:gd name="connsiteY95" fmla="*/ 1019662 h 4000987"/>
              <a:gd name="connsiteX96" fmla="*/ 4257675 w 4533900"/>
              <a:gd name="connsiteY96" fmla="*/ 1000612 h 4000987"/>
              <a:gd name="connsiteX97" fmla="*/ 4162425 w 4533900"/>
              <a:gd name="connsiteY97" fmla="*/ 876787 h 4000987"/>
              <a:gd name="connsiteX98" fmla="*/ 4076700 w 4533900"/>
              <a:gd name="connsiteY98" fmla="*/ 800587 h 4000987"/>
              <a:gd name="connsiteX99" fmla="*/ 4048125 w 4533900"/>
              <a:gd name="connsiteY99" fmla="*/ 772012 h 4000987"/>
              <a:gd name="connsiteX100" fmla="*/ 3952875 w 4533900"/>
              <a:gd name="connsiteY100" fmla="*/ 714862 h 4000987"/>
              <a:gd name="connsiteX101" fmla="*/ 3914775 w 4533900"/>
              <a:gd name="connsiteY101" fmla="*/ 686287 h 4000987"/>
              <a:gd name="connsiteX102" fmla="*/ 3829050 w 4533900"/>
              <a:gd name="connsiteY102" fmla="*/ 648187 h 4000987"/>
              <a:gd name="connsiteX103" fmla="*/ 3790950 w 4533900"/>
              <a:gd name="connsiteY103" fmla="*/ 629137 h 4000987"/>
              <a:gd name="connsiteX104" fmla="*/ 3724275 w 4533900"/>
              <a:gd name="connsiteY104" fmla="*/ 600562 h 4000987"/>
              <a:gd name="connsiteX105" fmla="*/ 3676650 w 4533900"/>
              <a:gd name="connsiteY105" fmla="*/ 571987 h 4000987"/>
              <a:gd name="connsiteX106" fmla="*/ 3600450 w 4533900"/>
              <a:gd name="connsiteY106" fmla="*/ 552937 h 4000987"/>
              <a:gd name="connsiteX107" fmla="*/ 3524250 w 4533900"/>
              <a:gd name="connsiteY107" fmla="*/ 524362 h 4000987"/>
              <a:gd name="connsiteX108" fmla="*/ 3486150 w 4533900"/>
              <a:gd name="connsiteY108" fmla="*/ 514837 h 4000987"/>
              <a:gd name="connsiteX109" fmla="*/ 3435322 w 4533900"/>
              <a:gd name="connsiteY109" fmla="*/ 28 h 4000987"/>
              <a:gd name="connsiteX110" fmla="*/ 3152775 w 4533900"/>
              <a:gd name="connsiteY110" fmla="*/ 486262 h 4000987"/>
              <a:gd name="connsiteX111" fmla="*/ 3028950 w 4533900"/>
              <a:gd name="connsiteY111" fmla="*/ 476737 h 4000987"/>
              <a:gd name="connsiteX112" fmla="*/ 1962150 w 4533900"/>
              <a:gd name="connsiteY112" fmla="*/ 495787 h 4000987"/>
              <a:gd name="connsiteX113" fmla="*/ 1733550 w 4533900"/>
              <a:gd name="connsiteY113" fmla="*/ 505312 h 4000987"/>
              <a:gd name="connsiteX114" fmla="*/ 1371600 w 4533900"/>
              <a:gd name="connsiteY114" fmla="*/ 524362 h 4000987"/>
              <a:gd name="connsiteX115" fmla="*/ 1304925 w 4533900"/>
              <a:gd name="connsiteY115" fmla="*/ 533887 h 4000987"/>
              <a:gd name="connsiteX116" fmla="*/ 1200150 w 4533900"/>
              <a:gd name="connsiteY116" fmla="*/ 543412 h 4000987"/>
              <a:gd name="connsiteX117" fmla="*/ 1143000 w 4533900"/>
              <a:gd name="connsiteY117" fmla="*/ 552937 h 4000987"/>
              <a:gd name="connsiteX118" fmla="*/ 1095375 w 4533900"/>
              <a:gd name="connsiteY118" fmla="*/ 562462 h 4000987"/>
              <a:gd name="connsiteX0" fmla="*/ 1095375 w 4533900"/>
              <a:gd name="connsiteY0" fmla="*/ 569659 h 4008184"/>
              <a:gd name="connsiteX1" fmla="*/ 1009650 w 4533900"/>
              <a:gd name="connsiteY1" fmla="*/ 598234 h 4008184"/>
              <a:gd name="connsiteX2" fmla="*/ 952500 w 4533900"/>
              <a:gd name="connsiteY2" fmla="*/ 636334 h 4008184"/>
              <a:gd name="connsiteX3" fmla="*/ 885825 w 4533900"/>
              <a:gd name="connsiteY3" fmla="*/ 664909 h 4008184"/>
              <a:gd name="connsiteX4" fmla="*/ 790575 w 4533900"/>
              <a:gd name="connsiteY4" fmla="*/ 693484 h 4008184"/>
              <a:gd name="connsiteX5" fmla="*/ 762000 w 4533900"/>
              <a:gd name="connsiteY5" fmla="*/ 722059 h 4008184"/>
              <a:gd name="connsiteX6" fmla="*/ 714375 w 4533900"/>
              <a:gd name="connsiteY6" fmla="*/ 750634 h 4008184"/>
              <a:gd name="connsiteX7" fmla="*/ 676275 w 4533900"/>
              <a:gd name="connsiteY7" fmla="*/ 779209 h 4008184"/>
              <a:gd name="connsiteX8" fmla="*/ 590550 w 4533900"/>
              <a:gd name="connsiteY8" fmla="*/ 855409 h 4008184"/>
              <a:gd name="connsiteX9" fmla="*/ 542925 w 4533900"/>
              <a:gd name="connsiteY9" fmla="*/ 922084 h 4008184"/>
              <a:gd name="connsiteX10" fmla="*/ 523875 w 4533900"/>
              <a:gd name="connsiteY10" fmla="*/ 950659 h 4008184"/>
              <a:gd name="connsiteX11" fmla="*/ 485775 w 4533900"/>
              <a:gd name="connsiteY11" fmla="*/ 1017334 h 4008184"/>
              <a:gd name="connsiteX12" fmla="*/ 457200 w 4533900"/>
              <a:gd name="connsiteY12" fmla="*/ 1074484 h 4008184"/>
              <a:gd name="connsiteX13" fmla="*/ 438150 w 4533900"/>
              <a:gd name="connsiteY13" fmla="*/ 1131634 h 4008184"/>
              <a:gd name="connsiteX14" fmla="*/ 400050 w 4533900"/>
              <a:gd name="connsiteY14" fmla="*/ 1198309 h 4008184"/>
              <a:gd name="connsiteX15" fmla="*/ 381000 w 4533900"/>
              <a:gd name="connsiteY15" fmla="*/ 1226884 h 4008184"/>
              <a:gd name="connsiteX16" fmla="*/ 371475 w 4533900"/>
              <a:gd name="connsiteY16" fmla="*/ 1255459 h 4008184"/>
              <a:gd name="connsiteX17" fmla="*/ 352425 w 4533900"/>
              <a:gd name="connsiteY17" fmla="*/ 1284034 h 4008184"/>
              <a:gd name="connsiteX18" fmla="*/ 304800 w 4533900"/>
              <a:gd name="connsiteY18" fmla="*/ 1369759 h 4008184"/>
              <a:gd name="connsiteX19" fmla="*/ 295275 w 4533900"/>
              <a:gd name="connsiteY19" fmla="*/ 1398334 h 4008184"/>
              <a:gd name="connsiteX20" fmla="*/ 257175 w 4533900"/>
              <a:gd name="connsiteY20" fmla="*/ 1455484 h 4008184"/>
              <a:gd name="connsiteX21" fmla="*/ 247650 w 4533900"/>
              <a:gd name="connsiteY21" fmla="*/ 1484059 h 4008184"/>
              <a:gd name="connsiteX22" fmla="*/ 228600 w 4533900"/>
              <a:gd name="connsiteY22" fmla="*/ 1512634 h 4008184"/>
              <a:gd name="connsiteX23" fmla="*/ 209550 w 4533900"/>
              <a:gd name="connsiteY23" fmla="*/ 1569784 h 4008184"/>
              <a:gd name="connsiteX24" fmla="*/ 180975 w 4533900"/>
              <a:gd name="connsiteY24" fmla="*/ 1617409 h 4008184"/>
              <a:gd name="connsiteX25" fmla="*/ 161925 w 4533900"/>
              <a:gd name="connsiteY25" fmla="*/ 1645984 h 4008184"/>
              <a:gd name="connsiteX26" fmla="*/ 104775 w 4533900"/>
              <a:gd name="connsiteY26" fmla="*/ 1760284 h 4008184"/>
              <a:gd name="connsiteX27" fmla="*/ 85725 w 4533900"/>
              <a:gd name="connsiteY27" fmla="*/ 1826959 h 4008184"/>
              <a:gd name="connsiteX28" fmla="*/ 76200 w 4533900"/>
              <a:gd name="connsiteY28" fmla="*/ 1865059 h 4008184"/>
              <a:gd name="connsiteX29" fmla="*/ 38100 w 4533900"/>
              <a:gd name="connsiteY29" fmla="*/ 1950784 h 4008184"/>
              <a:gd name="connsiteX30" fmla="*/ 28575 w 4533900"/>
              <a:gd name="connsiteY30" fmla="*/ 2026984 h 4008184"/>
              <a:gd name="connsiteX31" fmla="*/ 19050 w 4533900"/>
              <a:gd name="connsiteY31" fmla="*/ 2065084 h 4008184"/>
              <a:gd name="connsiteX32" fmla="*/ 0 w 4533900"/>
              <a:gd name="connsiteY32" fmla="*/ 2198434 h 4008184"/>
              <a:gd name="connsiteX33" fmla="*/ 9525 w 4533900"/>
              <a:gd name="connsiteY33" fmla="*/ 2465134 h 4008184"/>
              <a:gd name="connsiteX34" fmla="*/ 38100 w 4533900"/>
              <a:gd name="connsiteY34" fmla="*/ 2588959 h 4008184"/>
              <a:gd name="connsiteX35" fmla="*/ 57150 w 4533900"/>
              <a:gd name="connsiteY35" fmla="*/ 2627059 h 4008184"/>
              <a:gd name="connsiteX36" fmla="*/ 76200 w 4533900"/>
              <a:gd name="connsiteY36" fmla="*/ 2693734 h 4008184"/>
              <a:gd name="connsiteX37" fmla="*/ 95250 w 4533900"/>
              <a:gd name="connsiteY37" fmla="*/ 2817559 h 4008184"/>
              <a:gd name="connsiteX38" fmla="*/ 123825 w 4533900"/>
              <a:gd name="connsiteY38" fmla="*/ 2912809 h 4008184"/>
              <a:gd name="connsiteX39" fmla="*/ 161925 w 4533900"/>
              <a:gd name="connsiteY39" fmla="*/ 3046159 h 4008184"/>
              <a:gd name="connsiteX40" fmla="*/ 180975 w 4533900"/>
              <a:gd name="connsiteY40" fmla="*/ 3084259 h 4008184"/>
              <a:gd name="connsiteX41" fmla="*/ 209550 w 4533900"/>
              <a:gd name="connsiteY41" fmla="*/ 3179509 h 4008184"/>
              <a:gd name="connsiteX42" fmla="*/ 228600 w 4533900"/>
              <a:gd name="connsiteY42" fmla="*/ 3236659 h 4008184"/>
              <a:gd name="connsiteX43" fmla="*/ 257175 w 4533900"/>
              <a:gd name="connsiteY43" fmla="*/ 3284284 h 4008184"/>
              <a:gd name="connsiteX44" fmla="*/ 381000 w 4533900"/>
              <a:gd name="connsiteY44" fmla="*/ 3446209 h 4008184"/>
              <a:gd name="connsiteX45" fmla="*/ 438150 w 4533900"/>
              <a:gd name="connsiteY45" fmla="*/ 3522409 h 4008184"/>
              <a:gd name="connsiteX46" fmla="*/ 476250 w 4533900"/>
              <a:gd name="connsiteY46" fmla="*/ 3550984 h 4008184"/>
              <a:gd name="connsiteX47" fmla="*/ 561975 w 4533900"/>
              <a:gd name="connsiteY47" fmla="*/ 3655759 h 4008184"/>
              <a:gd name="connsiteX48" fmla="*/ 590550 w 4533900"/>
              <a:gd name="connsiteY48" fmla="*/ 3674809 h 4008184"/>
              <a:gd name="connsiteX49" fmla="*/ 619125 w 4533900"/>
              <a:gd name="connsiteY49" fmla="*/ 3712909 h 4008184"/>
              <a:gd name="connsiteX50" fmla="*/ 733425 w 4533900"/>
              <a:gd name="connsiteY50" fmla="*/ 3789109 h 4008184"/>
              <a:gd name="connsiteX51" fmla="*/ 771525 w 4533900"/>
              <a:gd name="connsiteY51" fmla="*/ 3817684 h 4008184"/>
              <a:gd name="connsiteX52" fmla="*/ 800100 w 4533900"/>
              <a:gd name="connsiteY52" fmla="*/ 3827209 h 4008184"/>
              <a:gd name="connsiteX53" fmla="*/ 828675 w 4533900"/>
              <a:gd name="connsiteY53" fmla="*/ 3855784 h 4008184"/>
              <a:gd name="connsiteX54" fmla="*/ 857250 w 4533900"/>
              <a:gd name="connsiteY54" fmla="*/ 3865309 h 4008184"/>
              <a:gd name="connsiteX55" fmla="*/ 923925 w 4533900"/>
              <a:gd name="connsiteY55" fmla="*/ 3903409 h 4008184"/>
              <a:gd name="connsiteX56" fmla="*/ 990600 w 4533900"/>
              <a:gd name="connsiteY56" fmla="*/ 3931984 h 4008184"/>
              <a:gd name="connsiteX57" fmla="*/ 1076325 w 4533900"/>
              <a:gd name="connsiteY57" fmla="*/ 3970084 h 4008184"/>
              <a:gd name="connsiteX58" fmla="*/ 1133475 w 4533900"/>
              <a:gd name="connsiteY58" fmla="*/ 3979609 h 4008184"/>
              <a:gd name="connsiteX59" fmla="*/ 1257300 w 4533900"/>
              <a:gd name="connsiteY59" fmla="*/ 4008184 h 4008184"/>
              <a:gd name="connsiteX60" fmla="*/ 1485900 w 4533900"/>
              <a:gd name="connsiteY60" fmla="*/ 3998659 h 4008184"/>
              <a:gd name="connsiteX61" fmla="*/ 1514475 w 4533900"/>
              <a:gd name="connsiteY61" fmla="*/ 3989134 h 4008184"/>
              <a:gd name="connsiteX62" fmla="*/ 1619250 w 4533900"/>
              <a:gd name="connsiteY62" fmla="*/ 3970084 h 4008184"/>
              <a:gd name="connsiteX63" fmla="*/ 1647825 w 4533900"/>
              <a:gd name="connsiteY63" fmla="*/ 3941509 h 4008184"/>
              <a:gd name="connsiteX64" fmla="*/ 1676400 w 4533900"/>
              <a:gd name="connsiteY64" fmla="*/ 3931984 h 4008184"/>
              <a:gd name="connsiteX65" fmla="*/ 1781175 w 4533900"/>
              <a:gd name="connsiteY65" fmla="*/ 3893884 h 4008184"/>
              <a:gd name="connsiteX66" fmla="*/ 1866900 w 4533900"/>
              <a:gd name="connsiteY66" fmla="*/ 3836734 h 4008184"/>
              <a:gd name="connsiteX67" fmla="*/ 2000250 w 4533900"/>
              <a:gd name="connsiteY67" fmla="*/ 3760534 h 4008184"/>
              <a:gd name="connsiteX68" fmla="*/ 2019300 w 4533900"/>
              <a:gd name="connsiteY68" fmla="*/ 3731959 h 4008184"/>
              <a:gd name="connsiteX69" fmla="*/ 2095500 w 4533900"/>
              <a:gd name="connsiteY69" fmla="*/ 3684334 h 4008184"/>
              <a:gd name="connsiteX70" fmla="*/ 2228850 w 4533900"/>
              <a:gd name="connsiteY70" fmla="*/ 3541459 h 4008184"/>
              <a:gd name="connsiteX71" fmla="*/ 2276475 w 4533900"/>
              <a:gd name="connsiteY71" fmla="*/ 3503359 h 4008184"/>
              <a:gd name="connsiteX72" fmla="*/ 2305050 w 4533900"/>
              <a:gd name="connsiteY72" fmla="*/ 3484309 h 4008184"/>
              <a:gd name="connsiteX73" fmla="*/ 2409825 w 4533900"/>
              <a:gd name="connsiteY73" fmla="*/ 3360484 h 4008184"/>
              <a:gd name="connsiteX74" fmla="*/ 2336828 w 4533900"/>
              <a:gd name="connsiteY74" fmla="*/ 3013912 h 4008184"/>
              <a:gd name="connsiteX75" fmla="*/ 2498754 w 4533900"/>
              <a:gd name="connsiteY75" fmla="*/ 2603075 h 4008184"/>
              <a:gd name="connsiteX76" fmla="*/ 2697177 w 4533900"/>
              <a:gd name="connsiteY76" fmla="*/ 2579893 h 4008184"/>
              <a:gd name="connsiteX77" fmla="*/ 2871208 w 4533900"/>
              <a:gd name="connsiteY77" fmla="*/ 1990375 h 4008184"/>
              <a:gd name="connsiteX78" fmla="*/ 3359480 w 4533900"/>
              <a:gd name="connsiteY78" fmla="*/ 1798040 h 4008184"/>
              <a:gd name="connsiteX79" fmla="*/ 3698461 w 4533900"/>
              <a:gd name="connsiteY79" fmla="*/ 1605703 h 4008184"/>
              <a:gd name="connsiteX80" fmla="*/ 3963737 w 4533900"/>
              <a:gd name="connsiteY80" fmla="*/ 2192581 h 4008184"/>
              <a:gd name="connsiteX81" fmla="*/ 4438650 w 4533900"/>
              <a:gd name="connsiteY81" fmla="*/ 2227009 h 4008184"/>
              <a:gd name="connsiteX82" fmla="*/ 4457700 w 4533900"/>
              <a:gd name="connsiteY82" fmla="*/ 2198434 h 4008184"/>
              <a:gd name="connsiteX83" fmla="*/ 4486275 w 4533900"/>
              <a:gd name="connsiteY83" fmla="*/ 2122234 h 4008184"/>
              <a:gd name="connsiteX84" fmla="*/ 4495800 w 4533900"/>
              <a:gd name="connsiteY84" fmla="*/ 2084134 h 4008184"/>
              <a:gd name="connsiteX85" fmla="*/ 4505325 w 4533900"/>
              <a:gd name="connsiteY85" fmla="*/ 2055559 h 4008184"/>
              <a:gd name="connsiteX86" fmla="*/ 4514850 w 4533900"/>
              <a:gd name="connsiteY86" fmla="*/ 1960309 h 4008184"/>
              <a:gd name="connsiteX87" fmla="*/ 4524375 w 4533900"/>
              <a:gd name="connsiteY87" fmla="*/ 1893634 h 4008184"/>
              <a:gd name="connsiteX88" fmla="*/ 4533900 w 4533900"/>
              <a:gd name="connsiteY88" fmla="*/ 1788859 h 4008184"/>
              <a:gd name="connsiteX89" fmla="*/ 4514850 w 4533900"/>
              <a:gd name="connsiteY89" fmla="*/ 1493584 h 4008184"/>
              <a:gd name="connsiteX90" fmla="*/ 4505325 w 4533900"/>
              <a:gd name="connsiteY90" fmla="*/ 1445959 h 4008184"/>
              <a:gd name="connsiteX91" fmla="*/ 4438650 w 4533900"/>
              <a:gd name="connsiteY91" fmla="*/ 1284034 h 4008184"/>
              <a:gd name="connsiteX92" fmla="*/ 4410075 w 4533900"/>
              <a:gd name="connsiteY92" fmla="*/ 1245934 h 4008184"/>
              <a:gd name="connsiteX93" fmla="*/ 4362450 w 4533900"/>
              <a:gd name="connsiteY93" fmla="*/ 1150684 h 4008184"/>
              <a:gd name="connsiteX94" fmla="*/ 4305300 w 4533900"/>
              <a:gd name="connsiteY94" fmla="*/ 1055434 h 4008184"/>
              <a:gd name="connsiteX95" fmla="*/ 4286250 w 4533900"/>
              <a:gd name="connsiteY95" fmla="*/ 1026859 h 4008184"/>
              <a:gd name="connsiteX96" fmla="*/ 4257675 w 4533900"/>
              <a:gd name="connsiteY96" fmla="*/ 1007809 h 4008184"/>
              <a:gd name="connsiteX97" fmla="*/ 4162425 w 4533900"/>
              <a:gd name="connsiteY97" fmla="*/ 883984 h 4008184"/>
              <a:gd name="connsiteX98" fmla="*/ 4076700 w 4533900"/>
              <a:gd name="connsiteY98" fmla="*/ 807784 h 4008184"/>
              <a:gd name="connsiteX99" fmla="*/ 4048125 w 4533900"/>
              <a:gd name="connsiteY99" fmla="*/ 779209 h 4008184"/>
              <a:gd name="connsiteX100" fmla="*/ 3952875 w 4533900"/>
              <a:gd name="connsiteY100" fmla="*/ 722059 h 4008184"/>
              <a:gd name="connsiteX101" fmla="*/ 3914775 w 4533900"/>
              <a:gd name="connsiteY101" fmla="*/ 693484 h 4008184"/>
              <a:gd name="connsiteX102" fmla="*/ 3829050 w 4533900"/>
              <a:gd name="connsiteY102" fmla="*/ 655384 h 4008184"/>
              <a:gd name="connsiteX103" fmla="*/ 3790950 w 4533900"/>
              <a:gd name="connsiteY103" fmla="*/ 636334 h 4008184"/>
              <a:gd name="connsiteX104" fmla="*/ 3724275 w 4533900"/>
              <a:gd name="connsiteY104" fmla="*/ 607759 h 4008184"/>
              <a:gd name="connsiteX105" fmla="*/ 3676650 w 4533900"/>
              <a:gd name="connsiteY105" fmla="*/ 579184 h 4008184"/>
              <a:gd name="connsiteX106" fmla="*/ 3600450 w 4533900"/>
              <a:gd name="connsiteY106" fmla="*/ 560134 h 4008184"/>
              <a:gd name="connsiteX107" fmla="*/ 3524250 w 4533900"/>
              <a:gd name="connsiteY107" fmla="*/ 531559 h 4008184"/>
              <a:gd name="connsiteX108" fmla="*/ 3784722 w 4533900"/>
              <a:gd name="connsiteY108" fmla="*/ 224579 h 4008184"/>
              <a:gd name="connsiteX109" fmla="*/ 3435322 w 4533900"/>
              <a:gd name="connsiteY109" fmla="*/ 7225 h 4008184"/>
              <a:gd name="connsiteX110" fmla="*/ 3152775 w 4533900"/>
              <a:gd name="connsiteY110" fmla="*/ 493459 h 4008184"/>
              <a:gd name="connsiteX111" fmla="*/ 3028950 w 4533900"/>
              <a:gd name="connsiteY111" fmla="*/ 483934 h 4008184"/>
              <a:gd name="connsiteX112" fmla="*/ 1962150 w 4533900"/>
              <a:gd name="connsiteY112" fmla="*/ 502984 h 4008184"/>
              <a:gd name="connsiteX113" fmla="*/ 1733550 w 4533900"/>
              <a:gd name="connsiteY113" fmla="*/ 512509 h 4008184"/>
              <a:gd name="connsiteX114" fmla="*/ 1371600 w 4533900"/>
              <a:gd name="connsiteY114" fmla="*/ 531559 h 4008184"/>
              <a:gd name="connsiteX115" fmla="*/ 1304925 w 4533900"/>
              <a:gd name="connsiteY115" fmla="*/ 541084 h 4008184"/>
              <a:gd name="connsiteX116" fmla="*/ 1200150 w 4533900"/>
              <a:gd name="connsiteY116" fmla="*/ 550609 h 4008184"/>
              <a:gd name="connsiteX117" fmla="*/ 1143000 w 4533900"/>
              <a:gd name="connsiteY117" fmla="*/ 560134 h 4008184"/>
              <a:gd name="connsiteX118" fmla="*/ 1095375 w 4533900"/>
              <a:gd name="connsiteY118" fmla="*/ 569659 h 4008184"/>
              <a:gd name="connsiteX0" fmla="*/ 1095375 w 4533900"/>
              <a:gd name="connsiteY0" fmla="*/ 569818 h 4008343"/>
              <a:gd name="connsiteX1" fmla="*/ 1009650 w 4533900"/>
              <a:gd name="connsiteY1" fmla="*/ 598393 h 4008343"/>
              <a:gd name="connsiteX2" fmla="*/ 952500 w 4533900"/>
              <a:gd name="connsiteY2" fmla="*/ 636493 h 4008343"/>
              <a:gd name="connsiteX3" fmla="*/ 885825 w 4533900"/>
              <a:gd name="connsiteY3" fmla="*/ 665068 h 4008343"/>
              <a:gd name="connsiteX4" fmla="*/ 790575 w 4533900"/>
              <a:gd name="connsiteY4" fmla="*/ 693643 h 4008343"/>
              <a:gd name="connsiteX5" fmla="*/ 762000 w 4533900"/>
              <a:gd name="connsiteY5" fmla="*/ 722218 h 4008343"/>
              <a:gd name="connsiteX6" fmla="*/ 714375 w 4533900"/>
              <a:gd name="connsiteY6" fmla="*/ 750793 h 4008343"/>
              <a:gd name="connsiteX7" fmla="*/ 676275 w 4533900"/>
              <a:gd name="connsiteY7" fmla="*/ 779368 h 4008343"/>
              <a:gd name="connsiteX8" fmla="*/ 590550 w 4533900"/>
              <a:gd name="connsiteY8" fmla="*/ 855568 h 4008343"/>
              <a:gd name="connsiteX9" fmla="*/ 542925 w 4533900"/>
              <a:gd name="connsiteY9" fmla="*/ 922243 h 4008343"/>
              <a:gd name="connsiteX10" fmla="*/ 523875 w 4533900"/>
              <a:gd name="connsiteY10" fmla="*/ 950818 h 4008343"/>
              <a:gd name="connsiteX11" fmla="*/ 485775 w 4533900"/>
              <a:gd name="connsiteY11" fmla="*/ 1017493 h 4008343"/>
              <a:gd name="connsiteX12" fmla="*/ 457200 w 4533900"/>
              <a:gd name="connsiteY12" fmla="*/ 1074643 h 4008343"/>
              <a:gd name="connsiteX13" fmla="*/ 438150 w 4533900"/>
              <a:gd name="connsiteY13" fmla="*/ 1131793 h 4008343"/>
              <a:gd name="connsiteX14" fmla="*/ 400050 w 4533900"/>
              <a:gd name="connsiteY14" fmla="*/ 1198468 h 4008343"/>
              <a:gd name="connsiteX15" fmla="*/ 381000 w 4533900"/>
              <a:gd name="connsiteY15" fmla="*/ 1227043 h 4008343"/>
              <a:gd name="connsiteX16" fmla="*/ 371475 w 4533900"/>
              <a:gd name="connsiteY16" fmla="*/ 1255618 h 4008343"/>
              <a:gd name="connsiteX17" fmla="*/ 352425 w 4533900"/>
              <a:gd name="connsiteY17" fmla="*/ 1284193 h 4008343"/>
              <a:gd name="connsiteX18" fmla="*/ 304800 w 4533900"/>
              <a:gd name="connsiteY18" fmla="*/ 1369918 h 4008343"/>
              <a:gd name="connsiteX19" fmla="*/ 295275 w 4533900"/>
              <a:gd name="connsiteY19" fmla="*/ 1398493 h 4008343"/>
              <a:gd name="connsiteX20" fmla="*/ 257175 w 4533900"/>
              <a:gd name="connsiteY20" fmla="*/ 1455643 h 4008343"/>
              <a:gd name="connsiteX21" fmla="*/ 247650 w 4533900"/>
              <a:gd name="connsiteY21" fmla="*/ 1484218 h 4008343"/>
              <a:gd name="connsiteX22" fmla="*/ 228600 w 4533900"/>
              <a:gd name="connsiteY22" fmla="*/ 1512793 h 4008343"/>
              <a:gd name="connsiteX23" fmla="*/ 209550 w 4533900"/>
              <a:gd name="connsiteY23" fmla="*/ 1569943 h 4008343"/>
              <a:gd name="connsiteX24" fmla="*/ 180975 w 4533900"/>
              <a:gd name="connsiteY24" fmla="*/ 1617568 h 4008343"/>
              <a:gd name="connsiteX25" fmla="*/ 161925 w 4533900"/>
              <a:gd name="connsiteY25" fmla="*/ 1646143 h 4008343"/>
              <a:gd name="connsiteX26" fmla="*/ 104775 w 4533900"/>
              <a:gd name="connsiteY26" fmla="*/ 1760443 h 4008343"/>
              <a:gd name="connsiteX27" fmla="*/ 85725 w 4533900"/>
              <a:gd name="connsiteY27" fmla="*/ 1827118 h 4008343"/>
              <a:gd name="connsiteX28" fmla="*/ 76200 w 4533900"/>
              <a:gd name="connsiteY28" fmla="*/ 1865218 h 4008343"/>
              <a:gd name="connsiteX29" fmla="*/ 38100 w 4533900"/>
              <a:gd name="connsiteY29" fmla="*/ 1950943 h 4008343"/>
              <a:gd name="connsiteX30" fmla="*/ 28575 w 4533900"/>
              <a:gd name="connsiteY30" fmla="*/ 2027143 h 4008343"/>
              <a:gd name="connsiteX31" fmla="*/ 19050 w 4533900"/>
              <a:gd name="connsiteY31" fmla="*/ 2065243 h 4008343"/>
              <a:gd name="connsiteX32" fmla="*/ 0 w 4533900"/>
              <a:gd name="connsiteY32" fmla="*/ 2198593 h 4008343"/>
              <a:gd name="connsiteX33" fmla="*/ 9525 w 4533900"/>
              <a:gd name="connsiteY33" fmla="*/ 2465293 h 4008343"/>
              <a:gd name="connsiteX34" fmla="*/ 38100 w 4533900"/>
              <a:gd name="connsiteY34" fmla="*/ 2589118 h 4008343"/>
              <a:gd name="connsiteX35" fmla="*/ 57150 w 4533900"/>
              <a:gd name="connsiteY35" fmla="*/ 2627218 h 4008343"/>
              <a:gd name="connsiteX36" fmla="*/ 76200 w 4533900"/>
              <a:gd name="connsiteY36" fmla="*/ 2693893 h 4008343"/>
              <a:gd name="connsiteX37" fmla="*/ 95250 w 4533900"/>
              <a:gd name="connsiteY37" fmla="*/ 2817718 h 4008343"/>
              <a:gd name="connsiteX38" fmla="*/ 123825 w 4533900"/>
              <a:gd name="connsiteY38" fmla="*/ 2912968 h 4008343"/>
              <a:gd name="connsiteX39" fmla="*/ 161925 w 4533900"/>
              <a:gd name="connsiteY39" fmla="*/ 3046318 h 4008343"/>
              <a:gd name="connsiteX40" fmla="*/ 180975 w 4533900"/>
              <a:gd name="connsiteY40" fmla="*/ 3084418 h 4008343"/>
              <a:gd name="connsiteX41" fmla="*/ 209550 w 4533900"/>
              <a:gd name="connsiteY41" fmla="*/ 3179668 h 4008343"/>
              <a:gd name="connsiteX42" fmla="*/ 228600 w 4533900"/>
              <a:gd name="connsiteY42" fmla="*/ 3236818 h 4008343"/>
              <a:gd name="connsiteX43" fmla="*/ 257175 w 4533900"/>
              <a:gd name="connsiteY43" fmla="*/ 3284443 h 4008343"/>
              <a:gd name="connsiteX44" fmla="*/ 381000 w 4533900"/>
              <a:gd name="connsiteY44" fmla="*/ 3446368 h 4008343"/>
              <a:gd name="connsiteX45" fmla="*/ 438150 w 4533900"/>
              <a:gd name="connsiteY45" fmla="*/ 3522568 h 4008343"/>
              <a:gd name="connsiteX46" fmla="*/ 476250 w 4533900"/>
              <a:gd name="connsiteY46" fmla="*/ 3551143 h 4008343"/>
              <a:gd name="connsiteX47" fmla="*/ 561975 w 4533900"/>
              <a:gd name="connsiteY47" fmla="*/ 3655918 h 4008343"/>
              <a:gd name="connsiteX48" fmla="*/ 590550 w 4533900"/>
              <a:gd name="connsiteY48" fmla="*/ 3674968 h 4008343"/>
              <a:gd name="connsiteX49" fmla="*/ 619125 w 4533900"/>
              <a:gd name="connsiteY49" fmla="*/ 3713068 h 4008343"/>
              <a:gd name="connsiteX50" fmla="*/ 733425 w 4533900"/>
              <a:gd name="connsiteY50" fmla="*/ 3789268 h 4008343"/>
              <a:gd name="connsiteX51" fmla="*/ 771525 w 4533900"/>
              <a:gd name="connsiteY51" fmla="*/ 3817843 h 4008343"/>
              <a:gd name="connsiteX52" fmla="*/ 800100 w 4533900"/>
              <a:gd name="connsiteY52" fmla="*/ 3827368 h 4008343"/>
              <a:gd name="connsiteX53" fmla="*/ 828675 w 4533900"/>
              <a:gd name="connsiteY53" fmla="*/ 3855943 h 4008343"/>
              <a:gd name="connsiteX54" fmla="*/ 857250 w 4533900"/>
              <a:gd name="connsiteY54" fmla="*/ 3865468 h 4008343"/>
              <a:gd name="connsiteX55" fmla="*/ 923925 w 4533900"/>
              <a:gd name="connsiteY55" fmla="*/ 3903568 h 4008343"/>
              <a:gd name="connsiteX56" fmla="*/ 990600 w 4533900"/>
              <a:gd name="connsiteY56" fmla="*/ 3932143 h 4008343"/>
              <a:gd name="connsiteX57" fmla="*/ 1076325 w 4533900"/>
              <a:gd name="connsiteY57" fmla="*/ 3970243 h 4008343"/>
              <a:gd name="connsiteX58" fmla="*/ 1133475 w 4533900"/>
              <a:gd name="connsiteY58" fmla="*/ 3979768 h 4008343"/>
              <a:gd name="connsiteX59" fmla="*/ 1257300 w 4533900"/>
              <a:gd name="connsiteY59" fmla="*/ 4008343 h 4008343"/>
              <a:gd name="connsiteX60" fmla="*/ 1485900 w 4533900"/>
              <a:gd name="connsiteY60" fmla="*/ 3998818 h 4008343"/>
              <a:gd name="connsiteX61" fmla="*/ 1514475 w 4533900"/>
              <a:gd name="connsiteY61" fmla="*/ 3989293 h 4008343"/>
              <a:gd name="connsiteX62" fmla="*/ 1619250 w 4533900"/>
              <a:gd name="connsiteY62" fmla="*/ 3970243 h 4008343"/>
              <a:gd name="connsiteX63" fmla="*/ 1647825 w 4533900"/>
              <a:gd name="connsiteY63" fmla="*/ 3941668 h 4008343"/>
              <a:gd name="connsiteX64" fmla="*/ 1676400 w 4533900"/>
              <a:gd name="connsiteY64" fmla="*/ 3932143 h 4008343"/>
              <a:gd name="connsiteX65" fmla="*/ 1781175 w 4533900"/>
              <a:gd name="connsiteY65" fmla="*/ 3894043 h 4008343"/>
              <a:gd name="connsiteX66" fmla="*/ 1866900 w 4533900"/>
              <a:gd name="connsiteY66" fmla="*/ 3836893 h 4008343"/>
              <a:gd name="connsiteX67" fmla="*/ 2000250 w 4533900"/>
              <a:gd name="connsiteY67" fmla="*/ 3760693 h 4008343"/>
              <a:gd name="connsiteX68" fmla="*/ 2019300 w 4533900"/>
              <a:gd name="connsiteY68" fmla="*/ 3732118 h 4008343"/>
              <a:gd name="connsiteX69" fmla="*/ 2095500 w 4533900"/>
              <a:gd name="connsiteY69" fmla="*/ 3684493 h 4008343"/>
              <a:gd name="connsiteX70" fmla="*/ 2228850 w 4533900"/>
              <a:gd name="connsiteY70" fmla="*/ 3541618 h 4008343"/>
              <a:gd name="connsiteX71" fmla="*/ 2276475 w 4533900"/>
              <a:gd name="connsiteY71" fmla="*/ 3503518 h 4008343"/>
              <a:gd name="connsiteX72" fmla="*/ 2305050 w 4533900"/>
              <a:gd name="connsiteY72" fmla="*/ 3484468 h 4008343"/>
              <a:gd name="connsiteX73" fmla="*/ 2409825 w 4533900"/>
              <a:gd name="connsiteY73" fmla="*/ 3360643 h 4008343"/>
              <a:gd name="connsiteX74" fmla="*/ 2336828 w 4533900"/>
              <a:gd name="connsiteY74" fmla="*/ 3014071 h 4008343"/>
              <a:gd name="connsiteX75" fmla="*/ 2498754 w 4533900"/>
              <a:gd name="connsiteY75" fmla="*/ 2603234 h 4008343"/>
              <a:gd name="connsiteX76" fmla="*/ 2697177 w 4533900"/>
              <a:gd name="connsiteY76" fmla="*/ 2580052 h 4008343"/>
              <a:gd name="connsiteX77" fmla="*/ 2871208 w 4533900"/>
              <a:gd name="connsiteY77" fmla="*/ 1990534 h 4008343"/>
              <a:gd name="connsiteX78" fmla="*/ 3359480 w 4533900"/>
              <a:gd name="connsiteY78" fmla="*/ 1798199 h 4008343"/>
              <a:gd name="connsiteX79" fmla="*/ 3698461 w 4533900"/>
              <a:gd name="connsiteY79" fmla="*/ 1605862 h 4008343"/>
              <a:gd name="connsiteX80" fmla="*/ 3963737 w 4533900"/>
              <a:gd name="connsiteY80" fmla="*/ 2192740 h 4008343"/>
              <a:gd name="connsiteX81" fmla="*/ 4438650 w 4533900"/>
              <a:gd name="connsiteY81" fmla="*/ 2227168 h 4008343"/>
              <a:gd name="connsiteX82" fmla="*/ 4457700 w 4533900"/>
              <a:gd name="connsiteY82" fmla="*/ 2198593 h 4008343"/>
              <a:gd name="connsiteX83" fmla="*/ 4486275 w 4533900"/>
              <a:gd name="connsiteY83" fmla="*/ 2122393 h 4008343"/>
              <a:gd name="connsiteX84" fmla="*/ 4495800 w 4533900"/>
              <a:gd name="connsiteY84" fmla="*/ 2084293 h 4008343"/>
              <a:gd name="connsiteX85" fmla="*/ 4505325 w 4533900"/>
              <a:gd name="connsiteY85" fmla="*/ 2055718 h 4008343"/>
              <a:gd name="connsiteX86" fmla="*/ 4514850 w 4533900"/>
              <a:gd name="connsiteY86" fmla="*/ 1960468 h 4008343"/>
              <a:gd name="connsiteX87" fmla="*/ 4524375 w 4533900"/>
              <a:gd name="connsiteY87" fmla="*/ 1893793 h 4008343"/>
              <a:gd name="connsiteX88" fmla="*/ 4533900 w 4533900"/>
              <a:gd name="connsiteY88" fmla="*/ 1789018 h 4008343"/>
              <a:gd name="connsiteX89" fmla="*/ 4514850 w 4533900"/>
              <a:gd name="connsiteY89" fmla="*/ 1493743 h 4008343"/>
              <a:gd name="connsiteX90" fmla="*/ 4505325 w 4533900"/>
              <a:gd name="connsiteY90" fmla="*/ 1446118 h 4008343"/>
              <a:gd name="connsiteX91" fmla="*/ 4438650 w 4533900"/>
              <a:gd name="connsiteY91" fmla="*/ 1284193 h 4008343"/>
              <a:gd name="connsiteX92" fmla="*/ 4410075 w 4533900"/>
              <a:gd name="connsiteY92" fmla="*/ 1246093 h 4008343"/>
              <a:gd name="connsiteX93" fmla="*/ 4362450 w 4533900"/>
              <a:gd name="connsiteY93" fmla="*/ 1150843 h 4008343"/>
              <a:gd name="connsiteX94" fmla="*/ 4305300 w 4533900"/>
              <a:gd name="connsiteY94" fmla="*/ 1055593 h 4008343"/>
              <a:gd name="connsiteX95" fmla="*/ 4286250 w 4533900"/>
              <a:gd name="connsiteY95" fmla="*/ 1027018 h 4008343"/>
              <a:gd name="connsiteX96" fmla="*/ 4257675 w 4533900"/>
              <a:gd name="connsiteY96" fmla="*/ 1007968 h 4008343"/>
              <a:gd name="connsiteX97" fmla="*/ 4162425 w 4533900"/>
              <a:gd name="connsiteY97" fmla="*/ 884143 h 4008343"/>
              <a:gd name="connsiteX98" fmla="*/ 4076700 w 4533900"/>
              <a:gd name="connsiteY98" fmla="*/ 807943 h 4008343"/>
              <a:gd name="connsiteX99" fmla="*/ 4048125 w 4533900"/>
              <a:gd name="connsiteY99" fmla="*/ 779368 h 4008343"/>
              <a:gd name="connsiteX100" fmla="*/ 3952875 w 4533900"/>
              <a:gd name="connsiteY100" fmla="*/ 722218 h 4008343"/>
              <a:gd name="connsiteX101" fmla="*/ 3914775 w 4533900"/>
              <a:gd name="connsiteY101" fmla="*/ 693643 h 4008343"/>
              <a:gd name="connsiteX102" fmla="*/ 3829050 w 4533900"/>
              <a:gd name="connsiteY102" fmla="*/ 655543 h 4008343"/>
              <a:gd name="connsiteX103" fmla="*/ 3790950 w 4533900"/>
              <a:gd name="connsiteY103" fmla="*/ 636493 h 4008343"/>
              <a:gd name="connsiteX104" fmla="*/ 3724275 w 4533900"/>
              <a:gd name="connsiteY104" fmla="*/ 607918 h 4008343"/>
              <a:gd name="connsiteX105" fmla="*/ 3676650 w 4533900"/>
              <a:gd name="connsiteY105" fmla="*/ 579343 h 4008343"/>
              <a:gd name="connsiteX106" fmla="*/ 3600450 w 4533900"/>
              <a:gd name="connsiteY106" fmla="*/ 560293 h 4008343"/>
              <a:gd name="connsiteX107" fmla="*/ 3784722 w 4533900"/>
              <a:gd name="connsiteY107" fmla="*/ 224738 h 4008343"/>
              <a:gd name="connsiteX108" fmla="*/ 3435322 w 4533900"/>
              <a:gd name="connsiteY108" fmla="*/ 7384 h 4008343"/>
              <a:gd name="connsiteX109" fmla="*/ 3152775 w 4533900"/>
              <a:gd name="connsiteY109" fmla="*/ 493618 h 4008343"/>
              <a:gd name="connsiteX110" fmla="*/ 3028950 w 4533900"/>
              <a:gd name="connsiteY110" fmla="*/ 484093 h 4008343"/>
              <a:gd name="connsiteX111" fmla="*/ 1962150 w 4533900"/>
              <a:gd name="connsiteY111" fmla="*/ 503143 h 4008343"/>
              <a:gd name="connsiteX112" fmla="*/ 1733550 w 4533900"/>
              <a:gd name="connsiteY112" fmla="*/ 512668 h 4008343"/>
              <a:gd name="connsiteX113" fmla="*/ 1371600 w 4533900"/>
              <a:gd name="connsiteY113" fmla="*/ 531718 h 4008343"/>
              <a:gd name="connsiteX114" fmla="*/ 1304925 w 4533900"/>
              <a:gd name="connsiteY114" fmla="*/ 541243 h 4008343"/>
              <a:gd name="connsiteX115" fmla="*/ 1200150 w 4533900"/>
              <a:gd name="connsiteY115" fmla="*/ 550768 h 4008343"/>
              <a:gd name="connsiteX116" fmla="*/ 1143000 w 4533900"/>
              <a:gd name="connsiteY116" fmla="*/ 560293 h 4008343"/>
              <a:gd name="connsiteX117" fmla="*/ 1095375 w 4533900"/>
              <a:gd name="connsiteY117" fmla="*/ 569818 h 4008343"/>
              <a:gd name="connsiteX0" fmla="*/ 1095375 w 4533900"/>
              <a:gd name="connsiteY0" fmla="*/ 569927 h 4008452"/>
              <a:gd name="connsiteX1" fmla="*/ 1009650 w 4533900"/>
              <a:gd name="connsiteY1" fmla="*/ 598502 h 4008452"/>
              <a:gd name="connsiteX2" fmla="*/ 952500 w 4533900"/>
              <a:gd name="connsiteY2" fmla="*/ 636602 h 4008452"/>
              <a:gd name="connsiteX3" fmla="*/ 885825 w 4533900"/>
              <a:gd name="connsiteY3" fmla="*/ 665177 h 4008452"/>
              <a:gd name="connsiteX4" fmla="*/ 790575 w 4533900"/>
              <a:gd name="connsiteY4" fmla="*/ 693752 h 4008452"/>
              <a:gd name="connsiteX5" fmla="*/ 762000 w 4533900"/>
              <a:gd name="connsiteY5" fmla="*/ 722327 h 4008452"/>
              <a:gd name="connsiteX6" fmla="*/ 714375 w 4533900"/>
              <a:gd name="connsiteY6" fmla="*/ 750902 h 4008452"/>
              <a:gd name="connsiteX7" fmla="*/ 676275 w 4533900"/>
              <a:gd name="connsiteY7" fmla="*/ 779477 h 4008452"/>
              <a:gd name="connsiteX8" fmla="*/ 590550 w 4533900"/>
              <a:gd name="connsiteY8" fmla="*/ 855677 h 4008452"/>
              <a:gd name="connsiteX9" fmla="*/ 542925 w 4533900"/>
              <a:gd name="connsiteY9" fmla="*/ 922352 h 4008452"/>
              <a:gd name="connsiteX10" fmla="*/ 523875 w 4533900"/>
              <a:gd name="connsiteY10" fmla="*/ 950927 h 4008452"/>
              <a:gd name="connsiteX11" fmla="*/ 485775 w 4533900"/>
              <a:gd name="connsiteY11" fmla="*/ 1017602 h 4008452"/>
              <a:gd name="connsiteX12" fmla="*/ 457200 w 4533900"/>
              <a:gd name="connsiteY12" fmla="*/ 1074752 h 4008452"/>
              <a:gd name="connsiteX13" fmla="*/ 438150 w 4533900"/>
              <a:gd name="connsiteY13" fmla="*/ 1131902 h 4008452"/>
              <a:gd name="connsiteX14" fmla="*/ 400050 w 4533900"/>
              <a:gd name="connsiteY14" fmla="*/ 1198577 h 4008452"/>
              <a:gd name="connsiteX15" fmla="*/ 381000 w 4533900"/>
              <a:gd name="connsiteY15" fmla="*/ 1227152 h 4008452"/>
              <a:gd name="connsiteX16" fmla="*/ 371475 w 4533900"/>
              <a:gd name="connsiteY16" fmla="*/ 1255727 h 4008452"/>
              <a:gd name="connsiteX17" fmla="*/ 352425 w 4533900"/>
              <a:gd name="connsiteY17" fmla="*/ 1284302 h 4008452"/>
              <a:gd name="connsiteX18" fmla="*/ 304800 w 4533900"/>
              <a:gd name="connsiteY18" fmla="*/ 1370027 h 4008452"/>
              <a:gd name="connsiteX19" fmla="*/ 295275 w 4533900"/>
              <a:gd name="connsiteY19" fmla="*/ 1398602 h 4008452"/>
              <a:gd name="connsiteX20" fmla="*/ 257175 w 4533900"/>
              <a:gd name="connsiteY20" fmla="*/ 1455752 h 4008452"/>
              <a:gd name="connsiteX21" fmla="*/ 247650 w 4533900"/>
              <a:gd name="connsiteY21" fmla="*/ 1484327 h 4008452"/>
              <a:gd name="connsiteX22" fmla="*/ 228600 w 4533900"/>
              <a:gd name="connsiteY22" fmla="*/ 1512902 h 4008452"/>
              <a:gd name="connsiteX23" fmla="*/ 209550 w 4533900"/>
              <a:gd name="connsiteY23" fmla="*/ 1570052 h 4008452"/>
              <a:gd name="connsiteX24" fmla="*/ 180975 w 4533900"/>
              <a:gd name="connsiteY24" fmla="*/ 1617677 h 4008452"/>
              <a:gd name="connsiteX25" fmla="*/ 161925 w 4533900"/>
              <a:gd name="connsiteY25" fmla="*/ 1646252 h 4008452"/>
              <a:gd name="connsiteX26" fmla="*/ 104775 w 4533900"/>
              <a:gd name="connsiteY26" fmla="*/ 1760552 h 4008452"/>
              <a:gd name="connsiteX27" fmla="*/ 85725 w 4533900"/>
              <a:gd name="connsiteY27" fmla="*/ 1827227 h 4008452"/>
              <a:gd name="connsiteX28" fmla="*/ 76200 w 4533900"/>
              <a:gd name="connsiteY28" fmla="*/ 1865327 h 4008452"/>
              <a:gd name="connsiteX29" fmla="*/ 38100 w 4533900"/>
              <a:gd name="connsiteY29" fmla="*/ 1951052 h 4008452"/>
              <a:gd name="connsiteX30" fmla="*/ 28575 w 4533900"/>
              <a:gd name="connsiteY30" fmla="*/ 2027252 h 4008452"/>
              <a:gd name="connsiteX31" fmla="*/ 19050 w 4533900"/>
              <a:gd name="connsiteY31" fmla="*/ 2065352 h 4008452"/>
              <a:gd name="connsiteX32" fmla="*/ 0 w 4533900"/>
              <a:gd name="connsiteY32" fmla="*/ 2198702 h 4008452"/>
              <a:gd name="connsiteX33" fmla="*/ 9525 w 4533900"/>
              <a:gd name="connsiteY33" fmla="*/ 2465402 h 4008452"/>
              <a:gd name="connsiteX34" fmla="*/ 38100 w 4533900"/>
              <a:gd name="connsiteY34" fmla="*/ 2589227 h 4008452"/>
              <a:gd name="connsiteX35" fmla="*/ 57150 w 4533900"/>
              <a:gd name="connsiteY35" fmla="*/ 2627327 h 4008452"/>
              <a:gd name="connsiteX36" fmla="*/ 76200 w 4533900"/>
              <a:gd name="connsiteY36" fmla="*/ 2694002 h 4008452"/>
              <a:gd name="connsiteX37" fmla="*/ 95250 w 4533900"/>
              <a:gd name="connsiteY37" fmla="*/ 2817827 h 4008452"/>
              <a:gd name="connsiteX38" fmla="*/ 123825 w 4533900"/>
              <a:gd name="connsiteY38" fmla="*/ 2913077 h 4008452"/>
              <a:gd name="connsiteX39" fmla="*/ 161925 w 4533900"/>
              <a:gd name="connsiteY39" fmla="*/ 3046427 h 4008452"/>
              <a:gd name="connsiteX40" fmla="*/ 180975 w 4533900"/>
              <a:gd name="connsiteY40" fmla="*/ 3084527 h 4008452"/>
              <a:gd name="connsiteX41" fmla="*/ 209550 w 4533900"/>
              <a:gd name="connsiteY41" fmla="*/ 3179777 h 4008452"/>
              <a:gd name="connsiteX42" fmla="*/ 228600 w 4533900"/>
              <a:gd name="connsiteY42" fmla="*/ 3236927 h 4008452"/>
              <a:gd name="connsiteX43" fmla="*/ 257175 w 4533900"/>
              <a:gd name="connsiteY43" fmla="*/ 3284552 h 4008452"/>
              <a:gd name="connsiteX44" fmla="*/ 381000 w 4533900"/>
              <a:gd name="connsiteY44" fmla="*/ 3446477 h 4008452"/>
              <a:gd name="connsiteX45" fmla="*/ 438150 w 4533900"/>
              <a:gd name="connsiteY45" fmla="*/ 3522677 h 4008452"/>
              <a:gd name="connsiteX46" fmla="*/ 476250 w 4533900"/>
              <a:gd name="connsiteY46" fmla="*/ 3551252 h 4008452"/>
              <a:gd name="connsiteX47" fmla="*/ 561975 w 4533900"/>
              <a:gd name="connsiteY47" fmla="*/ 3656027 h 4008452"/>
              <a:gd name="connsiteX48" fmla="*/ 590550 w 4533900"/>
              <a:gd name="connsiteY48" fmla="*/ 3675077 h 4008452"/>
              <a:gd name="connsiteX49" fmla="*/ 619125 w 4533900"/>
              <a:gd name="connsiteY49" fmla="*/ 3713177 h 4008452"/>
              <a:gd name="connsiteX50" fmla="*/ 733425 w 4533900"/>
              <a:gd name="connsiteY50" fmla="*/ 3789377 h 4008452"/>
              <a:gd name="connsiteX51" fmla="*/ 771525 w 4533900"/>
              <a:gd name="connsiteY51" fmla="*/ 3817952 h 4008452"/>
              <a:gd name="connsiteX52" fmla="*/ 800100 w 4533900"/>
              <a:gd name="connsiteY52" fmla="*/ 3827477 h 4008452"/>
              <a:gd name="connsiteX53" fmla="*/ 828675 w 4533900"/>
              <a:gd name="connsiteY53" fmla="*/ 3856052 h 4008452"/>
              <a:gd name="connsiteX54" fmla="*/ 857250 w 4533900"/>
              <a:gd name="connsiteY54" fmla="*/ 3865577 h 4008452"/>
              <a:gd name="connsiteX55" fmla="*/ 923925 w 4533900"/>
              <a:gd name="connsiteY55" fmla="*/ 3903677 h 4008452"/>
              <a:gd name="connsiteX56" fmla="*/ 990600 w 4533900"/>
              <a:gd name="connsiteY56" fmla="*/ 3932252 h 4008452"/>
              <a:gd name="connsiteX57" fmla="*/ 1076325 w 4533900"/>
              <a:gd name="connsiteY57" fmla="*/ 3970352 h 4008452"/>
              <a:gd name="connsiteX58" fmla="*/ 1133475 w 4533900"/>
              <a:gd name="connsiteY58" fmla="*/ 3979877 h 4008452"/>
              <a:gd name="connsiteX59" fmla="*/ 1257300 w 4533900"/>
              <a:gd name="connsiteY59" fmla="*/ 4008452 h 4008452"/>
              <a:gd name="connsiteX60" fmla="*/ 1485900 w 4533900"/>
              <a:gd name="connsiteY60" fmla="*/ 3998927 h 4008452"/>
              <a:gd name="connsiteX61" fmla="*/ 1514475 w 4533900"/>
              <a:gd name="connsiteY61" fmla="*/ 3989402 h 4008452"/>
              <a:gd name="connsiteX62" fmla="*/ 1619250 w 4533900"/>
              <a:gd name="connsiteY62" fmla="*/ 3970352 h 4008452"/>
              <a:gd name="connsiteX63" fmla="*/ 1647825 w 4533900"/>
              <a:gd name="connsiteY63" fmla="*/ 3941777 h 4008452"/>
              <a:gd name="connsiteX64" fmla="*/ 1676400 w 4533900"/>
              <a:gd name="connsiteY64" fmla="*/ 3932252 h 4008452"/>
              <a:gd name="connsiteX65" fmla="*/ 1781175 w 4533900"/>
              <a:gd name="connsiteY65" fmla="*/ 3894152 h 4008452"/>
              <a:gd name="connsiteX66" fmla="*/ 1866900 w 4533900"/>
              <a:gd name="connsiteY66" fmla="*/ 3837002 h 4008452"/>
              <a:gd name="connsiteX67" fmla="*/ 2000250 w 4533900"/>
              <a:gd name="connsiteY67" fmla="*/ 3760802 h 4008452"/>
              <a:gd name="connsiteX68" fmla="*/ 2019300 w 4533900"/>
              <a:gd name="connsiteY68" fmla="*/ 3732227 h 4008452"/>
              <a:gd name="connsiteX69" fmla="*/ 2095500 w 4533900"/>
              <a:gd name="connsiteY69" fmla="*/ 3684602 h 4008452"/>
              <a:gd name="connsiteX70" fmla="*/ 2228850 w 4533900"/>
              <a:gd name="connsiteY70" fmla="*/ 3541727 h 4008452"/>
              <a:gd name="connsiteX71" fmla="*/ 2276475 w 4533900"/>
              <a:gd name="connsiteY71" fmla="*/ 3503627 h 4008452"/>
              <a:gd name="connsiteX72" fmla="*/ 2305050 w 4533900"/>
              <a:gd name="connsiteY72" fmla="*/ 3484577 h 4008452"/>
              <a:gd name="connsiteX73" fmla="*/ 2409825 w 4533900"/>
              <a:gd name="connsiteY73" fmla="*/ 3360752 h 4008452"/>
              <a:gd name="connsiteX74" fmla="*/ 2336828 w 4533900"/>
              <a:gd name="connsiteY74" fmla="*/ 3014180 h 4008452"/>
              <a:gd name="connsiteX75" fmla="*/ 2498754 w 4533900"/>
              <a:gd name="connsiteY75" fmla="*/ 2603343 h 4008452"/>
              <a:gd name="connsiteX76" fmla="*/ 2697177 w 4533900"/>
              <a:gd name="connsiteY76" fmla="*/ 2580161 h 4008452"/>
              <a:gd name="connsiteX77" fmla="*/ 2871208 w 4533900"/>
              <a:gd name="connsiteY77" fmla="*/ 1990643 h 4008452"/>
              <a:gd name="connsiteX78" fmla="*/ 3359480 w 4533900"/>
              <a:gd name="connsiteY78" fmla="*/ 1798308 h 4008452"/>
              <a:gd name="connsiteX79" fmla="*/ 3698461 w 4533900"/>
              <a:gd name="connsiteY79" fmla="*/ 1605971 h 4008452"/>
              <a:gd name="connsiteX80" fmla="*/ 3963737 w 4533900"/>
              <a:gd name="connsiteY80" fmla="*/ 2192849 h 4008452"/>
              <a:gd name="connsiteX81" fmla="*/ 4438650 w 4533900"/>
              <a:gd name="connsiteY81" fmla="*/ 2227277 h 4008452"/>
              <a:gd name="connsiteX82" fmla="*/ 4457700 w 4533900"/>
              <a:gd name="connsiteY82" fmla="*/ 2198702 h 4008452"/>
              <a:gd name="connsiteX83" fmla="*/ 4486275 w 4533900"/>
              <a:gd name="connsiteY83" fmla="*/ 2122502 h 4008452"/>
              <a:gd name="connsiteX84" fmla="*/ 4495800 w 4533900"/>
              <a:gd name="connsiteY84" fmla="*/ 2084402 h 4008452"/>
              <a:gd name="connsiteX85" fmla="*/ 4505325 w 4533900"/>
              <a:gd name="connsiteY85" fmla="*/ 2055827 h 4008452"/>
              <a:gd name="connsiteX86" fmla="*/ 4514850 w 4533900"/>
              <a:gd name="connsiteY86" fmla="*/ 1960577 h 4008452"/>
              <a:gd name="connsiteX87" fmla="*/ 4524375 w 4533900"/>
              <a:gd name="connsiteY87" fmla="*/ 1893902 h 4008452"/>
              <a:gd name="connsiteX88" fmla="*/ 4533900 w 4533900"/>
              <a:gd name="connsiteY88" fmla="*/ 1789127 h 4008452"/>
              <a:gd name="connsiteX89" fmla="*/ 4514850 w 4533900"/>
              <a:gd name="connsiteY89" fmla="*/ 1493852 h 4008452"/>
              <a:gd name="connsiteX90" fmla="*/ 4505325 w 4533900"/>
              <a:gd name="connsiteY90" fmla="*/ 1446227 h 4008452"/>
              <a:gd name="connsiteX91" fmla="*/ 4438650 w 4533900"/>
              <a:gd name="connsiteY91" fmla="*/ 1284302 h 4008452"/>
              <a:gd name="connsiteX92" fmla="*/ 4410075 w 4533900"/>
              <a:gd name="connsiteY92" fmla="*/ 1246202 h 4008452"/>
              <a:gd name="connsiteX93" fmla="*/ 4362450 w 4533900"/>
              <a:gd name="connsiteY93" fmla="*/ 1150952 h 4008452"/>
              <a:gd name="connsiteX94" fmla="*/ 4305300 w 4533900"/>
              <a:gd name="connsiteY94" fmla="*/ 1055702 h 4008452"/>
              <a:gd name="connsiteX95" fmla="*/ 4286250 w 4533900"/>
              <a:gd name="connsiteY95" fmla="*/ 1027127 h 4008452"/>
              <a:gd name="connsiteX96" fmla="*/ 4257675 w 4533900"/>
              <a:gd name="connsiteY96" fmla="*/ 1008077 h 4008452"/>
              <a:gd name="connsiteX97" fmla="*/ 4162425 w 4533900"/>
              <a:gd name="connsiteY97" fmla="*/ 884252 h 4008452"/>
              <a:gd name="connsiteX98" fmla="*/ 4076700 w 4533900"/>
              <a:gd name="connsiteY98" fmla="*/ 808052 h 4008452"/>
              <a:gd name="connsiteX99" fmla="*/ 4048125 w 4533900"/>
              <a:gd name="connsiteY99" fmla="*/ 779477 h 4008452"/>
              <a:gd name="connsiteX100" fmla="*/ 3952875 w 4533900"/>
              <a:gd name="connsiteY100" fmla="*/ 722327 h 4008452"/>
              <a:gd name="connsiteX101" fmla="*/ 3914775 w 4533900"/>
              <a:gd name="connsiteY101" fmla="*/ 693752 h 4008452"/>
              <a:gd name="connsiteX102" fmla="*/ 3829050 w 4533900"/>
              <a:gd name="connsiteY102" fmla="*/ 655652 h 4008452"/>
              <a:gd name="connsiteX103" fmla="*/ 3790950 w 4533900"/>
              <a:gd name="connsiteY103" fmla="*/ 636602 h 4008452"/>
              <a:gd name="connsiteX104" fmla="*/ 3724275 w 4533900"/>
              <a:gd name="connsiteY104" fmla="*/ 608027 h 4008452"/>
              <a:gd name="connsiteX105" fmla="*/ 3676650 w 4533900"/>
              <a:gd name="connsiteY105" fmla="*/ 579452 h 4008452"/>
              <a:gd name="connsiteX106" fmla="*/ 3784722 w 4533900"/>
              <a:gd name="connsiteY106" fmla="*/ 224847 h 4008452"/>
              <a:gd name="connsiteX107" fmla="*/ 3435322 w 4533900"/>
              <a:gd name="connsiteY107" fmla="*/ 7493 h 4008452"/>
              <a:gd name="connsiteX108" fmla="*/ 3152775 w 4533900"/>
              <a:gd name="connsiteY108" fmla="*/ 493727 h 4008452"/>
              <a:gd name="connsiteX109" fmla="*/ 3028950 w 4533900"/>
              <a:gd name="connsiteY109" fmla="*/ 484202 h 4008452"/>
              <a:gd name="connsiteX110" fmla="*/ 1962150 w 4533900"/>
              <a:gd name="connsiteY110" fmla="*/ 503252 h 4008452"/>
              <a:gd name="connsiteX111" fmla="*/ 1733550 w 4533900"/>
              <a:gd name="connsiteY111" fmla="*/ 512777 h 4008452"/>
              <a:gd name="connsiteX112" fmla="*/ 1371600 w 4533900"/>
              <a:gd name="connsiteY112" fmla="*/ 531827 h 4008452"/>
              <a:gd name="connsiteX113" fmla="*/ 1304925 w 4533900"/>
              <a:gd name="connsiteY113" fmla="*/ 541352 h 4008452"/>
              <a:gd name="connsiteX114" fmla="*/ 1200150 w 4533900"/>
              <a:gd name="connsiteY114" fmla="*/ 550877 h 4008452"/>
              <a:gd name="connsiteX115" fmla="*/ 1143000 w 4533900"/>
              <a:gd name="connsiteY115" fmla="*/ 560402 h 4008452"/>
              <a:gd name="connsiteX116" fmla="*/ 1095375 w 4533900"/>
              <a:gd name="connsiteY116" fmla="*/ 569927 h 4008452"/>
              <a:gd name="connsiteX0" fmla="*/ 1095375 w 4533900"/>
              <a:gd name="connsiteY0" fmla="*/ 570097 h 4008622"/>
              <a:gd name="connsiteX1" fmla="*/ 1009650 w 4533900"/>
              <a:gd name="connsiteY1" fmla="*/ 598672 h 4008622"/>
              <a:gd name="connsiteX2" fmla="*/ 952500 w 4533900"/>
              <a:gd name="connsiteY2" fmla="*/ 636772 h 4008622"/>
              <a:gd name="connsiteX3" fmla="*/ 885825 w 4533900"/>
              <a:gd name="connsiteY3" fmla="*/ 665347 h 4008622"/>
              <a:gd name="connsiteX4" fmla="*/ 790575 w 4533900"/>
              <a:gd name="connsiteY4" fmla="*/ 693922 h 4008622"/>
              <a:gd name="connsiteX5" fmla="*/ 762000 w 4533900"/>
              <a:gd name="connsiteY5" fmla="*/ 722497 h 4008622"/>
              <a:gd name="connsiteX6" fmla="*/ 714375 w 4533900"/>
              <a:gd name="connsiteY6" fmla="*/ 751072 h 4008622"/>
              <a:gd name="connsiteX7" fmla="*/ 676275 w 4533900"/>
              <a:gd name="connsiteY7" fmla="*/ 779647 h 4008622"/>
              <a:gd name="connsiteX8" fmla="*/ 590550 w 4533900"/>
              <a:gd name="connsiteY8" fmla="*/ 855847 h 4008622"/>
              <a:gd name="connsiteX9" fmla="*/ 542925 w 4533900"/>
              <a:gd name="connsiteY9" fmla="*/ 922522 h 4008622"/>
              <a:gd name="connsiteX10" fmla="*/ 523875 w 4533900"/>
              <a:gd name="connsiteY10" fmla="*/ 951097 h 4008622"/>
              <a:gd name="connsiteX11" fmla="*/ 485775 w 4533900"/>
              <a:gd name="connsiteY11" fmla="*/ 1017772 h 4008622"/>
              <a:gd name="connsiteX12" fmla="*/ 457200 w 4533900"/>
              <a:gd name="connsiteY12" fmla="*/ 1074922 h 4008622"/>
              <a:gd name="connsiteX13" fmla="*/ 438150 w 4533900"/>
              <a:gd name="connsiteY13" fmla="*/ 1132072 h 4008622"/>
              <a:gd name="connsiteX14" fmla="*/ 400050 w 4533900"/>
              <a:gd name="connsiteY14" fmla="*/ 1198747 h 4008622"/>
              <a:gd name="connsiteX15" fmla="*/ 381000 w 4533900"/>
              <a:gd name="connsiteY15" fmla="*/ 1227322 h 4008622"/>
              <a:gd name="connsiteX16" fmla="*/ 371475 w 4533900"/>
              <a:gd name="connsiteY16" fmla="*/ 1255897 h 4008622"/>
              <a:gd name="connsiteX17" fmla="*/ 352425 w 4533900"/>
              <a:gd name="connsiteY17" fmla="*/ 1284472 h 4008622"/>
              <a:gd name="connsiteX18" fmla="*/ 304800 w 4533900"/>
              <a:gd name="connsiteY18" fmla="*/ 1370197 h 4008622"/>
              <a:gd name="connsiteX19" fmla="*/ 295275 w 4533900"/>
              <a:gd name="connsiteY19" fmla="*/ 1398772 h 4008622"/>
              <a:gd name="connsiteX20" fmla="*/ 257175 w 4533900"/>
              <a:gd name="connsiteY20" fmla="*/ 1455922 h 4008622"/>
              <a:gd name="connsiteX21" fmla="*/ 247650 w 4533900"/>
              <a:gd name="connsiteY21" fmla="*/ 1484497 h 4008622"/>
              <a:gd name="connsiteX22" fmla="*/ 228600 w 4533900"/>
              <a:gd name="connsiteY22" fmla="*/ 1513072 h 4008622"/>
              <a:gd name="connsiteX23" fmla="*/ 209550 w 4533900"/>
              <a:gd name="connsiteY23" fmla="*/ 1570222 h 4008622"/>
              <a:gd name="connsiteX24" fmla="*/ 180975 w 4533900"/>
              <a:gd name="connsiteY24" fmla="*/ 1617847 h 4008622"/>
              <a:gd name="connsiteX25" fmla="*/ 161925 w 4533900"/>
              <a:gd name="connsiteY25" fmla="*/ 1646422 h 4008622"/>
              <a:gd name="connsiteX26" fmla="*/ 104775 w 4533900"/>
              <a:gd name="connsiteY26" fmla="*/ 1760722 h 4008622"/>
              <a:gd name="connsiteX27" fmla="*/ 85725 w 4533900"/>
              <a:gd name="connsiteY27" fmla="*/ 1827397 h 4008622"/>
              <a:gd name="connsiteX28" fmla="*/ 76200 w 4533900"/>
              <a:gd name="connsiteY28" fmla="*/ 1865497 h 4008622"/>
              <a:gd name="connsiteX29" fmla="*/ 38100 w 4533900"/>
              <a:gd name="connsiteY29" fmla="*/ 1951222 h 4008622"/>
              <a:gd name="connsiteX30" fmla="*/ 28575 w 4533900"/>
              <a:gd name="connsiteY30" fmla="*/ 2027422 h 4008622"/>
              <a:gd name="connsiteX31" fmla="*/ 19050 w 4533900"/>
              <a:gd name="connsiteY31" fmla="*/ 2065522 h 4008622"/>
              <a:gd name="connsiteX32" fmla="*/ 0 w 4533900"/>
              <a:gd name="connsiteY32" fmla="*/ 2198872 h 4008622"/>
              <a:gd name="connsiteX33" fmla="*/ 9525 w 4533900"/>
              <a:gd name="connsiteY33" fmla="*/ 2465572 h 4008622"/>
              <a:gd name="connsiteX34" fmla="*/ 38100 w 4533900"/>
              <a:gd name="connsiteY34" fmla="*/ 2589397 h 4008622"/>
              <a:gd name="connsiteX35" fmla="*/ 57150 w 4533900"/>
              <a:gd name="connsiteY35" fmla="*/ 2627497 h 4008622"/>
              <a:gd name="connsiteX36" fmla="*/ 76200 w 4533900"/>
              <a:gd name="connsiteY36" fmla="*/ 2694172 h 4008622"/>
              <a:gd name="connsiteX37" fmla="*/ 95250 w 4533900"/>
              <a:gd name="connsiteY37" fmla="*/ 2817997 h 4008622"/>
              <a:gd name="connsiteX38" fmla="*/ 123825 w 4533900"/>
              <a:gd name="connsiteY38" fmla="*/ 2913247 h 4008622"/>
              <a:gd name="connsiteX39" fmla="*/ 161925 w 4533900"/>
              <a:gd name="connsiteY39" fmla="*/ 3046597 h 4008622"/>
              <a:gd name="connsiteX40" fmla="*/ 180975 w 4533900"/>
              <a:gd name="connsiteY40" fmla="*/ 3084697 h 4008622"/>
              <a:gd name="connsiteX41" fmla="*/ 209550 w 4533900"/>
              <a:gd name="connsiteY41" fmla="*/ 3179947 h 4008622"/>
              <a:gd name="connsiteX42" fmla="*/ 228600 w 4533900"/>
              <a:gd name="connsiteY42" fmla="*/ 3237097 h 4008622"/>
              <a:gd name="connsiteX43" fmla="*/ 257175 w 4533900"/>
              <a:gd name="connsiteY43" fmla="*/ 3284722 h 4008622"/>
              <a:gd name="connsiteX44" fmla="*/ 381000 w 4533900"/>
              <a:gd name="connsiteY44" fmla="*/ 3446647 h 4008622"/>
              <a:gd name="connsiteX45" fmla="*/ 438150 w 4533900"/>
              <a:gd name="connsiteY45" fmla="*/ 3522847 h 4008622"/>
              <a:gd name="connsiteX46" fmla="*/ 476250 w 4533900"/>
              <a:gd name="connsiteY46" fmla="*/ 3551422 h 4008622"/>
              <a:gd name="connsiteX47" fmla="*/ 561975 w 4533900"/>
              <a:gd name="connsiteY47" fmla="*/ 3656197 h 4008622"/>
              <a:gd name="connsiteX48" fmla="*/ 590550 w 4533900"/>
              <a:gd name="connsiteY48" fmla="*/ 3675247 h 4008622"/>
              <a:gd name="connsiteX49" fmla="*/ 619125 w 4533900"/>
              <a:gd name="connsiteY49" fmla="*/ 3713347 h 4008622"/>
              <a:gd name="connsiteX50" fmla="*/ 733425 w 4533900"/>
              <a:gd name="connsiteY50" fmla="*/ 3789547 h 4008622"/>
              <a:gd name="connsiteX51" fmla="*/ 771525 w 4533900"/>
              <a:gd name="connsiteY51" fmla="*/ 3818122 h 4008622"/>
              <a:gd name="connsiteX52" fmla="*/ 800100 w 4533900"/>
              <a:gd name="connsiteY52" fmla="*/ 3827647 h 4008622"/>
              <a:gd name="connsiteX53" fmla="*/ 828675 w 4533900"/>
              <a:gd name="connsiteY53" fmla="*/ 3856222 h 4008622"/>
              <a:gd name="connsiteX54" fmla="*/ 857250 w 4533900"/>
              <a:gd name="connsiteY54" fmla="*/ 3865747 h 4008622"/>
              <a:gd name="connsiteX55" fmla="*/ 923925 w 4533900"/>
              <a:gd name="connsiteY55" fmla="*/ 3903847 h 4008622"/>
              <a:gd name="connsiteX56" fmla="*/ 990600 w 4533900"/>
              <a:gd name="connsiteY56" fmla="*/ 3932422 h 4008622"/>
              <a:gd name="connsiteX57" fmla="*/ 1076325 w 4533900"/>
              <a:gd name="connsiteY57" fmla="*/ 3970522 h 4008622"/>
              <a:gd name="connsiteX58" fmla="*/ 1133475 w 4533900"/>
              <a:gd name="connsiteY58" fmla="*/ 3980047 h 4008622"/>
              <a:gd name="connsiteX59" fmla="*/ 1257300 w 4533900"/>
              <a:gd name="connsiteY59" fmla="*/ 4008622 h 4008622"/>
              <a:gd name="connsiteX60" fmla="*/ 1485900 w 4533900"/>
              <a:gd name="connsiteY60" fmla="*/ 3999097 h 4008622"/>
              <a:gd name="connsiteX61" fmla="*/ 1514475 w 4533900"/>
              <a:gd name="connsiteY61" fmla="*/ 3989572 h 4008622"/>
              <a:gd name="connsiteX62" fmla="*/ 1619250 w 4533900"/>
              <a:gd name="connsiteY62" fmla="*/ 3970522 h 4008622"/>
              <a:gd name="connsiteX63" fmla="*/ 1647825 w 4533900"/>
              <a:gd name="connsiteY63" fmla="*/ 3941947 h 4008622"/>
              <a:gd name="connsiteX64" fmla="*/ 1676400 w 4533900"/>
              <a:gd name="connsiteY64" fmla="*/ 3932422 h 4008622"/>
              <a:gd name="connsiteX65" fmla="*/ 1781175 w 4533900"/>
              <a:gd name="connsiteY65" fmla="*/ 3894322 h 4008622"/>
              <a:gd name="connsiteX66" fmla="*/ 1866900 w 4533900"/>
              <a:gd name="connsiteY66" fmla="*/ 3837172 h 4008622"/>
              <a:gd name="connsiteX67" fmla="*/ 2000250 w 4533900"/>
              <a:gd name="connsiteY67" fmla="*/ 3760972 h 4008622"/>
              <a:gd name="connsiteX68" fmla="*/ 2019300 w 4533900"/>
              <a:gd name="connsiteY68" fmla="*/ 3732397 h 4008622"/>
              <a:gd name="connsiteX69" fmla="*/ 2095500 w 4533900"/>
              <a:gd name="connsiteY69" fmla="*/ 3684772 h 4008622"/>
              <a:gd name="connsiteX70" fmla="*/ 2228850 w 4533900"/>
              <a:gd name="connsiteY70" fmla="*/ 3541897 h 4008622"/>
              <a:gd name="connsiteX71" fmla="*/ 2276475 w 4533900"/>
              <a:gd name="connsiteY71" fmla="*/ 3503797 h 4008622"/>
              <a:gd name="connsiteX72" fmla="*/ 2305050 w 4533900"/>
              <a:gd name="connsiteY72" fmla="*/ 3484747 h 4008622"/>
              <a:gd name="connsiteX73" fmla="*/ 2409825 w 4533900"/>
              <a:gd name="connsiteY73" fmla="*/ 3360922 h 4008622"/>
              <a:gd name="connsiteX74" fmla="*/ 2336828 w 4533900"/>
              <a:gd name="connsiteY74" fmla="*/ 3014350 h 4008622"/>
              <a:gd name="connsiteX75" fmla="*/ 2498754 w 4533900"/>
              <a:gd name="connsiteY75" fmla="*/ 2603513 h 4008622"/>
              <a:gd name="connsiteX76" fmla="*/ 2697177 w 4533900"/>
              <a:gd name="connsiteY76" fmla="*/ 2580331 h 4008622"/>
              <a:gd name="connsiteX77" fmla="*/ 2871208 w 4533900"/>
              <a:gd name="connsiteY77" fmla="*/ 1990813 h 4008622"/>
              <a:gd name="connsiteX78" fmla="*/ 3359480 w 4533900"/>
              <a:gd name="connsiteY78" fmla="*/ 1798478 h 4008622"/>
              <a:gd name="connsiteX79" fmla="*/ 3698461 w 4533900"/>
              <a:gd name="connsiteY79" fmla="*/ 1606141 h 4008622"/>
              <a:gd name="connsiteX80" fmla="*/ 3963737 w 4533900"/>
              <a:gd name="connsiteY80" fmla="*/ 2193019 h 4008622"/>
              <a:gd name="connsiteX81" fmla="*/ 4438650 w 4533900"/>
              <a:gd name="connsiteY81" fmla="*/ 2227447 h 4008622"/>
              <a:gd name="connsiteX82" fmla="*/ 4457700 w 4533900"/>
              <a:gd name="connsiteY82" fmla="*/ 2198872 h 4008622"/>
              <a:gd name="connsiteX83" fmla="*/ 4486275 w 4533900"/>
              <a:gd name="connsiteY83" fmla="*/ 2122672 h 4008622"/>
              <a:gd name="connsiteX84" fmla="*/ 4495800 w 4533900"/>
              <a:gd name="connsiteY84" fmla="*/ 2084572 h 4008622"/>
              <a:gd name="connsiteX85" fmla="*/ 4505325 w 4533900"/>
              <a:gd name="connsiteY85" fmla="*/ 2055997 h 4008622"/>
              <a:gd name="connsiteX86" fmla="*/ 4514850 w 4533900"/>
              <a:gd name="connsiteY86" fmla="*/ 1960747 h 4008622"/>
              <a:gd name="connsiteX87" fmla="*/ 4524375 w 4533900"/>
              <a:gd name="connsiteY87" fmla="*/ 1894072 h 4008622"/>
              <a:gd name="connsiteX88" fmla="*/ 4533900 w 4533900"/>
              <a:gd name="connsiteY88" fmla="*/ 1789297 h 4008622"/>
              <a:gd name="connsiteX89" fmla="*/ 4514850 w 4533900"/>
              <a:gd name="connsiteY89" fmla="*/ 1494022 h 4008622"/>
              <a:gd name="connsiteX90" fmla="*/ 4505325 w 4533900"/>
              <a:gd name="connsiteY90" fmla="*/ 1446397 h 4008622"/>
              <a:gd name="connsiteX91" fmla="*/ 4438650 w 4533900"/>
              <a:gd name="connsiteY91" fmla="*/ 1284472 h 4008622"/>
              <a:gd name="connsiteX92" fmla="*/ 4410075 w 4533900"/>
              <a:gd name="connsiteY92" fmla="*/ 1246372 h 4008622"/>
              <a:gd name="connsiteX93" fmla="*/ 4362450 w 4533900"/>
              <a:gd name="connsiteY93" fmla="*/ 1151122 h 4008622"/>
              <a:gd name="connsiteX94" fmla="*/ 4305300 w 4533900"/>
              <a:gd name="connsiteY94" fmla="*/ 1055872 h 4008622"/>
              <a:gd name="connsiteX95" fmla="*/ 4286250 w 4533900"/>
              <a:gd name="connsiteY95" fmla="*/ 1027297 h 4008622"/>
              <a:gd name="connsiteX96" fmla="*/ 4257675 w 4533900"/>
              <a:gd name="connsiteY96" fmla="*/ 1008247 h 4008622"/>
              <a:gd name="connsiteX97" fmla="*/ 4162425 w 4533900"/>
              <a:gd name="connsiteY97" fmla="*/ 884422 h 4008622"/>
              <a:gd name="connsiteX98" fmla="*/ 4076700 w 4533900"/>
              <a:gd name="connsiteY98" fmla="*/ 808222 h 4008622"/>
              <a:gd name="connsiteX99" fmla="*/ 4048125 w 4533900"/>
              <a:gd name="connsiteY99" fmla="*/ 779647 h 4008622"/>
              <a:gd name="connsiteX100" fmla="*/ 3952875 w 4533900"/>
              <a:gd name="connsiteY100" fmla="*/ 722497 h 4008622"/>
              <a:gd name="connsiteX101" fmla="*/ 3914775 w 4533900"/>
              <a:gd name="connsiteY101" fmla="*/ 693922 h 4008622"/>
              <a:gd name="connsiteX102" fmla="*/ 3829050 w 4533900"/>
              <a:gd name="connsiteY102" fmla="*/ 655822 h 4008622"/>
              <a:gd name="connsiteX103" fmla="*/ 3790950 w 4533900"/>
              <a:gd name="connsiteY103" fmla="*/ 636772 h 4008622"/>
              <a:gd name="connsiteX104" fmla="*/ 3724275 w 4533900"/>
              <a:gd name="connsiteY104" fmla="*/ 608197 h 4008622"/>
              <a:gd name="connsiteX105" fmla="*/ 3784722 w 4533900"/>
              <a:gd name="connsiteY105" fmla="*/ 225017 h 4008622"/>
              <a:gd name="connsiteX106" fmla="*/ 3435322 w 4533900"/>
              <a:gd name="connsiteY106" fmla="*/ 7663 h 4008622"/>
              <a:gd name="connsiteX107" fmla="*/ 3152775 w 4533900"/>
              <a:gd name="connsiteY107" fmla="*/ 493897 h 4008622"/>
              <a:gd name="connsiteX108" fmla="*/ 3028950 w 4533900"/>
              <a:gd name="connsiteY108" fmla="*/ 484372 h 4008622"/>
              <a:gd name="connsiteX109" fmla="*/ 1962150 w 4533900"/>
              <a:gd name="connsiteY109" fmla="*/ 503422 h 4008622"/>
              <a:gd name="connsiteX110" fmla="*/ 1733550 w 4533900"/>
              <a:gd name="connsiteY110" fmla="*/ 512947 h 4008622"/>
              <a:gd name="connsiteX111" fmla="*/ 1371600 w 4533900"/>
              <a:gd name="connsiteY111" fmla="*/ 531997 h 4008622"/>
              <a:gd name="connsiteX112" fmla="*/ 1304925 w 4533900"/>
              <a:gd name="connsiteY112" fmla="*/ 541522 h 4008622"/>
              <a:gd name="connsiteX113" fmla="*/ 1200150 w 4533900"/>
              <a:gd name="connsiteY113" fmla="*/ 551047 h 4008622"/>
              <a:gd name="connsiteX114" fmla="*/ 1143000 w 4533900"/>
              <a:gd name="connsiteY114" fmla="*/ 560572 h 4008622"/>
              <a:gd name="connsiteX115" fmla="*/ 1095375 w 4533900"/>
              <a:gd name="connsiteY115" fmla="*/ 570097 h 4008622"/>
              <a:gd name="connsiteX0" fmla="*/ 1095375 w 4533900"/>
              <a:gd name="connsiteY0" fmla="*/ 570274 h 4008799"/>
              <a:gd name="connsiteX1" fmla="*/ 1009650 w 4533900"/>
              <a:gd name="connsiteY1" fmla="*/ 598849 h 4008799"/>
              <a:gd name="connsiteX2" fmla="*/ 952500 w 4533900"/>
              <a:gd name="connsiteY2" fmla="*/ 636949 h 4008799"/>
              <a:gd name="connsiteX3" fmla="*/ 885825 w 4533900"/>
              <a:gd name="connsiteY3" fmla="*/ 665524 h 4008799"/>
              <a:gd name="connsiteX4" fmla="*/ 790575 w 4533900"/>
              <a:gd name="connsiteY4" fmla="*/ 694099 h 4008799"/>
              <a:gd name="connsiteX5" fmla="*/ 762000 w 4533900"/>
              <a:gd name="connsiteY5" fmla="*/ 722674 h 4008799"/>
              <a:gd name="connsiteX6" fmla="*/ 714375 w 4533900"/>
              <a:gd name="connsiteY6" fmla="*/ 751249 h 4008799"/>
              <a:gd name="connsiteX7" fmla="*/ 676275 w 4533900"/>
              <a:gd name="connsiteY7" fmla="*/ 779824 h 4008799"/>
              <a:gd name="connsiteX8" fmla="*/ 590550 w 4533900"/>
              <a:gd name="connsiteY8" fmla="*/ 856024 h 4008799"/>
              <a:gd name="connsiteX9" fmla="*/ 542925 w 4533900"/>
              <a:gd name="connsiteY9" fmla="*/ 922699 h 4008799"/>
              <a:gd name="connsiteX10" fmla="*/ 523875 w 4533900"/>
              <a:gd name="connsiteY10" fmla="*/ 951274 h 4008799"/>
              <a:gd name="connsiteX11" fmla="*/ 485775 w 4533900"/>
              <a:gd name="connsiteY11" fmla="*/ 1017949 h 4008799"/>
              <a:gd name="connsiteX12" fmla="*/ 457200 w 4533900"/>
              <a:gd name="connsiteY12" fmla="*/ 1075099 h 4008799"/>
              <a:gd name="connsiteX13" fmla="*/ 438150 w 4533900"/>
              <a:gd name="connsiteY13" fmla="*/ 1132249 h 4008799"/>
              <a:gd name="connsiteX14" fmla="*/ 400050 w 4533900"/>
              <a:gd name="connsiteY14" fmla="*/ 1198924 h 4008799"/>
              <a:gd name="connsiteX15" fmla="*/ 381000 w 4533900"/>
              <a:gd name="connsiteY15" fmla="*/ 1227499 h 4008799"/>
              <a:gd name="connsiteX16" fmla="*/ 371475 w 4533900"/>
              <a:gd name="connsiteY16" fmla="*/ 1256074 h 4008799"/>
              <a:gd name="connsiteX17" fmla="*/ 352425 w 4533900"/>
              <a:gd name="connsiteY17" fmla="*/ 1284649 h 4008799"/>
              <a:gd name="connsiteX18" fmla="*/ 304800 w 4533900"/>
              <a:gd name="connsiteY18" fmla="*/ 1370374 h 4008799"/>
              <a:gd name="connsiteX19" fmla="*/ 295275 w 4533900"/>
              <a:gd name="connsiteY19" fmla="*/ 1398949 h 4008799"/>
              <a:gd name="connsiteX20" fmla="*/ 257175 w 4533900"/>
              <a:gd name="connsiteY20" fmla="*/ 1456099 h 4008799"/>
              <a:gd name="connsiteX21" fmla="*/ 247650 w 4533900"/>
              <a:gd name="connsiteY21" fmla="*/ 1484674 h 4008799"/>
              <a:gd name="connsiteX22" fmla="*/ 228600 w 4533900"/>
              <a:gd name="connsiteY22" fmla="*/ 1513249 h 4008799"/>
              <a:gd name="connsiteX23" fmla="*/ 209550 w 4533900"/>
              <a:gd name="connsiteY23" fmla="*/ 1570399 h 4008799"/>
              <a:gd name="connsiteX24" fmla="*/ 180975 w 4533900"/>
              <a:gd name="connsiteY24" fmla="*/ 1618024 h 4008799"/>
              <a:gd name="connsiteX25" fmla="*/ 161925 w 4533900"/>
              <a:gd name="connsiteY25" fmla="*/ 1646599 h 4008799"/>
              <a:gd name="connsiteX26" fmla="*/ 104775 w 4533900"/>
              <a:gd name="connsiteY26" fmla="*/ 1760899 h 4008799"/>
              <a:gd name="connsiteX27" fmla="*/ 85725 w 4533900"/>
              <a:gd name="connsiteY27" fmla="*/ 1827574 h 4008799"/>
              <a:gd name="connsiteX28" fmla="*/ 76200 w 4533900"/>
              <a:gd name="connsiteY28" fmla="*/ 1865674 h 4008799"/>
              <a:gd name="connsiteX29" fmla="*/ 38100 w 4533900"/>
              <a:gd name="connsiteY29" fmla="*/ 1951399 h 4008799"/>
              <a:gd name="connsiteX30" fmla="*/ 28575 w 4533900"/>
              <a:gd name="connsiteY30" fmla="*/ 2027599 h 4008799"/>
              <a:gd name="connsiteX31" fmla="*/ 19050 w 4533900"/>
              <a:gd name="connsiteY31" fmla="*/ 2065699 h 4008799"/>
              <a:gd name="connsiteX32" fmla="*/ 0 w 4533900"/>
              <a:gd name="connsiteY32" fmla="*/ 2199049 h 4008799"/>
              <a:gd name="connsiteX33" fmla="*/ 9525 w 4533900"/>
              <a:gd name="connsiteY33" fmla="*/ 2465749 h 4008799"/>
              <a:gd name="connsiteX34" fmla="*/ 38100 w 4533900"/>
              <a:gd name="connsiteY34" fmla="*/ 2589574 h 4008799"/>
              <a:gd name="connsiteX35" fmla="*/ 57150 w 4533900"/>
              <a:gd name="connsiteY35" fmla="*/ 2627674 h 4008799"/>
              <a:gd name="connsiteX36" fmla="*/ 76200 w 4533900"/>
              <a:gd name="connsiteY36" fmla="*/ 2694349 h 4008799"/>
              <a:gd name="connsiteX37" fmla="*/ 95250 w 4533900"/>
              <a:gd name="connsiteY37" fmla="*/ 2818174 h 4008799"/>
              <a:gd name="connsiteX38" fmla="*/ 123825 w 4533900"/>
              <a:gd name="connsiteY38" fmla="*/ 2913424 h 4008799"/>
              <a:gd name="connsiteX39" fmla="*/ 161925 w 4533900"/>
              <a:gd name="connsiteY39" fmla="*/ 3046774 h 4008799"/>
              <a:gd name="connsiteX40" fmla="*/ 180975 w 4533900"/>
              <a:gd name="connsiteY40" fmla="*/ 3084874 h 4008799"/>
              <a:gd name="connsiteX41" fmla="*/ 209550 w 4533900"/>
              <a:gd name="connsiteY41" fmla="*/ 3180124 h 4008799"/>
              <a:gd name="connsiteX42" fmla="*/ 228600 w 4533900"/>
              <a:gd name="connsiteY42" fmla="*/ 3237274 h 4008799"/>
              <a:gd name="connsiteX43" fmla="*/ 257175 w 4533900"/>
              <a:gd name="connsiteY43" fmla="*/ 3284899 h 4008799"/>
              <a:gd name="connsiteX44" fmla="*/ 381000 w 4533900"/>
              <a:gd name="connsiteY44" fmla="*/ 3446824 h 4008799"/>
              <a:gd name="connsiteX45" fmla="*/ 438150 w 4533900"/>
              <a:gd name="connsiteY45" fmla="*/ 3523024 h 4008799"/>
              <a:gd name="connsiteX46" fmla="*/ 476250 w 4533900"/>
              <a:gd name="connsiteY46" fmla="*/ 3551599 h 4008799"/>
              <a:gd name="connsiteX47" fmla="*/ 561975 w 4533900"/>
              <a:gd name="connsiteY47" fmla="*/ 3656374 h 4008799"/>
              <a:gd name="connsiteX48" fmla="*/ 590550 w 4533900"/>
              <a:gd name="connsiteY48" fmla="*/ 3675424 h 4008799"/>
              <a:gd name="connsiteX49" fmla="*/ 619125 w 4533900"/>
              <a:gd name="connsiteY49" fmla="*/ 3713524 h 4008799"/>
              <a:gd name="connsiteX50" fmla="*/ 733425 w 4533900"/>
              <a:gd name="connsiteY50" fmla="*/ 3789724 h 4008799"/>
              <a:gd name="connsiteX51" fmla="*/ 771525 w 4533900"/>
              <a:gd name="connsiteY51" fmla="*/ 3818299 h 4008799"/>
              <a:gd name="connsiteX52" fmla="*/ 800100 w 4533900"/>
              <a:gd name="connsiteY52" fmla="*/ 3827824 h 4008799"/>
              <a:gd name="connsiteX53" fmla="*/ 828675 w 4533900"/>
              <a:gd name="connsiteY53" fmla="*/ 3856399 h 4008799"/>
              <a:gd name="connsiteX54" fmla="*/ 857250 w 4533900"/>
              <a:gd name="connsiteY54" fmla="*/ 3865924 h 4008799"/>
              <a:gd name="connsiteX55" fmla="*/ 923925 w 4533900"/>
              <a:gd name="connsiteY55" fmla="*/ 3904024 h 4008799"/>
              <a:gd name="connsiteX56" fmla="*/ 990600 w 4533900"/>
              <a:gd name="connsiteY56" fmla="*/ 3932599 h 4008799"/>
              <a:gd name="connsiteX57" fmla="*/ 1076325 w 4533900"/>
              <a:gd name="connsiteY57" fmla="*/ 3970699 h 4008799"/>
              <a:gd name="connsiteX58" fmla="*/ 1133475 w 4533900"/>
              <a:gd name="connsiteY58" fmla="*/ 3980224 h 4008799"/>
              <a:gd name="connsiteX59" fmla="*/ 1257300 w 4533900"/>
              <a:gd name="connsiteY59" fmla="*/ 4008799 h 4008799"/>
              <a:gd name="connsiteX60" fmla="*/ 1485900 w 4533900"/>
              <a:gd name="connsiteY60" fmla="*/ 3999274 h 4008799"/>
              <a:gd name="connsiteX61" fmla="*/ 1514475 w 4533900"/>
              <a:gd name="connsiteY61" fmla="*/ 3989749 h 4008799"/>
              <a:gd name="connsiteX62" fmla="*/ 1619250 w 4533900"/>
              <a:gd name="connsiteY62" fmla="*/ 3970699 h 4008799"/>
              <a:gd name="connsiteX63" fmla="*/ 1647825 w 4533900"/>
              <a:gd name="connsiteY63" fmla="*/ 3942124 h 4008799"/>
              <a:gd name="connsiteX64" fmla="*/ 1676400 w 4533900"/>
              <a:gd name="connsiteY64" fmla="*/ 3932599 h 4008799"/>
              <a:gd name="connsiteX65" fmla="*/ 1781175 w 4533900"/>
              <a:gd name="connsiteY65" fmla="*/ 3894499 h 4008799"/>
              <a:gd name="connsiteX66" fmla="*/ 1866900 w 4533900"/>
              <a:gd name="connsiteY66" fmla="*/ 3837349 h 4008799"/>
              <a:gd name="connsiteX67" fmla="*/ 2000250 w 4533900"/>
              <a:gd name="connsiteY67" fmla="*/ 3761149 h 4008799"/>
              <a:gd name="connsiteX68" fmla="*/ 2019300 w 4533900"/>
              <a:gd name="connsiteY68" fmla="*/ 3732574 h 4008799"/>
              <a:gd name="connsiteX69" fmla="*/ 2095500 w 4533900"/>
              <a:gd name="connsiteY69" fmla="*/ 3684949 h 4008799"/>
              <a:gd name="connsiteX70" fmla="*/ 2228850 w 4533900"/>
              <a:gd name="connsiteY70" fmla="*/ 3542074 h 4008799"/>
              <a:gd name="connsiteX71" fmla="*/ 2276475 w 4533900"/>
              <a:gd name="connsiteY71" fmla="*/ 3503974 h 4008799"/>
              <a:gd name="connsiteX72" fmla="*/ 2305050 w 4533900"/>
              <a:gd name="connsiteY72" fmla="*/ 3484924 h 4008799"/>
              <a:gd name="connsiteX73" fmla="*/ 2409825 w 4533900"/>
              <a:gd name="connsiteY73" fmla="*/ 3361099 h 4008799"/>
              <a:gd name="connsiteX74" fmla="*/ 2336828 w 4533900"/>
              <a:gd name="connsiteY74" fmla="*/ 3014527 h 4008799"/>
              <a:gd name="connsiteX75" fmla="*/ 2498754 w 4533900"/>
              <a:gd name="connsiteY75" fmla="*/ 2603690 h 4008799"/>
              <a:gd name="connsiteX76" fmla="*/ 2697177 w 4533900"/>
              <a:gd name="connsiteY76" fmla="*/ 2580508 h 4008799"/>
              <a:gd name="connsiteX77" fmla="*/ 2871208 w 4533900"/>
              <a:gd name="connsiteY77" fmla="*/ 1990990 h 4008799"/>
              <a:gd name="connsiteX78" fmla="*/ 3359480 w 4533900"/>
              <a:gd name="connsiteY78" fmla="*/ 1798655 h 4008799"/>
              <a:gd name="connsiteX79" fmla="*/ 3698461 w 4533900"/>
              <a:gd name="connsiteY79" fmla="*/ 1606318 h 4008799"/>
              <a:gd name="connsiteX80" fmla="*/ 3963737 w 4533900"/>
              <a:gd name="connsiteY80" fmla="*/ 2193196 h 4008799"/>
              <a:gd name="connsiteX81" fmla="*/ 4438650 w 4533900"/>
              <a:gd name="connsiteY81" fmla="*/ 2227624 h 4008799"/>
              <a:gd name="connsiteX82" fmla="*/ 4457700 w 4533900"/>
              <a:gd name="connsiteY82" fmla="*/ 2199049 h 4008799"/>
              <a:gd name="connsiteX83" fmla="*/ 4486275 w 4533900"/>
              <a:gd name="connsiteY83" fmla="*/ 2122849 h 4008799"/>
              <a:gd name="connsiteX84" fmla="*/ 4495800 w 4533900"/>
              <a:gd name="connsiteY84" fmla="*/ 2084749 h 4008799"/>
              <a:gd name="connsiteX85" fmla="*/ 4505325 w 4533900"/>
              <a:gd name="connsiteY85" fmla="*/ 2056174 h 4008799"/>
              <a:gd name="connsiteX86" fmla="*/ 4514850 w 4533900"/>
              <a:gd name="connsiteY86" fmla="*/ 1960924 h 4008799"/>
              <a:gd name="connsiteX87" fmla="*/ 4524375 w 4533900"/>
              <a:gd name="connsiteY87" fmla="*/ 1894249 h 4008799"/>
              <a:gd name="connsiteX88" fmla="*/ 4533900 w 4533900"/>
              <a:gd name="connsiteY88" fmla="*/ 1789474 h 4008799"/>
              <a:gd name="connsiteX89" fmla="*/ 4514850 w 4533900"/>
              <a:gd name="connsiteY89" fmla="*/ 1494199 h 4008799"/>
              <a:gd name="connsiteX90" fmla="*/ 4505325 w 4533900"/>
              <a:gd name="connsiteY90" fmla="*/ 1446574 h 4008799"/>
              <a:gd name="connsiteX91" fmla="*/ 4438650 w 4533900"/>
              <a:gd name="connsiteY91" fmla="*/ 1284649 h 4008799"/>
              <a:gd name="connsiteX92" fmla="*/ 4410075 w 4533900"/>
              <a:gd name="connsiteY92" fmla="*/ 1246549 h 4008799"/>
              <a:gd name="connsiteX93" fmla="*/ 4362450 w 4533900"/>
              <a:gd name="connsiteY93" fmla="*/ 1151299 h 4008799"/>
              <a:gd name="connsiteX94" fmla="*/ 4305300 w 4533900"/>
              <a:gd name="connsiteY94" fmla="*/ 1056049 h 4008799"/>
              <a:gd name="connsiteX95" fmla="*/ 4286250 w 4533900"/>
              <a:gd name="connsiteY95" fmla="*/ 1027474 h 4008799"/>
              <a:gd name="connsiteX96" fmla="*/ 4257675 w 4533900"/>
              <a:gd name="connsiteY96" fmla="*/ 1008424 h 4008799"/>
              <a:gd name="connsiteX97" fmla="*/ 4162425 w 4533900"/>
              <a:gd name="connsiteY97" fmla="*/ 884599 h 4008799"/>
              <a:gd name="connsiteX98" fmla="*/ 4076700 w 4533900"/>
              <a:gd name="connsiteY98" fmla="*/ 808399 h 4008799"/>
              <a:gd name="connsiteX99" fmla="*/ 4048125 w 4533900"/>
              <a:gd name="connsiteY99" fmla="*/ 779824 h 4008799"/>
              <a:gd name="connsiteX100" fmla="*/ 3952875 w 4533900"/>
              <a:gd name="connsiteY100" fmla="*/ 722674 h 4008799"/>
              <a:gd name="connsiteX101" fmla="*/ 3914775 w 4533900"/>
              <a:gd name="connsiteY101" fmla="*/ 694099 h 4008799"/>
              <a:gd name="connsiteX102" fmla="*/ 3829050 w 4533900"/>
              <a:gd name="connsiteY102" fmla="*/ 655999 h 4008799"/>
              <a:gd name="connsiteX103" fmla="*/ 3790950 w 4533900"/>
              <a:gd name="connsiteY103" fmla="*/ 636949 h 4008799"/>
              <a:gd name="connsiteX104" fmla="*/ 3784722 w 4533900"/>
              <a:gd name="connsiteY104" fmla="*/ 225194 h 4008799"/>
              <a:gd name="connsiteX105" fmla="*/ 3435322 w 4533900"/>
              <a:gd name="connsiteY105" fmla="*/ 7840 h 4008799"/>
              <a:gd name="connsiteX106" fmla="*/ 3152775 w 4533900"/>
              <a:gd name="connsiteY106" fmla="*/ 494074 h 4008799"/>
              <a:gd name="connsiteX107" fmla="*/ 3028950 w 4533900"/>
              <a:gd name="connsiteY107" fmla="*/ 484549 h 4008799"/>
              <a:gd name="connsiteX108" fmla="*/ 1962150 w 4533900"/>
              <a:gd name="connsiteY108" fmla="*/ 503599 h 4008799"/>
              <a:gd name="connsiteX109" fmla="*/ 1733550 w 4533900"/>
              <a:gd name="connsiteY109" fmla="*/ 513124 h 4008799"/>
              <a:gd name="connsiteX110" fmla="*/ 1371600 w 4533900"/>
              <a:gd name="connsiteY110" fmla="*/ 532174 h 4008799"/>
              <a:gd name="connsiteX111" fmla="*/ 1304925 w 4533900"/>
              <a:gd name="connsiteY111" fmla="*/ 541699 h 4008799"/>
              <a:gd name="connsiteX112" fmla="*/ 1200150 w 4533900"/>
              <a:gd name="connsiteY112" fmla="*/ 551224 h 4008799"/>
              <a:gd name="connsiteX113" fmla="*/ 1143000 w 4533900"/>
              <a:gd name="connsiteY113" fmla="*/ 560749 h 4008799"/>
              <a:gd name="connsiteX114" fmla="*/ 1095375 w 4533900"/>
              <a:gd name="connsiteY114" fmla="*/ 570274 h 4008799"/>
              <a:gd name="connsiteX0" fmla="*/ 1095375 w 4533900"/>
              <a:gd name="connsiteY0" fmla="*/ 570396 h 4008921"/>
              <a:gd name="connsiteX1" fmla="*/ 1009650 w 4533900"/>
              <a:gd name="connsiteY1" fmla="*/ 598971 h 4008921"/>
              <a:gd name="connsiteX2" fmla="*/ 952500 w 4533900"/>
              <a:gd name="connsiteY2" fmla="*/ 637071 h 4008921"/>
              <a:gd name="connsiteX3" fmla="*/ 885825 w 4533900"/>
              <a:gd name="connsiteY3" fmla="*/ 665646 h 4008921"/>
              <a:gd name="connsiteX4" fmla="*/ 790575 w 4533900"/>
              <a:gd name="connsiteY4" fmla="*/ 694221 h 4008921"/>
              <a:gd name="connsiteX5" fmla="*/ 762000 w 4533900"/>
              <a:gd name="connsiteY5" fmla="*/ 722796 h 4008921"/>
              <a:gd name="connsiteX6" fmla="*/ 714375 w 4533900"/>
              <a:gd name="connsiteY6" fmla="*/ 751371 h 4008921"/>
              <a:gd name="connsiteX7" fmla="*/ 676275 w 4533900"/>
              <a:gd name="connsiteY7" fmla="*/ 779946 h 4008921"/>
              <a:gd name="connsiteX8" fmla="*/ 590550 w 4533900"/>
              <a:gd name="connsiteY8" fmla="*/ 856146 h 4008921"/>
              <a:gd name="connsiteX9" fmla="*/ 542925 w 4533900"/>
              <a:gd name="connsiteY9" fmla="*/ 922821 h 4008921"/>
              <a:gd name="connsiteX10" fmla="*/ 523875 w 4533900"/>
              <a:gd name="connsiteY10" fmla="*/ 951396 h 4008921"/>
              <a:gd name="connsiteX11" fmla="*/ 485775 w 4533900"/>
              <a:gd name="connsiteY11" fmla="*/ 1018071 h 4008921"/>
              <a:gd name="connsiteX12" fmla="*/ 457200 w 4533900"/>
              <a:gd name="connsiteY12" fmla="*/ 1075221 h 4008921"/>
              <a:gd name="connsiteX13" fmla="*/ 438150 w 4533900"/>
              <a:gd name="connsiteY13" fmla="*/ 1132371 h 4008921"/>
              <a:gd name="connsiteX14" fmla="*/ 400050 w 4533900"/>
              <a:gd name="connsiteY14" fmla="*/ 1199046 h 4008921"/>
              <a:gd name="connsiteX15" fmla="*/ 381000 w 4533900"/>
              <a:gd name="connsiteY15" fmla="*/ 1227621 h 4008921"/>
              <a:gd name="connsiteX16" fmla="*/ 371475 w 4533900"/>
              <a:gd name="connsiteY16" fmla="*/ 1256196 h 4008921"/>
              <a:gd name="connsiteX17" fmla="*/ 352425 w 4533900"/>
              <a:gd name="connsiteY17" fmla="*/ 1284771 h 4008921"/>
              <a:gd name="connsiteX18" fmla="*/ 304800 w 4533900"/>
              <a:gd name="connsiteY18" fmla="*/ 1370496 h 4008921"/>
              <a:gd name="connsiteX19" fmla="*/ 295275 w 4533900"/>
              <a:gd name="connsiteY19" fmla="*/ 1399071 h 4008921"/>
              <a:gd name="connsiteX20" fmla="*/ 257175 w 4533900"/>
              <a:gd name="connsiteY20" fmla="*/ 1456221 h 4008921"/>
              <a:gd name="connsiteX21" fmla="*/ 247650 w 4533900"/>
              <a:gd name="connsiteY21" fmla="*/ 1484796 h 4008921"/>
              <a:gd name="connsiteX22" fmla="*/ 228600 w 4533900"/>
              <a:gd name="connsiteY22" fmla="*/ 1513371 h 4008921"/>
              <a:gd name="connsiteX23" fmla="*/ 209550 w 4533900"/>
              <a:gd name="connsiteY23" fmla="*/ 1570521 h 4008921"/>
              <a:gd name="connsiteX24" fmla="*/ 180975 w 4533900"/>
              <a:gd name="connsiteY24" fmla="*/ 1618146 h 4008921"/>
              <a:gd name="connsiteX25" fmla="*/ 161925 w 4533900"/>
              <a:gd name="connsiteY25" fmla="*/ 1646721 h 4008921"/>
              <a:gd name="connsiteX26" fmla="*/ 104775 w 4533900"/>
              <a:gd name="connsiteY26" fmla="*/ 1761021 h 4008921"/>
              <a:gd name="connsiteX27" fmla="*/ 85725 w 4533900"/>
              <a:gd name="connsiteY27" fmla="*/ 1827696 h 4008921"/>
              <a:gd name="connsiteX28" fmla="*/ 76200 w 4533900"/>
              <a:gd name="connsiteY28" fmla="*/ 1865796 h 4008921"/>
              <a:gd name="connsiteX29" fmla="*/ 38100 w 4533900"/>
              <a:gd name="connsiteY29" fmla="*/ 1951521 h 4008921"/>
              <a:gd name="connsiteX30" fmla="*/ 28575 w 4533900"/>
              <a:gd name="connsiteY30" fmla="*/ 2027721 h 4008921"/>
              <a:gd name="connsiteX31" fmla="*/ 19050 w 4533900"/>
              <a:gd name="connsiteY31" fmla="*/ 2065821 h 4008921"/>
              <a:gd name="connsiteX32" fmla="*/ 0 w 4533900"/>
              <a:gd name="connsiteY32" fmla="*/ 2199171 h 4008921"/>
              <a:gd name="connsiteX33" fmla="*/ 9525 w 4533900"/>
              <a:gd name="connsiteY33" fmla="*/ 2465871 h 4008921"/>
              <a:gd name="connsiteX34" fmla="*/ 38100 w 4533900"/>
              <a:gd name="connsiteY34" fmla="*/ 2589696 h 4008921"/>
              <a:gd name="connsiteX35" fmla="*/ 57150 w 4533900"/>
              <a:gd name="connsiteY35" fmla="*/ 2627796 h 4008921"/>
              <a:gd name="connsiteX36" fmla="*/ 76200 w 4533900"/>
              <a:gd name="connsiteY36" fmla="*/ 2694471 h 4008921"/>
              <a:gd name="connsiteX37" fmla="*/ 95250 w 4533900"/>
              <a:gd name="connsiteY37" fmla="*/ 2818296 h 4008921"/>
              <a:gd name="connsiteX38" fmla="*/ 123825 w 4533900"/>
              <a:gd name="connsiteY38" fmla="*/ 2913546 h 4008921"/>
              <a:gd name="connsiteX39" fmla="*/ 161925 w 4533900"/>
              <a:gd name="connsiteY39" fmla="*/ 3046896 h 4008921"/>
              <a:gd name="connsiteX40" fmla="*/ 180975 w 4533900"/>
              <a:gd name="connsiteY40" fmla="*/ 3084996 h 4008921"/>
              <a:gd name="connsiteX41" fmla="*/ 209550 w 4533900"/>
              <a:gd name="connsiteY41" fmla="*/ 3180246 h 4008921"/>
              <a:gd name="connsiteX42" fmla="*/ 228600 w 4533900"/>
              <a:gd name="connsiteY42" fmla="*/ 3237396 h 4008921"/>
              <a:gd name="connsiteX43" fmla="*/ 257175 w 4533900"/>
              <a:gd name="connsiteY43" fmla="*/ 3285021 h 4008921"/>
              <a:gd name="connsiteX44" fmla="*/ 381000 w 4533900"/>
              <a:gd name="connsiteY44" fmla="*/ 3446946 h 4008921"/>
              <a:gd name="connsiteX45" fmla="*/ 438150 w 4533900"/>
              <a:gd name="connsiteY45" fmla="*/ 3523146 h 4008921"/>
              <a:gd name="connsiteX46" fmla="*/ 476250 w 4533900"/>
              <a:gd name="connsiteY46" fmla="*/ 3551721 h 4008921"/>
              <a:gd name="connsiteX47" fmla="*/ 561975 w 4533900"/>
              <a:gd name="connsiteY47" fmla="*/ 3656496 h 4008921"/>
              <a:gd name="connsiteX48" fmla="*/ 590550 w 4533900"/>
              <a:gd name="connsiteY48" fmla="*/ 3675546 h 4008921"/>
              <a:gd name="connsiteX49" fmla="*/ 619125 w 4533900"/>
              <a:gd name="connsiteY49" fmla="*/ 3713646 h 4008921"/>
              <a:gd name="connsiteX50" fmla="*/ 733425 w 4533900"/>
              <a:gd name="connsiteY50" fmla="*/ 3789846 h 4008921"/>
              <a:gd name="connsiteX51" fmla="*/ 771525 w 4533900"/>
              <a:gd name="connsiteY51" fmla="*/ 3818421 h 4008921"/>
              <a:gd name="connsiteX52" fmla="*/ 800100 w 4533900"/>
              <a:gd name="connsiteY52" fmla="*/ 3827946 h 4008921"/>
              <a:gd name="connsiteX53" fmla="*/ 828675 w 4533900"/>
              <a:gd name="connsiteY53" fmla="*/ 3856521 h 4008921"/>
              <a:gd name="connsiteX54" fmla="*/ 857250 w 4533900"/>
              <a:gd name="connsiteY54" fmla="*/ 3866046 h 4008921"/>
              <a:gd name="connsiteX55" fmla="*/ 923925 w 4533900"/>
              <a:gd name="connsiteY55" fmla="*/ 3904146 h 4008921"/>
              <a:gd name="connsiteX56" fmla="*/ 990600 w 4533900"/>
              <a:gd name="connsiteY56" fmla="*/ 3932721 h 4008921"/>
              <a:gd name="connsiteX57" fmla="*/ 1076325 w 4533900"/>
              <a:gd name="connsiteY57" fmla="*/ 3970821 h 4008921"/>
              <a:gd name="connsiteX58" fmla="*/ 1133475 w 4533900"/>
              <a:gd name="connsiteY58" fmla="*/ 3980346 h 4008921"/>
              <a:gd name="connsiteX59" fmla="*/ 1257300 w 4533900"/>
              <a:gd name="connsiteY59" fmla="*/ 4008921 h 4008921"/>
              <a:gd name="connsiteX60" fmla="*/ 1485900 w 4533900"/>
              <a:gd name="connsiteY60" fmla="*/ 3999396 h 4008921"/>
              <a:gd name="connsiteX61" fmla="*/ 1514475 w 4533900"/>
              <a:gd name="connsiteY61" fmla="*/ 3989871 h 4008921"/>
              <a:gd name="connsiteX62" fmla="*/ 1619250 w 4533900"/>
              <a:gd name="connsiteY62" fmla="*/ 3970821 h 4008921"/>
              <a:gd name="connsiteX63" fmla="*/ 1647825 w 4533900"/>
              <a:gd name="connsiteY63" fmla="*/ 3942246 h 4008921"/>
              <a:gd name="connsiteX64" fmla="*/ 1676400 w 4533900"/>
              <a:gd name="connsiteY64" fmla="*/ 3932721 h 4008921"/>
              <a:gd name="connsiteX65" fmla="*/ 1781175 w 4533900"/>
              <a:gd name="connsiteY65" fmla="*/ 3894621 h 4008921"/>
              <a:gd name="connsiteX66" fmla="*/ 1866900 w 4533900"/>
              <a:gd name="connsiteY66" fmla="*/ 3837471 h 4008921"/>
              <a:gd name="connsiteX67" fmla="*/ 2000250 w 4533900"/>
              <a:gd name="connsiteY67" fmla="*/ 3761271 h 4008921"/>
              <a:gd name="connsiteX68" fmla="*/ 2019300 w 4533900"/>
              <a:gd name="connsiteY68" fmla="*/ 3732696 h 4008921"/>
              <a:gd name="connsiteX69" fmla="*/ 2095500 w 4533900"/>
              <a:gd name="connsiteY69" fmla="*/ 3685071 h 4008921"/>
              <a:gd name="connsiteX70" fmla="*/ 2228850 w 4533900"/>
              <a:gd name="connsiteY70" fmla="*/ 3542196 h 4008921"/>
              <a:gd name="connsiteX71" fmla="*/ 2276475 w 4533900"/>
              <a:gd name="connsiteY71" fmla="*/ 3504096 h 4008921"/>
              <a:gd name="connsiteX72" fmla="*/ 2305050 w 4533900"/>
              <a:gd name="connsiteY72" fmla="*/ 3485046 h 4008921"/>
              <a:gd name="connsiteX73" fmla="*/ 2409825 w 4533900"/>
              <a:gd name="connsiteY73" fmla="*/ 3361221 h 4008921"/>
              <a:gd name="connsiteX74" fmla="*/ 2336828 w 4533900"/>
              <a:gd name="connsiteY74" fmla="*/ 3014649 h 4008921"/>
              <a:gd name="connsiteX75" fmla="*/ 2498754 w 4533900"/>
              <a:gd name="connsiteY75" fmla="*/ 2603812 h 4008921"/>
              <a:gd name="connsiteX76" fmla="*/ 2697177 w 4533900"/>
              <a:gd name="connsiteY76" fmla="*/ 2580630 h 4008921"/>
              <a:gd name="connsiteX77" fmla="*/ 2871208 w 4533900"/>
              <a:gd name="connsiteY77" fmla="*/ 1991112 h 4008921"/>
              <a:gd name="connsiteX78" fmla="*/ 3359480 w 4533900"/>
              <a:gd name="connsiteY78" fmla="*/ 1798777 h 4008921"/>
              <a:gd name="connsiteX79" fmla="*/ 3698461 w 4533900"/>
              <a:gd name="connsiteY79" fmla="*/ 1606440 h 4008921"/>
              <a:gd name="connsiteX80" fmla="*/ 3963737 w 4533900"/>
              <a:gd name="connsiteY80" fmla="*/ 2193318 h 4008921"/>
              <a:gd name="connsiteX81" fmla="*/ 4438650 w 4533900"/>
              <a:gd name="connsiteY81" fmla="*/ 2227746 h 4008921"/>
              <a:gd name="connsiteX82" fmla="*/ 4457700 w 4533900"/>
              <a:gd name="connsiteY82" fmla="*/ 2199171 h 4008921"/>
              <a:gd name="connsiteX83" fmla="*/ 4486275 w 4533900"/>
              <a:gd name="connsiteY83" fmla="*/ 2122971 h 4008921"/>
              <a:gd name="connsiteX84" fmla="*/ 4495800 w 4533900"/>
              <a:gd name="connsiteY84" fmla="*/ 2084871 h 4008921"/>
              <a:gd name="connsiteX85" fmla="*/ 4505325 w 4533900"/>
              <a:gd name="connsiteY85" fmla="*/ 2056296 h 4008921"/>
              <a:gd name="connsiteX86" fmla="*/ 4514850 w 4533900"/>
              <a:gd name="connsiteY86" fmla="*/ 1961046 h 4008921"/>
              <a:gd name="connsiteX87" fmla="*/ 4524375 w 4533900"/>
              <a:gd name="connsiteY87" fmla="*/ 1894371 h 4008921"/>
              <a:gd name="connsiteX88" fmla="*/ 4533900 w 4533900"/>
              <a:gd name="connsiteY88" fmla="*/ 1789596 h 4008921"/>
              <a:gd name="connsiteX89" fmla="*/ 4514850 w 4533900"/>
              <a:gd name="connsiteY89" fmla="*/ 1494321 h 4008921"/>
              <a:gd name="connsiteX90" fmla="*/ 4505325 w 4533900"/>
              <a:gd name="connsiteY90" fmla="*/ 1446696 h 4008921"/>
              <a:gd name="connsiteX91" fmla="*/ 4438650 w 4533900"/>
              <a:gd name="connsiteY91" fmla="*/ 1284771 h 4008921"/>
              <a:gd name="connsiteX92" fmla="*/ 4410075 w 4533900"/>
              <a:gd name="connsiteY92" fmla="*/ 1246671 h 4008921"/>
              <a:gd name="connsiteX93" fmla="*/ 4362450 w 4533900"/>
              <a:gd name="connsiteY93" fmla="*/ 1151421 h 4008921"/>
              <a:gd name="connsiteX94" fmla="*/ 4305300 w 4533900"/>
              <a:gd name="connsiteY94" fmla="*/ 1056171 h 4008921"/>
              <a:gd name="connsiteX95" fmla="*/ 4286250 w 4533900"/>
              <a:gd name="connsiteY95" fmla="*/ 1027596 h 4008921"/>
              <a:gd name="connsiteX96" fmla="*/ 4257675 w 4533900"/>
              <a:gd name="connsiteY96" fmla="*/ 1008546 h 4008921"/>
              <a:gd name="connsiteX97" fmla="*/ 4162425 w 4533900"/>
              <a:gd name="connsiteY97" fmla="*/ 884721 h 4008921"/>
              <a:gd name="connsiteX98" fmla="*/ 4076700 w 4533900"/>
              <a:gd name="connsiteY98" fmla="*/ 808521 h 4008921"/>
              <a:gd name="connsiteX99" fmla="*/ 4048125 w 4533900"/>
              <a:gd name="connsiteY99" fmla="*/ 779946 h 4008921"/>
              <a:gd name="connsiteX100" fmla="*/ 3952875 w 4533900"/>
              <a:gd name="connsiteY100" fmla="*/ 722796 h 4008921"/>
              <a:gd name="connsiteX101" fmla="*/ 3914775 w 4533900"/>
              <a:gd name="connsiteY101" fmla="*/ 694221 h 4008921"/>
              <a:gd name="connsiteX102" fmla="*/ 3829050 w 4533900"/>
              <a:gd name="connsiteY102" fmla="*/ 656121 h 4008921"/>
              <a:gd name="connsiteX103" fmla="*/ 3784722 w 4533900"/>
              <a:gd name="connsiteY103" fmla="*/ 225316 h 4008921"/>
              <a:gd name="connsiteX104" fmla="*/ 3435322 w 4533900"/>
              <a:gd name="connsiteY104" fmla="*/ 7962 h 4008921"/>
              <a:gd name="connsiteX105" fmla="*/ 3152775 w 4533900"/>
              <a:gd name="connsiteY105" fmla="*/ 494196 h 4008921"/>
              <a:gd name="connsiteX106" fmla="*/ 3028950 w 4533900"/>
              <a:gd name="connsiteY106" fmla="*/ 484671 h 4008921"/>
              <a:gd name="connsiteX107" fmla="*/ 1962150 w 4533900"/>
              <a:gd name="connsiteY107" fmla="*/ 503721 h 4008921"/>
              <a:gd name="connsiteX108" fmla="*/ 1733550 w 4533900"/>
              <a:gd name="connsiteY108" fmla="*/ 513246 h 4008921"/>
              <a:gd name="connsiteX109" fmla="*/ 1371600 w 4533900"/>
              <a:gd name="connsiteY109" fmla="*/ 532296 h 4008921"/>
              <a:gd name="connsiteX110" fmla="*/ 1304925 w 4533900"/>
              <a:gd name="connsiteY110" fmla="*/ 541821 h 4008921"/>
              <a:gd name="connsiteX111" fmla="*/ 1200150 w 4533900"/>
              <a:gd name="connsiteY111" fmla="*/ 551346 h 4008921"/>
              <a:gd name="connsiteX112" fmla="*/ 1143000 w 4533900"/>
              <a:gd name="connsiteY112" fmla="*/ 560871 h 4008921"/>
              <a:gd name="connsiteX113" fmla="*/ 1095375 w 4533900"/>
              <a:gd name="connsiteY113" fmla="*/ 570396 h 4008921"/>
              <a:gd name="connsiteX0" fmla="*/ 1095375 w 4533900"/>
              <a:gd name="connsiteY0" fmla="*/ 570652 h 4009177"/>
              <a:gd name="connsiteX1" fmla="*/ 1009650 w 4533900"/>
              <a:gd name="connsiteY1" fmla="*/ 599227 h 4009177"/>
              <a:gd name="connsiteX2" fmla="*/ 952500 w 4533900"/>
              <a:gd name="connsiteY2" fmla="*/ 637327 h 4009177"/>
              <a:gd name="connsiteX3" fmla="*/ 885825 w 4533900"/>
              <a:gd name="connsiteY3" fmla="*/ 665902 h 4009177"/>
              <a:gd name="connsiteX4" fmla="*/ 790575 w 4533900"/>
              <a:gd name="connsiteY4" fmla="*/ 694477 h 4009177"/>
              <a:gd name="connsiteX5" fmla="*/ 762000 w 4533900"/>
              <a:gd name="connsiteY5" fmla="*/ 723052 h 4009177"/>
              <a:gd name="connsiteX6" fmla="*/ 714375 w 4533900"/>
              <a:gd name="connsiteY6" fmla="*/ 751627 h 4009177"/>
              <a:gd name="connsiteX7" fmla="*/ 676275 w 4533900"/>
              <a:gd name="connsiteY7" fmla="*/ 780202 h 4009177"/>
              <a:gd name="connsiteX8" fmla="*/ 590550 w 4533900"/>
              <a:gd name="connsiteY8" fmla="*/ 856402 h 4009177"/>
              <a:gd name="connsiteX9" fmla="*/ 542925 w 4533900"/>
              <a:gd name="connsiteY9" fmla="*/ 923077 h 4009177"/>
              <a:gd name="connsiteX10" fmla="*/ 523875 w 4533900"/>
              <a:gd name="connsiteY10" fmla="*/ 951652 h 4009177"/>
              <a:gd name="connsiteX11" fmla="*/ 485775 w 4533900"/>
              <a:gd name="connsiteY11" fmla="*/ 1018327 h 4009177"/>
              <a:gd name="connsiteX12" fmla="*/ 457200 w 4533900"/>
              <a:gd name="connsiteY12" fmla="*/ 1075477 h 4009177"/>
              <a:gd name="connsiteX13" fmla="*/ 438150 w 4533900"/>
              <a:gd name="connsiteY13" fmla="*/ 1132627 h 4009177"/>
              <a:gd name="connsiteX14" fmla="*/ 400050 w 4533900"/>
              <a:gd name="connsiteY14" fmla="*/ 1199302 h 4009177"/>
              <a:gd name="connsiteX15" fmla="*/ 381000 w 4533900"/>
              <a:gd name="connsiteY15" fmla="*/ 1227877 h 4009177"/>
              <a:gd name="connsiteX16" fmla="*/ 371475 w 4533900"/>
              <a:gd name="connsiteY16" fmla="*/ 1256452 h 4009177"/>
              <a:gd name="connsiteX17" fmla="*/ 352425 w 4533900"/>
              <a:gd name="connsiteY17" fmla="*/ 1285027 h 4009177"/>
              <a:gd name="connsiteX18" fmla="*/ 304800 w 4533900"/>
              <a:gd name="connsiteY18" fmla="*/ 1370752 h 4009177"/>
              <a:gd name="connsiteX19" fmla="*/ 295275 w 4533900"/>
              <a:gd name="connsiteY19" fmla="*/ 1399327 h 4009177"/>
              <a:gd name="connsiteX20" fmla="*/ 257175 w 4533900"/>
              <a:gd name="connsiteY20" fmla="*/ 1456477 h 4009177"/>
              <a:gd name="connsiteX21" fmla="*/ 247650 w 4533900"/>
              <a:gd name="connsiteY21" fmla="*/ 1485052 h 4009177"/>
              <a:gd name="connsiteX22" fmla="*/ 228600 w 4533900"/>
              <a:gd name="connsiteY22" fmla="*/ 1513627 h 4009177"/>
              <a:gd name="connsiteX23" fmla="*/ 209550 w 4533900"/>
              <a:gd name="connsiteY23" fmla="*/ 1570777 h 4009177"/>
              <a:gd name="connsiteX24" fmla="*/ 180975 w 4533900"/>
              <a:gd name="connsiteY24" fmla="*/ 1618402 h 4009177"/>
              <a:gd name="connsiteX25" fmla="*/ 161925 w 4533900"/>
              <a:gd name="connsiteY25" fmla="*/ 1646977 h 4009177"/>
              <a:gd name="connsiteX26" fmla="*/ 104775 w 4533900"/>
              <a:gd name="connsiteY26" fmla="*/ 1761277 h 4009177"/>
              <a:gd name="connsiteX27" fmla="*/ 85725 w 4533900"/>
              <a:gd name="connsiteY27" fmla="*/ 1827952 h 4009177"/>
              <a:gd name="connsiteX28" fmla="*/ 76200 w 4533900"/>
              <a:gd name="connsiteY28" fmla="*/ 1866052 h 4009177"/>
              <a:gd name="connsiteX29" fmla="*/ 38100 w 4533900"/>
              <a:gd name="connsiteY29" fmla="*/ 1951777 h 4009177"/>
              <a:gd name="connsiteX30" fmla="*/ 28575 w 4533900"/>
              <a:gd name="connsiteY30" fmla="*/ 2027977 h 4009177"/>
              <a:gd name="connsiteX31" fmla="*/ 19050 w 4533900"/>
              <a:gd name="connsiteY31" fmla="*/ 2066077 h 4009177"/>
              <a:gd name="connsiteX32" fmla="*/ 0 w 4533900"/>
              <a:gd name="connsiteY32" fmla="*/ 2199427 h 4009177"/>
              <a:gd name="connsiteX33" fmla="*/ 9525 w 4533900"/>
              <a:gd name="connsiteY33" fmla="*/ 2466127 h 4009177"/>
              <a:gd name="connsiteX34" fmla="*/ 38100 w 4533900"/>
              <a:gd name="connsiteY34" fmla="*/ 2589952 h 4009177"/>
              <a:gd name="connsiteX35" fmla="*/ 57150 w 4533900"/>
              <a:gd name="connsiteY35" fmla="*/ 2628052 h 4009177"/>
              <a:gd name="connsiteX36" fmla="*/ 76200 w 4533900"/>
              <a:gd name="connsiteY36" fmla="*/ 2694727 h 4009177"/>
              <a:gd name="connsiteX37" fmla="*/ 95250 w 4533900"/>
              <a:gd name="connsiteY37" fmla="*/ 2818552 h 4009177"/>
              <a:gd name="connsiteX38" fmla="*/ 123825 w 4533900"/>
              <a:gd name="connsiteY38" fmla="*/ 2913802 h 4009177"/>
              <a:gd name="connsiteX39" fmla="*/ 161925 w 4533900"/>
              <a:gd name="connsiteY39" fmla="*/ 3047152 h 4009177"/>
              <a:gd name="connsiteX40" fmla="*/ 180975 w 4533900"/>
              <a:gd name="connsiteY40" fmla="*/ 3085252 h 4009177"/>
              <a:gd name="connsiteX41" fmla="*/ 209550 w 4533900"/>
              <a:gd name="connsiteY41" fmla="*/ 3180502 h 4009177"/>
              <a:gd name="connsiteX42" fmla="*/ 228600 w 4533900"/>
              <a:gd name="connsiteY42" fmla="*/ 3237652 h 4009177"/>
              <a:gd name="connsiteX43" fmla="*/ 257175 w 4533900"/>
              <a:gd name="connsiteY43" fmla="*/ 3285277 h 4009177"/>
              <a:gd name="connsiteX44" fmla="*/ 381000 w 4533900"/>
              <a:gd name="connsiteY44" fmla="*/ 3447202 h 4009177"/>
              <a:gd name="connsiteX45" fmla="*/ 438150 w 4533900"/>
              <a:gd name="connsiteY45" fmla="*/ 3523402 h 4009177"/>
              <a:gd name="connsiteX46" fmla="*/ 476250 w 4533900"/>
              <a:gd name="connsiteY46" fmla="*/ 3551977 h 4009177"/>
              <a:gd name="connsiteX47" fmla="*/ 561975 w 4533900"/>
              <a:gd name="connsiteY47" fmla="*/ 3656752 h 4009177"/>
              <a:gd name="connsiteX48" fmla="*/ 590550 w 4533900"/>
              <a:gd name="connsiteY48" fmla="*/ 3675802 h 4009177"/>
              <a:gd name="connsiteX49" fmla="*/ 619125 w 4533900"/>
              <a:gd name="connsiteY49" fmla="*/ 3713902 h 4009177"/>
              <a:gd name="connsiteX50" fmla="*/ 733425 w 4533900"/>
              <a:gd name="connsiteY50" fmla="*/ 3790102 h 4009177"/>
              <a:gd name="connsiteX51" fmla="*/ 771525 w 4533900"/>
              <a:gd name="connsiteY51" fmla="*/ 3818677 h 4009177"/>
              <a:gd name="connsiteX52" fmla="*/ 800100 w 4533900"/>
              <a:gd name="connsiteY52" fmla="*/ 3828202 h 4009177"/>
              <a:gd name="connsiteX53" fmla="*/ 828675 w 4533900"/>
              <a:gd name="connsiteY53" fmla="*/ 3856777 h 4009177"/>
              <a:gd name="connsiteX54" fmla="*/ 857250 w 4533900"/>
              <a:gd name="connsiteY54" fmla="*/ 3866302 h 4009177"/>
              <a:gd name="connsiteX55" fmla="*/ 923925 w 4533900"/>
              <a:gd name="connsiteY55" fmla="*/ 3904402 h 4009177"/>
              <a:gd name="connsiteX56" fmla="*/ 990600 w 4533900"/>
              <a:gd name="connsiteY56" fmla="*/ 3932977 h 4009177"/>
              <a:gd name="connsiteX57" fmla="*/ 1076325 w 4533900"/>
              <a:gd name="connsiteY57" fmla="*/ 3971077 h 4009177"/>
              <a:gd name="connsiteX58" fmla="*/ 1133475 w 4533900"/>
              <a:gd name="connsiteY58" fmla="*/ 3980602 h 4009177"/>
              <a:gd name="connsiteX59" fmla="*/ 1257300 w 4533900"/>
              <a:gd name="connsiteY59" fmla="*/ 4009177 h 4009177"/>
              <a:gd name="connsiteX60" fmla="*/ 1485900 w 4533900"/>
              <a:gd name="connsiteY60" fmla="*/ 3999652 h 4009177"/>
              <a:gd name="connsiteX61" fmla="*/ 1514475 w 4533900"/>
              <a:gd name="connsiteY61" fmla="*/ 3990127 h 4009177"/>
              <a:gd name="connsiteX62" fmla="*/ 1619250 w 4533900"/>
              <a:gd name="connsiteY62" fmla="*/ 3971077 h 4009177"/>
              <a:gd name="connsiteX63" fmla="*/ 1647825 w 4533900"/>
              <a:gd name="connsiteY63" fmla="*/ 3942502 h 4009177"/>
              <a:gd name="connsiteX64" fmla="*/ 1676400 w 4533900"/>
              <a:gd name="connsiteY64" fmla="*/ 3932977 h 4009177"/>
              <a:gd name="connsiteX65" fmla="*/ 1781175 w 4533900"/>
              <a:gd name="connsiteY65" fmla="*/ 3894877 h 4009177"/>
              <a:gd name="connsiteX66" fmla="*/ 1866900 w 4533900"/>
              <a:gd name="connsiteY66" fmla="*/ 3837727 h 4009177"/>
              <a:gd name="connsiteX67" fmla="*/ 2000250 w 4533900"/>
              <a:gd name="connsiteY67" fmla="*/ 3761527 h 4009177"/>
              <a:gd name="connsiteX68" fmla="*/ 2019300 w 4533900"/>
              <a:gd name="connsiteY68" fmla="*/ 3732952 h 4009177"/>
              <a:gd name="connsiteX69" fmla="*/ 2095500 w 4533900"/>
              <a:gd name="connsiteY69" fmla="*/ 3685327 h 4009177"/>
              <a:gd name="connsiteX70" fmla="*/ 2228850 w 4533900"/>
              <a:gd name="connsiteY70" fmla="*/ 3542452 h 4009177"/>
              <a:gd name="connsiteX71" fmla="*/ 2276475 w 4533900"/>
              <a:gd name="connsiteY71" fmla="*/ 3504352 h 4009177"/>
              <a:gd name="connsiteX72" fmla="*/ 2305050 w 4533900"/>
              <a:gd name="connsiteY72" fmla="*/ 3485302 h 4009177"/>
              <a:gd name="connsiteX73" fmla="*/ 2409825 w 4533900"/>
              <a:gd name="connsiteY73" fmla="*/ 3361477 h 4009177"/>
              <a:gd name="connsiteX74" fmla="*/ 2336828 w 4533900"/>
              <a:gd name="connsiteY74" fmla="*/ 3014905 h 4009177"/>
              <a:gd name="connsiteX75" fmla="*/ 2498754 w 4533900"/>
              <a:gd name="connsiteY75" fmla="*/ 2604068 h 4009177"/>
              <a:gd name="connsiteX76" fmla="*/ 2697177 w 4533900"/>
              <a:gd name="connsiteY76" fmla="*/ 2580886 h 4009177"/>
              <a:gd name="connsiteX77" fmla="*/ 2871208 w 4533900"/>
              <a:gd name="connsiteY77" fmla="*/ 1991368 h 4009177"/>
              <a:gd name="connsiteX78" fmla="*/ 3359480 w 4533900"/>
              <a:gd name="connsiteY78" fmla="*/ 1799033 h 4009177"/>
              <a:gd name="connsiteX79" fmla="*/ 3698461 w 4533900"/>
              <a:gd name="connsiteY79" fmla="*/ 1606696 h 4009177"/>
              <a:gd name="connsiteX80" fmla="*/ 3963737 w 4533900"/>
              <a:gd name="connsiteY80" fmla="*/ 2193574 h 4009177"/>
              <a:gd name="connsiteX81" fmla="*/ 4438650 w 4533900"/>
              <a:gd name="connsiteY81" fmla="*/ 2228002 h 4009177"/>
              <a:gd name="connsiteX82" fmla="*/ 4457700 w 4533900"/>
              <a:gd name="connsiteY82" fmla="*/ 2199427 h 4009177"/>
              <a:gd name="connsiteX83" fmla="*/ 4486275 w 4533900"/>
              <a:gd name="connsiteY83" fmla="*/ 2123227 h 4009177"/>
              <a:gd name="connsiteX84" fmla="*/ 4495800 w 4533900"/>
              <a:gd name="connsiteY84" fmla="*/ 2085127 h 4009177"/>
              <a:gd name="connsiteX85" fmla="*/ 4505325 w 4533900"/>
              <a:gd name="connsiteY85" fmla="*/ 2056552 h 4009177"/>
              <a:gd name="connsiteX86" fmla="*/ 4514850 w 4533900"/>
              <a:gd name="connsiteY86" fmla="*/ 1961302 h 4009177"/>
              <a:gd name="connsiteX87" fmla="*/ 4524375 w 4533900"/>
              <a:gd name="connsiteY87" fmla="*/ 1894627 h 4009177"/>
              <a:gd name="connsiteX88" fmla="*/ 4533900 w 4533900"/>
              <a:gd name="connsiteY88" fmla="*/ 1789852 h 4009177"/>
              <a:gd name="connsiteX89" fmla="*/ 4514850 w 4533900"/>
              <a:gd name="connsiteY89" fmla="*/ 1494577 h 4009177"/>
              <a:gd name="connsiteX90" fmla="*/ 4505325 w 4533900"/>
              <a:gd name="connsiteY90" fmla="*/ 1446952 h 4009177"/>
              <a:gd name="connsiteX91" fmla="*/ 4438650 w 4533900"/>
              <a:gd name="connsiteY91" fmla="*/ 1285027 h 4009177"/>
              <a:gd name="connsiteX92" fmla="*/ 4410075 w 4533900"/>
              <a:gd name="connsiteY92" fmla="*/ 1246927 h 4009177"/>
              <a:gd name="connsiteX93" fmla="*/ 4362450 w 4533900"/>
              <a:gd name="connsiteY93" fmla="*/ 1151677 h 4009177"/>
              <a:gd name="connsiteX94" fmla="*/ 4305300 w 4533900"/>
              <a:gd name="connsiteY94" fmla="*/ 1056427 h 4009177"/>
              <a:gd name="connsiteX95" fmla="*/ 4286250 w 4533900"/>
              <a:gd name="connsiteY95" fmla="*/ 1027852 h 4009177"/>
              <a:gd name="connsiteX96" fmla="*/ 4257675 w 4533900"/>
              <a:gd name="connsiteY96" fmla="*/ 1008802 h 4009177"/>
              <a:gd name="connsiteX97" fmla="*/ 4162425 w 4533900"/>
              <a:gd name="connsiteY97" fmla="*/ 884977 h 4009177"/>
              <a:gd name="connsiteX98" fmla="*/ 4076700 w 4533900"/>
              <a:gd name="connsiteY98" fmla="*/ 808777 h 4009177"/>
              <a:gd name="connsiteX99" fmla="*/ 4048125 w 4533900"/>
              <a:gd name="connsiteY99" fmla="*/ 780202 h 4009177"/>
              <a:gd name="connsiteX100" fmla="*/ 3952875 w 4533900"/>
              <a:gd name="connsiteY100" fmla="*/ 723052 h 4009177"/>
              <a:gd name="connsiteX101" fmla="*/ 3914775 w 4533900"/>
              <a:gd name="connsiteY101" fmla="*/ 694477 h 4009177"/>
              <a:gd name="connsiteX102" fmla="*/ 3784722 w 4533900"/>
              <a:gd name="connsiteY102" fmla="*/ 225572 h 4009177"/>
              <a:gd name="connsiteX103" fmla="*/ 3435322 w 4533900"/>
              <a:gd name="connsiteY103" fmla="*/ 8218 h 4009177"/>
              <a:gd name="connsiteX104" fmla="*/ 3152775 w 4533900"/>
              <a:gd name="connsiteY104" fmla="*/ 494452 h 4009177"/>
              <a:gd name="connsiteX105" fmla="*/ 3028950 w 4533900"/>
              <a:gd name="connsiteY105" fmla="*/ 484927 h 4009177"/>
              <a:gd name="connsiteX106" fmla="*/ 1962150 w 4533900"/>
              <a:gd name="connsiteY106" fmla="*/ 503977 h 4009177"/>
              <a:gd name="connsiteX107" fmla="*/ 1733550 w 4533900"/>
              <a:gd name="connsiteY107" fmla="*/ 513502 h 4009177"/>
              <a:gd name="connsiteX108" fmla="*/ 1371600 w 4533900"/>
              <a:gd name="connsiteY108" fmla="*/ 532552 h 4009177"/>
              <a:gd name="connsiteX109" fmla="*/ 1304925 w 4533900"/>
              <a:gd name="connsiteY109" fmla="*/ 542077 h 4009177"/>
              <a:gd name="connsiteX110" fmla="*/ 1200150 w 4533900"/>
              <a:gd name="connsiteY110" fmla="*/ 551602 h 4009177"/>
              <a:gd name="connsiteX111" fmla="*/ 1143000 w 4533900"/>
              <a:gd name="connsiteY111" fmla="*/ 561127 h 4009177"/>
              <a:gd name="connsiteX112" fmla="*/ 1095375 w 4533900"/>
              <a:gd name="connsiteY112" fmla="*/ 570652 h 4009177"/>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410075 w 4533900"/>
              <a:gd name="connsiteY92" fmla="*/ 1247128 h 4009378"/>
              <a:gd name="connsiteX93" fmla="*/ 4362450 w 4533900"/>
              <a:gd name="connsiteY93" fmla="*/ 1151878 h 4009378"/>
              <a:gd name="connsiteX94" fmla="*/ 4305300 w 4533900"/>
              <a:gd name="connsiteY94" fmla="*/ 1056628 h 4009378"/>
              <a:gd name="connsiteX95" fmla="*/ 4286250 w 4533900"/>
              <a:gd name="connsiteY95" fmla="*/ 1028053 h 4009378"/>
              <a:gd name="connsiteX96" fmla="*/ 4257675 w 4533900"/>
              <a:gd name="connsiteY96" fmla="*/ 1009003 h 4009378"/>
              <a:gd name="connsiteX97" fmla="*/ 4162425 w 4533900"/>
              <a:gd name="connsiteY97" fmla="*/ 885178 h 4009378"/>
              <a:gd name="connsiteX98" fmla="*/ 4076700 w 4533900"/>
              <a:gd name="connsiteY98" fmla="*/ 808978 h 4009378"/>
              <a:gd name="connsiteX99" fmla="*/ 4048125 w 4533900"/>
              <a:gd name="connsiteY99" fmla="*/ 780403 h 4009378"/>
              <a:gd name="connsiteX100" fmla="*/ 3952875 w 4533900"/>
              <a:gd name="connsiteY100" fmla="*/ 723253 h 4009378"/>
              <a:gd name="connsiteX101" fmla="*/ 3784722 w 4533900"/>
              <a:gd name="connsiteY101" fmla="*/ 225773 h 4009378"/>
              <a:gd name="connsiteX102" fmla="*/ 3435322 w 4533900"/>
              <a:gd name="connsiteY102" fmla="*/ 8419 h 4009378"/>
              <a:gd name="connsiteX103" fmla="*/ 3152775 w 4533900"/>
              <a:gd name="connsiteY103" fmla="*/ 494653 h 4009378"/>
              <a:gd name="connsiteX104" fmla="*/ 3028950 w 4533900"/>
              <a:gd name="connsiteY104" fmla="*/ 485128 h 4009378"/>
              <a:gd name="connsiteX105" fmla="*/ 1962150 w 4533900"/>
              <a:gd name="connsiteY105" fmla="*/ 504178 h 4009378"/>
              <a:gd name="connsiteX106" fmla="*/ 1733550 w 4533900"/>
              <a:gd name="connsiteY106" fmla="*/ 513703 h 4009378"/>
              <a:gd name="connsiteX107" fmla="*/ 1371600 w 4533900"/>
              <a:gd name="connsiteY107" fmla="*/ 532753 h 4009378"/>
              <a:gd name="connsiteX108" fmla="*/ 1304925 w 4533900"/>
              <a:gd name="connsiteY108" fmla="*/ 542278 h 4009378"/>
              <a:gd name="connsiteX109" fmla="*/ 1200150 w 4533900"/>
              <a:gd name="connsiteY109" fmla="*/ 551803 h 4009378"/>
              <a:gd name="connsiteX110" fmla="*/ 1143000 w 4533900"/>
              <a:gd name="connsiteY110" fmla="*/ 561328 h 4009378"/>
              <a:gd name="connsiteX111" fmla="*/ 1095375 w 4533900"/>
              <a:gd name="connsiteY111" fmla="*/ 570853 h 400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533900" h="4009378">
                <a:moveTo>
                  <a:pt x="1095375" y="570853"/>
                </a:moveTo>
                <a:cubicBezTo>
                  <a:pt x="1073150" y="577203"/>
                  <a:pt x="1036945" y="586690"/>
                  <a:pt x="1009650" y="599428"/>
                </a:cubicBezTo>
                <a:cubicBezTo>
                  <a:pt x="988903" y="609110"/>
                  <a:pt x="972659" y="626673"/>
                  <a:pt x="952500" y="637528"/>
                </a:cubicBezTo>
                <a:cubicBezTo>
                  <a:pt x="931210" y="648992"/>
                  <a:pt x="908393" y="657423"/>
                  <a:pt x="885825" y="666103"/>
                </a:cubicBezTo>
                <a:cubicBezTo>
                  <a:pt x="842758" y="682667"/>
                  <a:pt x="830878" y="684602"/>
                  <a:pt x="790575" y="694678"/>
                </a:cubicBezTo>
                <a:cubicBezTo>
                  <a:pt x="781050" y="704203"/>
                  <a:pt x="772776" y="715171"/>
                  <a:pt x="762000" y="723253"/>
                </a:cubicBezTo>
                <a:cubicBezTo>
                  <a:pt x="747189" y="734361"/>
                  <a:pt x="729779" y="741559"/>
                  <a:pt x="714375" y="751828"/>
                </a:cubicBezTo>
                <a:cubicBezTo>
                  <a:pt x="701166" y="760634"/>
                  <a:pt x="689193" y="771176"/>
                  <a:pt x="676275" y="780403"/>
                </a:cubicBezTo>
                <a:cubicBezTo>
                  <a:pt x="639836" y="806431"/>
                  <a:pt x="621548" y="810106"/>
                  <a:pt x="590550" y="856603"/>
                </a:cubicBezTo>
                <a:cubicBezTo>
                  <a:pt x="545655" y="923946"/>
                  <a:pt x="601998" y="840576"/>
                  <a:pt x="542925" y="923278"/>
                </a:cubicBezTo>
                <a:cubicBezTo>
                  <a:pt x="536271" y="932593"/>
                  <a:pt x="528995" y="941614"/>
                  <a:pt x="523875" y="951853"/>
                </a:cubicBezTo>
                <a:cubicBezTo>
                  <a:pt x="487512" y="1024579"/>
                  <a:pt x="554871" y="926400"/>
                  <a:pt x="485775" y="1018528"/>
                </a:cubicBezTo>
                <a:cubicBezTo>
                  <a:pt x="451037" y="1122741"/>
                  <a:pt x="506439" y="964891"/>
                  <a:pt x="457200" y="1075678"/>
                </a:cubicBezTo>
                <a:cubicBezTo>
                  <a:pt x="449045" y="1094028"/>
                  <a:pt x="449289" y="1116120"/>
                  <a:pt x="438150" y="1132828"/>
                </a:cubicBezTo>
                <a:cubicBezTo>
                  <a:pt x="391738" y="1202446"/>
                  <a:pt x="448389" y="1114910"/>
                  <a:pt x="400050" y="1199503"/>
                </a:cubicBezTo>
                <a:cubicBezTo>
                  <a:pt x="394370" y="1209442"/>
                  <a:pt x="386120" y="1217839"/>
                  <a:pt x="381000" y="1228078"/>
                </a:cubicBezTo>
                <a:cubicBezTo>
                  <a:pt x="376510" y="1237058"/>
                  <a:pt x="375965" y="1247673"/>
                  <a:pt x="371475" y="1256653"/>
                </a:cubicBezTo>
                <a:cubicBezTo>
                  <a:pt x="366355" y="1266892"/>
                  <a:pt x="357545" y="1274989"/>
                  <a:pt x="352425" y="1285228"/>
                </a:cubicBezTo>
                <a:cubicBezTo>
                  <a:pt x="308770" y="1372538"/>
                  <a:pt x="361005" y="1296013"/>
                  <a:pt x="304800" y="1370953"/>
                </a:cubicBezTo>
                <a:cubicBezTo>
                  <a:pt x="301625" y="1380478"/>
                  <a:pt x="300151" y="1390751"/>
                  <a:pt x="295275" y="1399528"/>
                </a:cubicBezTo>
                <a:cubicBezTo>
                  <a:pt x="284156" y="1419542"/>
                  <a:pt x="264415" y="1434958"/>
                  <a:pt x="257175" y="1456678"/>
                </a:cubicBezTo>
                <a:cubicBezTo>
                  <a:pt x="254000" y="1466203"/>
                  <a:pt x="252140" y="1476273"/>
                  <a:pt x="247650" y="1485253"/>
                </a:cubicBezTo>
                <a:cubicBezTo>
                  <a:pt x="242530" y="1495492"/>
                  <a:pt x="233249" y="1503367"/>
                  <a:pt x="228600" y="1513828"/>
                </a:cubicBezTo>
                <a:cubicBezTo>
                  <a:pt x="220445" y="1532178"/>
                  <a:pt x="219881" y="1553759"/>
                  <a:pt x="209550" y="1570978"/>
                </a:cubicBezTo>
                <a:cubicBezTo>
                  <a:pt x="200025" y="1586853"/>
                  <a:pt x="190787" y="1602904"/>
                  <a:pt x="180975" y="1618603"/>
                </a:cubicBezTo>
                <a:cubicBezTo>
                  <a:pt x="174908" y="1628311"/>
                  <a:pt x="166574" y="1636717"/>
                  <a:pt x="161925" y="1647178"/>
                </a:cubicBezTo>
                <a:cubicBezTo>
                  <a:pt x="109345" y="1765484"/>
                  <a:pt x="183989" y="1642657"/>
                  <a:pt x="104775" y="1761478"/>
                </a:cubicBezTo>
                <a:cubicBezTo>
                  <a:pt x="98425" y="1783703"/>
                  <a:pt x="91807" y="1805853"/>
                  <a:pt x="85725" y="1828153"/>
                </a:cubicBezTo>
                <a:cubicBezTo>
                  <a:pt x="82281" y="1840783"/>
                  <a:pt x="80340" y="1853834"/>
                  <a:pt x="76200" y="1866253"/>
                </a:cubicBezTo>
                <a:cubicBezTo>
                  <a:pt x="64038" y="1902738"/>
                  <a:pt x="54697" y="1918785"/>
                  <a:pt x="38100" y="1951978"/>
                </a:cubicBezTo>
                <a:cubicBezTo>
                  <a:pt x="34925" y="1977378"/>
                  <a:pt x="32783" y="2002929"/>
                  <a:pt x="28575" y="2028178"/>
                </a:cubicBezTo>
                <a:cubicBezTo>
                  <a:pt x="26423" y="2041091"/>
                  <a:pt x="21617" y="2053441"/>
                  <a:pt x="19050" y="2066278"/>
                </a:cubicBezTo>
                <a:cubicBezTo>
                  <a:pt x="9895" y="2112055"/>
                  <a:pt x="5853" y="2152804"/>
                  <a:pt x="0" y="2199628"/>
                </a:cubicBezTo>
                <a:cubicBezTo>
                  <a:pt x="3175" y="2288528"/>
                  <a:pt x="4301" y="2377525"/>
                  <a:pt x="9525" y="2466328"/>
                </a:cubicBezTo>
                <a:cubicBezTo>
                  <a:pt x="11493" y="2499784"/>
                  <a:pt x="27337" y="2560554"/>
                  <a:pt x="38100" y="2590153"/>
                </a:cubicBezTo>
                <a:cubicBezTo>
                  <a:pt x="42952" y="2603497"/>
                  <a:pt x="52298" y="2614909"/>
                  <a:pt x="57150" y="2628253"/>
                </a:cubicBezTo>
                <a:cubicBezTo>
                  <a:pt x="65049" y="2649976"/>
                  <a:pt x="69850" y="2672703"/>
                  <a:pt x="76200" y="2694928"/>
                </a:cubicBezTo>
                <a:cubicBezTo>
                  <a:pt x="99232" y="2879184"/>
                  <a:pt x="73432" y="2687847"/>
                  <a:pt x="95250" y="2818753"/>
                </a:cubicBezTo>
                <a:cubicBezTo>
                  <a:pt x="108870" y="2900475"/>
                  <a:pt x="91059" y="2864854"/>
                  <a:pt x="123825" y="2914003"/>
                </a:cubicBezTo>
                <a:cubicBezTo>
                  <a:pt x="133220" y="2960980"/>
                  <a:pt x="139462" y="3002427"/>
                  <a:pt x="161925" y="3047353"/>
                </a:cubicBezTo>
                <a:lnTo>
                  <a:pt x="180975" y="3085453"/>
                </a:lnTo>
                <a:cubicBezTo>
                  <a:pt x="198214" y="3188887"/>
                  <a:pt x="177908" y="3101597"/>
                  <a:pt x="209550" y="3180703"/>
                </a:cubicBezTo>
                <a:cubicBezTo>
                  <a:pt x="217008" y="3199347"/>
                  <a:pt x="220291" y="3219572"/>
                  <a:pt x="228600" y="3237853"/>
                </a:cubicBezTo>
                <a:cubicBezTo>
                  <a:pt x="236261" y="3254707"/>
                  <a:pt x="246906" y="3270074"/>
                  <a:pt x="257175" y="3285478"/>
                </a:cubicBezTo>
                <a:cubicBezTo>
                  <a:pt x="353143" y="3429431"/>
                  <a:pt x="289182" y="3332630"/>
                  <a:pt x="381000" y="3447403"/>
                </a:cubicBezTo>
                <a:cubicBezTo>
                  <a:pt x="400834" y="3472196"/>
                  <a:pt x="412750" y="3504553"/>
                  <a:pt x="438150" y="3523603"/>
                </a:cubicBezTo>
                <a:cubicBezTo>
                  <a:pt x="450850" y="3533128"/>
                  <a:pt x="465448" y="3540545"/>
                  <a:pt x="476250" y="3552178"/>
                </a:cubicBezTo>
                <a:cubicBezTo>
                  <a:pt x="506956" y="3585245"/>
                  <a:pt x="524429" y="3631922"/>
                  <a:pt x="561975" y="3656953"/>
                </a:cubicBezTo>
                <a:cubicBezTo>
                  <a:pt x="571500" y="3663303"/>
                  <a:pt x="582455" y="3667908"/>
                  <a:pt x="590550" y="3676003"/>
                </a:cubicBezTo>
                <a:cubicBezTo>
                  <a:pt x="601775" y="3687228"/>
                  <a:pt x="607423" y="3703376"/>
                  <a:pt x="619125" y="3714103"/>
                </a:cubicBezTo>
                <a:cubicBezTo>
                  <a:pt x="690478" y="3779510"/>
                  <a:pt x="676691" y="3771392"/>
                  <a:pt x="733425" y="3790303"/>
                </a:cubicBezTo>
                <a:cubicBezTo>
                  <a:pt x="746125" y="3799828"/>
                  <a:pt x="757742" y="3811002"/>
                  <a:pt x="771525" y="3818878"/>
                </a:cubicBezTo>
                <a:cubicBezTo>
                  <a:pt x="780242" y="3823859"/>
                  <a:pt x="791746" y="3822834"/>
                  <a:pt x="800100" y="3828403"/>
                </a:cubicBezTo>
                <a:cubicBezTo>
                  <a:pt x="811308" y="3835875"/>
                  <a:pt x="817467" y="3849506"/>
                  <a:pt x="828675" y="3856978"/>
                </a:cubicBezTo>
                <a:cubicBezTo>
                  <a:pt x="837029" y="3862547"/>
                  <a:pt x="848022" y="3862548"/>
                  <a:pt x="857250" y="3866503"/>
                </a:cubicBezTo>
                <a:cubicBezTo>
                  <a:pt x="974142" y="3916600"/>
                  <a:pt x="828266" y="3856774"/>
                  <a:pt x="923925" y="3904603"/>
                </a:cubicBezTo>
                <a:cubicBezTo>
                  <a:pt x="945552" y="3915417"/>
                  <a:pt x="968973" y="3922364"/>
                  <a:pt x="990600" y="3933178"/>
                </a:cubicBezTo>
                <a:cubicBezTo>
                  <a:pt x="1039139" y="3957447"/>
                  <a:pt x="1002604" y="3958991"/>
                  <a:pt x="1076325" y="3971278"/>
                </a:cubicBezTo>
                <a:cubicBezTo>
                  <a:pt x="1095375" y="3974453"/>
                  <a:pt x="1114537" y="3977015"/>
                  <a:pt x="1133475" y="3980803"/>
                </a:cubicBezTo>
                <a:cubicBezTo>
                  <a:pt x="1188200" y="3991748"/>
                  <a:pt x="1210381" y="3997648"/>
                  <a:pt x="1257300" y="4009378"/>
                </a:cubicBezTo>
                <a:cubicBezTo>
                  <a:pt x="1333500" y="4006203"/>
                  <a:pt x="1409842" y="4005487"/>
                  <a:pt x="1485900" y="3999853"/>
                </a:cubicBezTo>
                <a:cubicBezTo>
                  <a:pt x="1495913" y="3999111"/>
                  <a:pt x="1504658" y="3992432"/>
                  <a:pt x="1514475" y="3990328"/>
                </a:cubicBezTo>
                <a:cubicBezTo>
                  <a:pt x="1549185" y="3982890"/>
                  <a:pt x="1584325" y="3977628"/>
                  <a:pt x="1619250" y="3971278"/>
                </a:cubicBezTo>
                <a:cubicBezTo>
                  <a:pt x="1628775" y="3961753"/>
                  <a:pt x="1636617" y="3950175"/>
                  <a:pt x="1647825" y="3942703"/>
                </a:cubicBezTo>
                <a:cubicBezTo>
                  <a:pt x="1656179" y="3937134"/>
                  <a:pt x="1666999" y="3936703"/>
                  <a:pt x="1676400" y="3933178"/>
                </a:cubicBezTo>
                <a:cubicBezTo>
                  <a:pt x="1782431" y="3893416"/>
                  <a:pt x="1661107" y="3935101"/>
                  <a:pt x="1781175" y="3895078"/>
                </a:cubicBezTo>
                <a:cubicBezTo>
                  <a:pt x="1844588" y="3847518"/>
                  <a:pt x="1793415" y="3883856"/>
                  <a:pt x="1866900" y="3837928"/>
                </a:cubicBezTo>
                <a:cubicBezTo>
                  <a:pt x="1984558" y="3764392"/>
                  <a:pt x="1931332" y="3784701"/>
                  <a:pt x="2000250" y="3761728"/>
                </a:cubicBezTo>
                <a:cubicBezTo>
                  <a:pt x="2006600" y="3752203"/>
                  <a:pt x="2011205" y="3741248"/>
                  <a:pt x="2019300" y="3733153"/>
                </a:cubicBezTo>
                <a:cubicBezTo>
                  <a:pt x="2044030" y="3708423"/>
                  <a:pt x="2065320" y="3700618"/>
                  <a:pt x="2095500" y="3685528"/>
                </a:cubicBezTo>
                <a:cubicBezTo>
                  <a:pt x="2151092" y="3620671"/>
                  <a:pt x="2162551" y="3603852"/>
                  <a:pt x="2228850" y="3542653"/>
                </a:cubicBezTo>
                <a:cubicBezTo>
                  <a:pt x="2243788" y="3528864"/>
                  <a:pt x="2260211" y="3516751"/>
                  <a:pt x="2276475" y="3504553"/>
                </a:cubicBezTo>
                <a:cubicBezTo>
                  <a:pt x="2285633" y="3497684"/>
                  <a:pt x="2297239" y="3493872"/>
                  <a:pt x="2305050" y="3485503"/>
                </a:cubicBezTo>
                <a:cubicBezTo>
                  <a:pt x="2341942" y="3445976"/>
                  <a:pt x="2404529" y="3440077"/>
                  <a:pt x="2409825" y="3361678"/>
                </a:cubicBezTo>
                <a:cubicBezTo>
                  <a:pt x="2415121" y="3283279"/>
                  <a:pt x="2322006" y="3141341"/>
                  <a:pt x="2336828" y="3015106"/>
                </a:cubicBezTo>
                <a:cubicBezTo>
                  <a:pt x="2351650" y="2888871"/>
                  <a:pt x="2438696" y="2676605"/>
                  <a:pt x="2498754" y="2604269"/>
                </a:cubicBezTo>
                <a:cubicBezTo>
                  <a:pt x="2558812" y="2531933"/>
                  <a:pt x="2635101" y="2683204"/>
                  <a:pt x="2697177" y="2581087"/>
                </a:cubicBezTo>
                <a:cubicBezTo>
                  <a:pt x="2759253" y="2478970"/>
                  <a:pt x="2760824" y="2121878"/>
                  <a:pt x="2871208" y="1991569"/>
                </a:cubicBezTo>
                <a:cubicBezTo>
                  <a:pt x="2981592" y="1861260"/>
                  <a:pt x="3221604" y="1863346"/>
                  <a:pt x="3359480" y="1799234"/>
                </a:cubicBezTo>
                <a:cubicBezTo>
                  <a:pt x="3497356" y="1735122"/>
                  <a:pt x="3597752" y="1541140"/>
                  <a:pt x="3698461" y="1606897"/>
                </a:cubicBezTo>
                <a:cubicBezTo>
                  <a:pt x="3799170" y="1672654"/>
                  <a:pt x="3840372" y="2090224"/>
                  <a:pt x="3963737" y="2193775"/>
                </a:cubicBezTo>
                <a:cubicBezTo>
                  <a:pt x="4087102" y="2297326"/>
                  <a:pt x="4356323" y="2227228"/>
                  <a:pt x="4438650" y="2228203"/>
                </a:cubicBezTo>
                <a:cubicBezTo>
                  <a:pt x="4520977" y="2229178"/>
                  <a:pt x="4452963" y="2210050"/>
                  <a:pt x="4457700" y="2199628"/>
                </a:cubicBezTo>
                <a:cubicBezTo>
                  <a:pt x="4468925" y="2174932"/>
                  <a:pt x="4477697" y="2149163"/>
                  <a:pt x="4486275" y="2123428"/>
                </a:cubicBezTo>
                <a:cubicBezTo>
                  <a:pt x="4490415" y="2111009"/>
                  <a:pt x="4492204" y="2097915"/>
                  <a:pt x="4495800" y="2085328"/>
                </a:cubicBezTo>
                <a:cubicBezTo>
                  <a:pt x="4498558" y="2075674"/>
                  <a:pt x="4502150" y="2066278"/>
                  <a:pt x="4505325" y="2056753"/>
                </a:cubicBezTo>
                <a:cubicBezTo>
                  <a:pt x="4508500" y="2025003"/>
                  <a:pt x="4511122" y="1993193"/>
                  <a:pt x="4514850" y="1961503"/>
                </a:cubicBezTo>
                <a:cubicBezTo>
                  <a:pt x="4517473" y="1939206"/>
                  <a:pt x="4521896" y="1917141"/>
                  <a:pt x="4524375" y="1894828"/>
                </a:cubicBezTo>
                <a:cubicBezTo>
                  <a:pt x="4528248" y="1859973"/>
                  <a:pt x="4530725" y="1824978"/>
                  <a:pt x="4533900" y="1790053"/>
                </a:cubicBezTo>
                <a:cubicBezTo>
                  <a:pt x="4525985" y="1592180"/>
                  <a:pt x="4536856" y="1615808"/>
                  <a:pt x="4514850" y="1494778"/>
                </a:cubicBezTo>
                <a:cubicBezTo>
                  <a:pt x="4511954" y="1478850"/>
                  <a:pt x="4510858" y="1462368"/>
                  <a:pt x="4505325" y="1447153"/>
                </a:cubicBezTo>
                <a:cubicBezTo>
                  <a:pt x="4485377" y="1392296"/>
                  <a:pt x="4473673" y="1331925"/>
                  <a:pt x="4438650" y="1285228"/>
                </a:cubicBezTo>
                <a:lnTo>
                  <a:pt x="4410075" y="1247128"/>
                </a:lnTo>
                <a:cubicBezTo>
                  <a:pt x="4378100" y="1151202"/>
                  <a:pt x="4409323" y="1224792"/>
                  <a:pt x="4362450" y="1151878"/>
                </a:cubicBezTo>
                <a:cubicBezTo>
                  <a:pt x="4342428" y="1120732"/>
                  <a:pt x="4325839" y="1087436"/>
                  <a:pt x="4305300" y="1056628"/>
                </a:cubicBezTo>
                <a:cubicBezTo>
                  <a:pt x="4298950" y="1047103"/>
                  <a:pt x="4294345" y="1036148"/>
                  <a:pt x="4286250" y="1028053"/>
                </a:cubicBezTo>
                <a:cubicBezTo>
                  <a:pt x="4278155" y="1019958"/>
                  <a:pt x="4265333" y="1017512"/>
                  <a:pt x="4257675" y="1009003"/>
                </a:cubicBezTo>
                <a:cubicBezTo>
                  <a:pt x="4253206" y="1004038"/>
                  <a:pt x="4178816" y="901569"/>
                  <a:pt x="4162425" y="885178"/>
                </a:cubicBezTo>
                <a:cubicBezTo>
                  <a:pt x="4044114" y="766867"/>
                  <a:pt x="4174806" y="893069"/>
                  <a:pt x="4076700" y="808978"/>
                </a:cubicBezTo>
                <a:cubicBezTo>
                  <a:pt x="4066473" y="800212"/>
                  <a:pt x="4058352" y="789169"/>
                  <a:pt x="4048125" y="780403"/>
                </a:cubicBezTo>
                <a:cubicBezTo>
                  <a:pt x="3995279" y="735107"/>
                  <a:pt x="3996775" y="815691"/>
                  <a:pt x="3952875" y="723253"/>
                </a:cubicBezTo>
                <a:cubicBezTo>
                  <a:pt x="3908975" y="630815"/>
                  <a:pt x="3870981" y="344912"/>
                  <a:pt x="3784722" y="225773"/>
                </a:cubicBezTo>
                <a:cubicBezTo>
                  <a:pt x="3698463" y="106634"/>
                  <a:pt x="3540646" y="-36394"/>
                  <a:pt x="3435322" y="8419"/>
                </a:cubicBezTo>
                <a:cubicBezTo>
                  <a:pt x="3329998" y="53232"/>
                  <a:pt x="3220504" y="415201"/>
                  <a:pt x="3152775" y="494653"/>
                </a:cubicBezTo>
                <a:cubicBezTo>
                  <a:pt x="3085046" y="574105"/>
                  <a:pt x="3070225" y="488303"/>
                  <a:pt x="3028950" y="485128"/>
                </a:cubicBezTo>
                <a:lnTo>
                  <a:pt x="1962150" y="504178"/>
                </a:lnTo>
                <a:cubicBezTo>
                  <a:pt x="1885921" y="506560"/>
                  <a:pt x="1809750" y="510528"/>
                  <a:pt x="1733550" y="513703"/>
                </a:cubicBezTo>
                <a:cubicBezTo>
                  <a:pt x="1553033" y="539491"/>
                  <a:pt x="1761056" y="512255"/>
                  <a:pt x="1371600" y="532753"/>
                </a:cubicBezTo>
                <a:cubicBezTo>
                  <a:pt x="1349180" y="533933"/>
                  <a:pt x="1327238" y="539799"/>
                  <a:pt x="1304925" y="542278"/>
                </a:cubicBezTo>
                <a:cubicBezTo>
                  <a:pt x="1270070" y="546151"/>
                  <a:pt x="1234979" y="547705"/>
                  <a:pt x="1200150" y="551803"/>
                </a:cubicBezTo>
                <a:cubicBezTo>
                  <a:pt x="1180970" y="554060"/>
                  <a:pt x="1161853" y="557138"/>
                  <a:pt x="1143000" y="561328"/>
                </a:cubicBezTo>
                <a:cubicBezTo>
                  <a:pt x="1133199" y="563506"/>
                  <a:pt x="1117600" y="564503"/>
                  <a:pt x="1095375" y="570853"/>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9" name="TextBox 38">
            <a:extLst>
              <a:ext uri="{FF2B5EF4-FFF2-40B4-BE49-F238E27FC236}">
                <a16:creationId xmlns:a16="http://schemas.microsoft.com/office/drawing/2014/main" id="{61F5D924-FC11-4E49-9DAF-E54B08B9883D}"/>
              </a:ext>
            </a:extLst>
          </p:cNvPr>
          <p:cNvSpPr txBox="1"/>
          <p:nvPr/>
        </p:nvSpPr>
        <p:spPr>
          <a:xfrm>
            <a:off x="978356" y="2199626"/>
            <a:ext cx="3522094" cy="400110"/>
          </a:xfrm>
          <a:prstGeom prst="rect">
            <a:avLst/>
          </a:prstGeom>
          <a:noFill/>
        </p:spPr>
        <p:txBody>
          <a:bodyPr wrap="square" rtlCol="0">
            <a:spAutoFit/>
          </a:bodyPr>
          <a:lstStyle/>
          <a:p>
            <a:r>
              <a:rPr lang="en-GB" sz="2000" b="1" dirty="0"/>
              <a:t>“Ron Swanson is a meat eater”</a:t>
            </a:r>
          </a:p>
        </p:txBody>
      </p:sp>
    </p:spTree>
    <p:extLst>
      <p:ext uri="{BB962C8B-B14F-4D97-AF65-F5344CB8AC3E}">
        <p14:creationId xmlns:p14="http://schemas.microsoft.com/office/powerpoint/2010/main" val="193239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6"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C7930B07-0B68-456E-A311-2B16E07D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1247" y="265648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558FDEB1-B42D-4EB3-B3BA-A7FDB8A39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477" y="41142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55B7F78C-B592-410D-8504-8B1358A37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928" y="37861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D897F1C3-CB85-41FC-AFB3-B4626F951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189" y="525195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CBD38B4C-AB41-4DF2-8BDC-4721852F3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640" y="492388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387F29BC-93E1-4583-A3FE-663A3D600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753" y="5071860"/>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693148E0-0694-4709-974C-A77FCE3ED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204" y="474378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E9DF616B-4994-43AA-9F9B-27E95550F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61" y="4310601"/>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8FD5C393-CD58-4838-BC82-038940087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012" y="3982527"/>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957D1B1D-9A93-42D4-94D2-A1B651F0D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879" y="298455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arth PNG">
            <a:extLst>
              <a:ext uri="{FF2B5EF4-FFF2-40B4-BE49-F238E27FC236}">
                <a16:creationId xmlns:a16="http://schemas.microsoft.com/office/drawing/2014/main" id="{D71E0401-C6FA-4A50-AA12-A3AE2135A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543" y="31700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arth PNG">
            <a:extLst>
              <a:ext uri="{FF2B5EF4-FFF2-40B4-BE49-F238E27FC236}">
                <a16:creationId xmlns:a16="http://schemas.microsoft.com/office/drawing/2014/main" id="{5CCFA9FB-0CBA-4943-A525-B7E9D7D19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925" y="417349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arth PNG">
            <a:extLst>
              <a:ext uri="{FF2B5EF4-FFF2-40B4-BE49-F238E27FC236}">
                <a16:creationId xmlns:a16="http://schemas.microsoft.com/office/drawing/2014/main" id="{5769208F-F68A-451B-AC16-BA1F99B20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376" y="3845424"/>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rth PNG">
            <a:extLst>
              <a:ext uri="{FF2B5EF4-FFF2-40B4-BE49-F238E27FC236}">
                <a16:creationId xmlns:a16="http://schemas.microsoft.com/office/drawing/2014/main" id="{A72EB4D4-D4B1-4717-8261-A486B013D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33" y="3412239"/>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PNG">
            <a:extLst>
              <a:ext uri="{FF2B5EF4-FFF2-40B4-BE49-F238E27FC236}">
                <a16:creationId xmlns:a16="http://schemas.microsoft.com/office/drawing/2014/main" id="{36A03B22-19C4-4688-9C53-C94F0424D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184" y="3084165"/>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arth PNG">
            <a:extLst>
              <a:ext uri="{FF2B5EF4-FFF2-40B4-BE49-F238E27FC236}">
                <a16:creationId xmlns:a16="http://schemas.microsoft.com/office/drawing/2014/main" id="{DA510E2F-81DE-4867-B7DF-12D939C38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264" y="2599736"/>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arth PNG">
            <a:extLst>
              <a:ext uri="{FF2B5EF4-FFF2-40B4-BE49-F238E27FC236}">
                <a16:creationId xmlns:a16="http://schemas.microsoft.com/office/drawing/2014/main" id="{1BC31EA6-325F-47B5-BD98-A70866578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715" y="2271662"/>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arth PNG">
            <a:extLst>
              <a:ext uri="{FF2B5EF4-FFF2-40B4-BE49-F238E27FC236}">
                <a16:creationId xmlns:a16="http://schemas.microsoft.com/office/drawing/2014/main" id="{F8BAABA1-EABD-43DE-9AD7-170B0CF79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389" y="3208258"/>
            <a:ext cx="608522" cy="60852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arth PNG">
            <a:extLst>
              <a:ext uri="{FF2B5EF4-FFF2-40B4-BE49-F238E27FC236}">
                <a16:creationId xmlns:a16="http://schemas.microsoft.com/office/drawing/2014/main" id="{BE4E1B76-02E5-41C2-AB71-A2231B691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469" y="2723829"/>
            <a:ext cx="608522" cy="60852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9AA6CA5-DC32-407F-861C-888C999C38A3}"/>
              </a:ext>
            </a:extLst>
          </p:cNvPr>
          <p:cNvSpPr txBox="1"/>
          <p:nvPr/>
        </p:nvSpPr>
        <p:spPr>
          <a:xfrm>
            <a:off x="2038120" y="767751"/>
            <a:ext cx="6658791" cy="461665"/>
          </a:xfrm>
          <a:prstGeom prst="rect">
            <a:avLst/>
          </a:prstGeom>
          <a:noFill/>
        </p:spPr>
        <p:txBody>
          <a:bodyPr wrap="square" rtlCol="0">
            <a:spAutoFit/>
          </a:bodyPr>
          <a:lstStyle/>
          <a:p>
            <a:r>
              <a:rPr lang="en-GB" sz="2400" dirty="0"/>
              <a:t>‘Epistemic Possibilities’ (more fine-grained worlds)</a:t>
            </a:r>
          </a:p>
        </p:txBody>
      </p:sp>
      <p:sp>
        <p:nvSpPr>
          <p:cNvPr id="41" name="TextBox 40">
            <a:extLst>
              <a:ext uri="{FF2B5EF4-FFF2-40B4-BE49-F238E27FC236}">
                <a16:creationId xmlns:a16="http://schemas.microsoft.com/office/drawing/2014/main" id="{3F406833-C5ED-4BAB-AAB5-73094CAA4797}"/>
              </a:ext>
            </a:extLst>
          </p:cNvPr>
          <p:cNvSpPr txBox="1"/>
          <p:nvPr/>
        </p:nvSpPr>
        <p:spPr>
          <a:xfrm>
            <a:off x="8802477" y="2808148"/>
            <a:ext cx="2853992" cy="1015663"/>
          </a:xfrm>
          <a:prstGeom prst="rect">
            <a:avLst/>
          </a:prstGeom>
          <a:noFill/>
        </p:spPr>
        <p:txBody>
          <a:bodyPr wrap="square" rtlCol="0">
            <a:spAutoFit/>
          </a:bodyPr>
          <a:lstStyle/>
          <a:p>
            <a:r>
              <a:rPr lang="en-GB" sz="2000" dirty="0"/>
              <a:t>Ron Swanson is a meat eater, but Duke Silver is not</a:t>
            </a:r>
          </a:p>
        </p:txBody>
      </p:sp>
      <p:sp>
        <p:nvSpPr>
          <p:cNvPr id="38" name="Freeform: Shape 37">
            <a:extLst>
              <a:ext uri="{FF2B5EF4-FFF2-40B4-BE49-F238E27FC236}">
                <a16:creationId xmlns:a16="http://schemas.microsoft.com/office/drawing/2014/main" id="{25E4D1A9-1698-47E2-B884-E3461B0631E6}"/>
              </a:ext>
            </a:extLst>
          </p:cNvPr>
          <p:cNvSpPr/>
          <p:nvPr/>
        </p:nvSpPr>
        <p:spPr>
          <a:xfrm>
            <a:off x="1685924" y="2077094"/>
            <a:ext cx="6274070" cy="4009378"/>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705100 w 4533900"/>
              <a:gd name="connsiteY78" fmla="*/ 2543175 h 3524250"/>
              <a:gd name="connsiteX79" fmla="*/ 2697177 w 4533900"/>
              <a:gd name="connsiteY79" fmla="*/ 2095959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697177 w 4533900"/>
              <a:gd name="connsiteY78" fmla="*/ 2095959 h 3524250"/>
              <a:gd name="connsiteX79" fmla="*/ 2867025 w 4533900"/>
              <a:gd name="connsiteY79" fmla="*/ 2438400 h 3524250"/>
              <a:gd name="connsiteX80" fmla="*/ 2933700 w 4533900"/>
              <a:gd name="connsiteY80" fmla="*/ 2409825 h 3524250"/>
              <a:gd name="connsiteX81" fmla="*/ 3095625 w 4533900"/>
              <a:gd name="connsiteY81" fmla="*/ 2371725 h 3524250"/>
              <a:gd name="connsiteX82" fmla="*/ 3295650 w 4533900"/>
              <a:gd name="connsiteY82" fmla="*/ 2362200 h 3524250"/>
              <a:gd name="connsiteX83" fmla="*/ 3524250 w 4533900"/>
              <a:gd name="connsiteY83" fmla="*/ 2343150 h 3524250"/>
              <a:gd name="connsiteX84" fmla="*/ 3629025 w 4533900"/>
              <a:gd name="connsiteY84" fmla="*/ 2333625 h 3524250"/>
              <a:gd name="connsiteX85" fmla="*/ 3762375 w 4533900"/>
              <a:gd name="connsiteY85" fmla="*/ 2314575 h 3524250"/>
              <a:gd name="connsiteX86" fmla="*/ 3857625 w 4533900"/>
              <a:gd name="connsiteY86" fmla="*/ 2276475 h 3524250"/>
              <a:gd name="connsiteX87" fmla="*/ 3914775 w 4533900"/>
              <a:gd name="connsiteY87" fmla="*/ 2266950 h 3524250"/>
              <a:gd name="connsiteX88" fmla="*/ 3952875 w 4533900"/>
              <a:gd name="connsiteY88" fmla="*/ 2247900 h 3524250"/>
              <a:gd name="connsiteX89" fmla="*/ 3981450 w 4533900"/>
              <a:gd name="connsiteY89" fmla="*/ 2238375 h 3524250"/>
              <a:gd name="connsiteX90" fmla="*/ 4019550 w 4533900"/>
              <a:gd name="connsiteY90" fmla="*/ 2209800 h 3524250"/>
              <a:gd name="connsiteX91" fmla="*/ 4124325 w 4533900"/>
              <a:gd name="connsiteY91" fmla="*/ 2152650 h 3524250"/>
              <a:gd name="connsiteX92" fmla="*/ 4162425 w 4533900"/>
              <a:gd name="connsiteY92" fmla="*/ 2124075 h 3524250"/>
              <a:gd name="connsiteX93" fmla="*/ 4248150 w 4533900"/>
              <a:gd name="connsiteY93" fmla="*/ 2066925 h 3524250"/>
              <a:gd name="connsiteX94" fmla="*/ 4352925 w 4533900"/>
              <a:gd name="connsiteY94" fmla="*/ 1933575 h 3524250"/>
              <a:gd name="connsiteX95" fmla="*/ 4391025 w 4533900"/>
              <a:gd name="connsiteY95" fmla="*/ 1866900 h 3524250"/>
              <a:gd name="connsiteX96" fmla="*/ 4410075 w 4533900"/>
              <a:gd name="connsiteY96" fmla="*/ 1809750 h 3524250"/>
              <a:gd name="connsiteX97" fmla="*/ 4438650 w 4533900"/>
              <a:gd name="connsiteY97" fmla="*/ 1743075 h 3524250"/>
              <a:gd name="connsiteX98" fmla="*/ 4457700 w 4533900"/>
              <a:gd name="connsiteY98" fmla="*/ 1714500 h 3524250"/>
              <a:gd name="connsiteX99" fmla="*/ 4486275 w 4533900"/>
              <a:gd name="connsiteY99" fmla="*/ 1638300 h 3524250"/>
              <a:gd name="connsiteX100" fmla="*/ 4495800 w 4533900"/>
              <a:gd name="connsiteY100" fmla="*/ 1600200 h 3524250"/>
              <a:gd name="connsiteX101" fmla="*/ 4505325 w 4533900"/>
              <a:gd name="connsiteY101" fmla="*/ 1571625 h 3524250"/>
              <a:gd name="connsiteX102" fmla="*/ 4514850 w 4533900"/>
              <a:gd name="connsiteY102" fmla="*/ 1476375 h 3524250"/>
              <a:gd name="connsiteX103" fmla="*/ 4524375 w 4533900"/>
              <a:gd name="connsiteY103" fmla="*/ 1409700 h 3524250"/>
              <a:gd name="connsiteX104" fmla="*/ 4533900 w 4533900"/>
              <a:gd name="connsiteY104" fmla="*/ 1304925 h 3524250"/>
              <a:gd name="connsiteX105" fmla="*/ 4514850 w 4533900"/>
              <a:gd name="connsiteY105" fmla="*/ 1009650 h 3524250"/>
              <a:gd name="connsiteX106" fmla="*/ 4505325 w 4533900"/>
              <a:gd name="connsiteY106" fmla="*/ 962025 h 3524250"/>
              <a:gd name="connsiteX107" fmla="*/ 4438650 w 4533900"/>
              <a:gd name="connsiteY107" fmla="*/ 800100 h 3524250"/>
              <a:gd name="connsiteX108" fmla="*/ 4410075 w 4533900"/>
              <a:gd name="connsiteY108" fmla="*/ 762000 h 3524250"/>
              <a:gd name="connsiteX109" fmla="*/ 4362450 w 4533900"/>
              <a:gd name="connsiteY109" fmla="*/ 666750 h 3524250"/>
              <a:gd name="connsiteX110" fmla="*/ 4305300 w 4533900"/>
              <a:gd name="connsiteY110" fmla="*/ 571500 h 3524250"/>
              <a:gd name="connsiteX111" fmla="*/ 4286250 w 4533900"/>
              <a:gd name="connsiteY111" fmla="*/ 542925 h 3524250"/>
              <a:gd name="connsiteX112" fmla="*/ 4257675 w 4533900"/>
              <a:gd name="connsiteY112" fmla="*/ 523875 h 3524250"/>
              <a:gd name="connsiteX113" fmla="*/ 4162425 w 4533900"/>
              <a:gd name="connsiteY113" fmla="*/ 400050 h 3524250"/>
              <a:gd name="connsiteX114" fmla="*/ 4076700 w 4533900"/>
              <a:gd name="connsiteY114" fmla="*/ 323850 h 3524250"/>
              <a:gd name="connsiteX115" fmla="*/ 4048125 w 4533900"/>
              <a:gd name="connsiteY115" fmla="*/ 295275 h 3524250"/>
              <a:gd name="connsiteX116" fmla="*/ 3952875 w 4533900"/>
              <a:gd name="connsiteY116" fmla="*/ 238125 h 3524250"/>
              <a:gd name="connsiteX117" fmla="*/ 3914775 w 4533900"/>
              <a:gd name="connsiteY117" fmla="*/ 209550 h 3524250"/>
              <a:gd name="connsiteX118" fmla="*/ 3829050 w 4533900"/>
              <a:gd name="connsiteY118" fmla="*/ 171450 h 3524250"/>
              <a:gd name="connsiteX119" fmla="*/ 3790950 w 4533900"/>
              <a:gd name="connsiteY119" fmla="*/ 152400 h 3524250"/>
              <a:gd name="connsiteX120" fmla="*/ 3724275 w 4533900"/>
              <a:gd name="connsiteY120" fmla="*/ 123825 h 3524250"/>
              <a:gd name="connsiteX121" fmla="*/ 3676650 w 4533900"/>
              <a:gd name="connsiteY121" fmla="*/ 95250 h 3524250"/>
              <a:gd name="connsiteX122" fmla="*/ 3600450 w 4533900"/>
              <a:gd name="connsiteY122" fmla="*/ 76200 h 3524250"/>
              <a:gd name="connsiteX123" fmla="*/ 3524250 w 4533900"/>
              <a:gd name="connsiteY123" fmla="*/ 47625 h 3524250"/>
              <a:gd name="connsiteX124" fmla="*/ 3486150 w 4533900"/>
              <a:gd name="connsiteY124" fmla="*/ 38100 h 3524250"/>
              <a:gd name="connsiteX125" fmla="*/ 3324225 w 4533900"/>
              <a:gd name="connsiteY125" fmla="*/ 19050 h 3524250"/>
              <a:gd name="connsiteX126" fmla="*/ 3152775 w 4533900"/>
              <a:gd name="connsiteY126" fmla="*/ 9525 h 3524250"/>
              <a:gd name="connsiteX127" fmla="*/ 3028950 w 4533900"/>
              <a:gd name="connsiteY127" fmla="*/ 0 h 3524250"/>
              <a:gd name="connsiteX128" fmla="*/ 1962150 w 4533900"/>
              <a:gd name="connsiteY128" fmla="*/ 19050 h 3524250"/>
              <a:gd name="connsiteX129" fmla="*/ 1733550 w 4533900"/>
              <a:gd name="connsiteY129" fmla="*/ 28575 h 3524250"/>
              <a:gd name="connsiteX130" fmla="*/ 1371600 w 4533900"/>
              <a:gd name="connsiteY130" fmla="*/ 47625 h 3524250"/>
              <a:gd name="connsiteX131" fmla="*/ 1304925 w 4533900"/>
              <a:gd name="connsiteY131" fmla="*/ 57150 h 3524250"/>
              <a:gd name="connsiteX132" fmla="*/ 1200150 w 4533900"/>
              <a:gd name="connsiteY132" fmla="*/ 66675 h 3524250"/>
              <a:gd name="connsiteX133" fmla="*/ 1143000 w 4533900"/>
              <a:gd name="connsiteY133" fmla="*/ 76200 h 3524250"/>
              <a:gd name="connsiteX134" fmla="*/ 1095375 w 4533900"/>
              <a:gd name="connsiteY13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527223 w 4533900"/>
              <a:gd name="connsiteY77" fmla="*/ 2725871 h 3524250"/>
              <a:gd name="connsiteX78" fmla="*/ 2498754 w 4533900"/>
              <a:gd name="connsiteY78" fmla="*/ 2119141 h 3524250"/>
              <a:gd name="connsiteX79" fmla="*/ 2697177 w 4533900"/>
              <a:gd name="connsiteY79" fmla="*/ 2095959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498754 w 4533900"/>
              <a:gd name="connsiteY77" fmla="*/ 2119141 h 3524250"/>
              <a:gd name="connsiteX78" fmla="*/ 2697177 w 4533900"/>
              <a:gd name="connsiteY78" fmla="*/ 2095959 h 3524250"/>
              <a:gd name="connsiteX79" fmla="*/ 2867025 w 4533900"/>
              <a:gd name="connsiteY79" fmla="*/ 2438400 h 3524250"/>
              <a:gd name="connsiteX80" fmla="*/ 2933700 w 4533900"/>
              <a:gd name="connsiteY80" fmla="*/ 2409825 h 3524250"/>
              <a:gd name="connsiteX81" fmla="*/ 3095625 w 4533900"/>
              <a:gd name="connsiteY81" fmla="*/ 2371725 h 3524250"/>
              <a:gd name="connsiteX82" fmla="*/ 3295650 w 4533900"/>
              <a:gd name="connsiteY82" fmla="*/ 2362200 h 3524250"/>
              <a:gd name="connsiteX83" fmla="*/ 3524250 w 4533900"/>
              <a:gd name="connsiteY83" fmla="*/ 2343150 h 3524250"/>
              <a:gd name="connsiteX84" fmla="*/ 3629025 w 4533900"/>
              <a:gd name="connsiteY84" fmla="*/ 2333625 h 3524250"/>
              <a:gd name="connsiteX85" fmla="*/ 3762375 w 4533900"/>
              <a:gd name="connsiteY85" fmla="*/ 2314575 h 3524250"/>
              <a:gd name="connsiteX86" fmla="*/ 3857625 w 4533900"/>
              <a:gd name="connsiteY86" fmla="*/ 2276475 h 3524250"/>
              <a:gd name="connsiteX87" fmla="*/ 3914775 w 4533900"/>
              <a:gd name="connsiteY87" fmla="*/ 2266950 h 3524250"/>
              <a:gd name="connsiteX88" fmla="*/ 3952875 w 4533900"/>
              <a:gd name="connsiteY88" fmla="*/ 2247900 h 3524250"/>
              <a:gd name="connsiteX89" fmla="*/ 3981450 w 4533900"/>
              <a:gd name="connsiteY89" fmla="*/ 2238375 h 3524250"/>
              <a:gd name="connsiteX90" fmla="*/ 4019550 w 4533900"/>
              <a:gd name="connsiteY90" fmla="*/ 2209800 h 3524250"/>
              <a:gd name="connsiteX91" fmla="*/ 4124325 w 4533900"/>
              <a:gd name="connsiteY91" fmla="*/ 2152650 h 3524250"/>
              <a:gd name="connsiteX92" fmla="*/ 4162425 w 4533900"/>
              <a:gd name="connsiteY92" fmla="*/ 2124075 h 3524250"/>
              <a:gd name="connsiteX93" fmla="*/ 4248150 w 4533900"/>
              <a:gd name="connsiteY93" fmla="*/ 2066925 h 3524250"/>
              <a:gd name="connsiteX94" fmla="*/ 4352925 w 4533900"/>
              <a:gd name="connsiteY94" fmla="*/ 1933575 h 3524250"/>
              <a:gd name="connsiteX95" fmla="*/ 4391025 w 4533900"/>
              <a:gd name="connsiteY95" fmla="*/ 1866900 h 3524250"/>
              <a:gd name="connsiteX96" fmla="*/ 4410075 w 4533900"/>
              <a:gd name="connsiteY96" fmla="*/ 1809750 h 3524250"/>
              <a:gd name="connsiteX97" fmla="*/ 4438650 w 4533900"/>
              <a:gd name="connsiteY97" fmla="*/ 1743075 h 3524250"/>
              <a:gd name="connsiteX98" fmla="*/ 4457700 w 4533900"/>
              <a:gd name="connsiteY98" fmla="*/ 1714500 h 3524250"/>
              <a:gd name="connsiteX99" fmla="*/ 4486275 w 4533900"/>
              <a:gd name="connsiteY99" fmla="*/ 1638300 h 3524250"/>
              <a:gd name="connsiteX100" fmla="*/ 4495800 w 4533900"/>
              <a:gd name="connsiteY100" fmla="*/ 1600200 h 3524250"/>
              <a:gd name="connsiteX101" fmla="*/ 4505325 w 4533900"/>
              <a:gd name="connsiteY101" fmla="*/ 1571625 h 3524250"/>
              <a:gd name="connsiteX102" fmla="*/ 4514850 w 4533900"/>
              <a:gd name="connsiteY102" fmla="*/ 1476375 h 3524250"/>
              <a:gd name="connsiteX103" fmla="*/ 4524375 w 4533900"/>
              <a:gd name="connsiteY103" fmla="*/ 1409700 h 3524250"/>
              <a:gd name="connsiteX104" fmla="*/ 4533900 w 4533900"/>
              <a:gd name="connsiteY104" fmla="*/ 1304925 h 3524250"/>
              <a:gd name="connsiteX105" fmla="*/ 4514850 w 4533900"/>
              <a:gd name="connsiteY105" fmla="*/ 1009650 h 3524250"/>
              <a:gd name="connsiteX106" fmla="*/ 4505325 w 4533900"/>
              <a:gd name="connsiteY106" fmla="*/ 962025 h 3524250"/>
              <a:gd name="connsiteX107" fmla="*/ 4438650 w 4533900"/>
              <a:gd name="connsiteY107" fmla="*/ 800100 h 3524250"/>
              <a:gd name="connsiteX108" fmla="*/ 4410075 w 4533900"/>
              <a:gd name="connsiteY108" fmla="*/ 762000 h 3524250"/>
              <a:gd name="connsiteX109" fmla="*/ 4362450 w 4533900"/>
              <a:gd name="connsiteY109" fmla="*/ 666750 h 3524250"/>
              <a:gd name="connsiteX110" fmla="*/ 4305300 w 4533900"/>
              <a:gd name="connsiteY110" fmla="*/ 571500 h 3524250"/>
              <a:gd name="connsiteX111" fmla="*/ 4286250 w 4533900"/>
              <a:gd name="connsiteY111" fmla="*/ 542925 h 3524250"/>
              <a:gd name="connsiteX112" fmla="*/ 4257675 w 4533900"/>
              <a:gd name="connsiteY112" fmla="*/ 523875 h 3524250"/>
              <a:gd name="connsiteX113" fmla="*/ 4162425 w 4533900"/>
              <a:gd name="connsiteY113" fmla="*/ 400050 h 3524250"/>
              <a:gd name="connsiteX114" fmla="*/ 4076700 w 4533900"/>
              <a:gd name="connsiteY114" fmla="*/ 323850 h 3524250"/>
              <a:gd name="connsiteX115" fmla="*/ 4048125 w 4533900"/>
              <a:gd name="connsiteY115" fmla="*/ 295275 h 3524250"/>
              <a:gd name="connsiteX116" fmla="*/ 3952875 w 4533900"/>
              <a:gd name="connsiteY116" fmla="*/ 238125 h 3524250"/>
              <a:gd name="connsiteX117" fmla="*/ 3914775 w 4533900"/>
              <a:gd name="connsiteY117" fmla="*/ 209550 h 3524250"/>
              <a:gd name="connsiteX118" fmla="*/ 3829050 w 4533900"/>
              <a:gd name="connsiteY118" fmla="*/ 171450 h 3524250"/>
              <a:gd name="connsiteX119" fmla="*/ 3790950 w 4533900"/>
              <a:gd name="connsiteY119" fmla="*/ 152400 h 3524250"/>
              <a:gd name="connsiteX120" fmla="*/ 3724275 w 4533900"/>
              <a:gd name="connsiteY120" fmla="*/ 123825 h 3524250"/>
              <a:gd name="connsiteX121" fmla="*/ 3676650 w 4533900"/>
              <a:gd name="connsiteY121" fmla="*/ 95250 h 3524250"/>
              <a:gd name="connsiteX122" fmla="*/ 3600450 w 4533900"/>
              <a:gd name="connsiteY122" fmla="*/ 76200 h 3524250"/>
              <a:gd name="connsiteX123" fmla="*/ 3524250 w 4533900"/>
              <a:gd name="connsiteY123" fmla="*/ 47625 h 3524250"/>
              <a:gd name="connsiteX124" fmla="*/ 3486150 w 4533900"/>
              <a:gd name="connsiteY124" fmla="*/ 38100 h 3524250"/>
              <a:gd name="connsiteX125" fmla="*/ 3324225 w 4533900"/>
              <a:gd name="connsiteY125" fmla="*/ 19050 h 3524250"/>
              <a:gd name="connsiteX126" fmla="*/ 3152775 w 4533900"/>
              <a:gd name="connsiteY126" fmla="*/ 9525 h 3524250"/>
              <a:gd name="connsiteX127" fmla="*/ 3028950 w 4533900"/>
              <a:gd name="connsiteY127" fmla="*/ 0 h 3524250"/>
              <a:gd name="connsiteX128" fmla="*/ 1962150 w 4533900"/>
              <a:gd name="connsiteY128" fmla="*/ 19050 h 3524250"/>
              <a:gd name="connsiteX129" fmla="*/ 1733550 w 4533900"/>
              <a:gd name="connsiteY129" fmla="*/ 28575 h 3524250"/>
              <a:gd name="connsiteX130" fmla="*/ 1371600 w 4533900"/>
              <a:gd name="connsiteY130" fmla="*/ 47625 h 3524250"/>
              <a:gd name="connsiteX131" fmla="*/ 1304925 w 4533900"/>
              <a:gd name="connsiteY131" fmla="*/ 57150 h 3524250"/>
              <a:gd name="connsiteX132" fmla="*/ 1200150 w 4533900"/>
              <a:gd name="connsiteY132" fmla="*/ 66675 h 3524250"/>
              <a:gd name="connsiteX133" fmla="*/ 1143000 w 4533900"/>
              <a:gd name="connsiteY133" fmla="*/ 76200 h 3524250"/>
              <a:gd name="connsiteX134" fmla="*/ 1095375 w 4533900"/>
              <a:gd name="connsiteY13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498754 w 4533900"/>
              <a:gd name="connsiteY76" fmla="*/ 2119141 h 3524250"/>
              <a:gd name="connsiteX77" fmla="*/ 2697177 w 4533900"/>
              <a:gd name="connsiteY77" fmla="*/ 2095959 h 3524250"/>
              <a:gd name="connsiteX78" fmla="*/ 2867025 w 4533900"/>
              <a:gd name="connsiteY78" fmla="*/ 2438400 h 3524250"/>
              <a:gd name="connsiteX79" fmla="*/ 2933700 w 4533900"/>
              <a:gd name="connsiteY79" fmla="*/ 2409825 h 3524250"/>
              <a:gd name="connsiteX80" fmla="*/ 3095625 w 4533900"/>
              <a:gd name="connsiteY80" fmla="*/ 2371725 h 3524250"/>
              <a:gd name="connsiteX81" fmla="*/ 3295650 w 4533900"/>
              <a:gd name="connsiteY81" fmla="*/ 2362200 h 3524250"/>
              <a:gd name="connsiteX82" fmla="*/ 3524250 w 4533900"/>
              <a:gd name="connsiteY82" fmla="*/ 2343150 h 3524250"/>
              <a:gd name="connsiteX83" fmla="*/ 3629025 w 4533900"/>
              <a:gd name="connsiteY83" fmla="*/ 2333625 h 3524250"/>
              <a:gd name="connsiteX84" fmla="*/ 3762375 w 4533900"/>
              <a:gd name="connsiteY84" fmla="*/ 2314575 h 3524250"/>
              <a:gd name="connsiteX85" fmla="*/ 3857625 w 4533900"/>
              <a:gd name="connsiteY85" fmla="*/ 2276475 h 3524250"/>
              <a:gd name="connsiteX86" fmla="*/ 3914775 w 4533900"/>
              <a:gd name="connsiteY86" fmla="*/ 2266950 h 3524250"/>
              <a:gd name="connsiteX87" fmla="*/ 3952875 w 4533900"/>
              <a:gd name="connsiteY87" fmla="*/ 2247900 h 3524250"/>
              <a:gd name="connsiteX88" fmla="*/ 3981450 w 4533900"/>
              <a:gd name="connsiteY88" fmla="*/ 2238375 h 3524250"/>
              <a:gd name="connsiteX89" fmla="*/ 4019550 w 4533900"/>
              <a:gd name="connsiteY89" fmla="*/ 2209800 h 3524250"/>
              <a:gd name="connsiteX90" fmla="*/ 4124325 w 4533900"/>
              <a:gd name="connsiteY90" fmla="*/ 2152650 h 3524250"/>
              <a:gd name="connsiteX91" fmla="*/ 4162425 w 4533900"/>
              <a:gd name="connsiteY91" fmla="*/ 2124075 h 3524250"/>
              <a:gd name="connsiteX92" fmla="*/ 4248150 w 4533900"/>
              <a:gd name="connsiteY92" fmla="*/ 2066925 h 3524250"/>
              <a:gd name="connsiteX93" fmla="*/ 4352925 w 4533900"/>
              <a:gd name="connsiteY93" fmla="*/ 1933575 h 3524250"/>
              <a:gd name="connsiteX94" fmla="*/ 4391025 w 4533900"/>
              <a:gd name="connsiteY94" fmla="*/ 1866900 h 3524250"/>
              <a:gd name="connsiteX95" fmla="*/ 4410075 w 4533900"/>
              <a:gd name="connsiteY95" fmla="*/ 1809750 h 3524250"/>
              <a:gd name="connsiteX96" fmla="*/ 4438650 w 4533900"/>
              <a:gd name="connsiteY96" fmla="*/ 1743075 h 3524250"/>
              <a:gd name="connsiteX97" fmla="*/ 4457700 w 4533900"/>
              <a:gd name="connsiteY97" fmla="*/ 1714500 h 3524250"/>
              <a:gd name="connsiteX98" fmla="*/ 4486275 w 4533900"/>
              <a:gd name="connsiteY98" fmla="*/ 1638300 h 3524250"/>
              <a:gd name="connsiteX99" fmla="*/ 4495800 w 4533900"/>
              <a:gd name="connsiteY99" fmla="*/ 1600200 h 3524250"/>
              <a:gd name="connsiteX100" fmla="*/ 4505325 w 4533900"/>
              <a:gd name="connsiteY100" fmla="*/ 1571625 h 3524250"/>
              <a:gd name="connsiteX101" fmla="*/ 4514850 w 4533900"/>
              <a:gd name="connsiteY101" fmla="*/ 1476375 h 3524250"/>
              <a:gd name="connsiteX102" fmla="*/ 4524375 w 4533900"/>
              <a:gd name="connsiteY102" fmla="*/ 1409700 h 3524250"/>
              <a:gd name="connsiteX103" fmla="*/ 4533900 w 4533900"/>
              <a:gd name="connsiteY103" fmla="*/ 1304925 h 3524250"/>
              <a:gd name="connsiteX104" fmla="*/ 4514850 w 4533900"/>
              <a:gd name="connsiteY104" fmla="*/ 1009650 h 3524250"/>
              <a:gd name="connsiteX105" fmla="*/ 4505325 w 4533900"/>
              <a:gd name="connsiteY105" fmla="*/ 962025 h 3524250"/>
              <a:gd name="connsiteX106" fmla="*/ 4438650 w 4533900"/>
              <a:gd name="connsiteY106" fmla="*/ 800100 h 3524250"/>
              <a:gd name="connsiteX107" fmla="*/ 4410075 w 4533900"/>
              <a:gd name="connsiteY107" fmla="*/ 762000 h 3524250"/>
              <a:gd name="connsiteX108" fmla="*/ 4362450 w 4533900"/>
              <a:gd name="connsiteY108" fmla="*/ 666750 h 3524250"/>
              <a:gd name="connsiteX109" fmla="*/ 4305300 w 4533900"/>
              <a:gd name="connsiteY109" fmla="*/ 571500 h 3524250"/>
              <a:gd name="connsiteX110" fmla="*/ 4286250 w 4533900"/>
              <a:gd name="connsiteY110" fmla="*/ 542925 h 3524250"/>
              <a:gd name="connsiteX111" fmla="*/ 4257675 w 4533900"/>
              <a:gd name="connsiteY111" fmla="*/ 523875 h 3524250"/>
              <a:gd name="connsiteX112" fmla="*/ 4162425 w 4533900"/>
              <a:gd name="connsiteY112" fmla="*/ 400050 h 3524250"/>
              <a:gd name="connsiteX113" fmla="*/ 4076700 w 4533900"/>
              <a:gd name="connsiteY113" fmla="*/ 323850 h 3524250"/>
              <a:gd name="connsiteX114" fmla="*/ 4048125 w 4533900"/>
              <a:gd name="connsiteY114" fmla="*/ 295275 h 3524250"/>
              <a:gd name="connsiteX115" fmla="*/ 3952875 w 4533900"/>
              <a:gd name="connsiteY115" fmla="*/ 238125 h 3524250"/>
              <a:gd name="connsiteX116" fmla="*/ 3914775 w 4533900"/>
              <a:gd name="connsiteY116" fmla="*/ 209550 h 3524250"/>
              <a:gd name="connsiteX117" fmla="*/ 3829050 w 4533900"/>
              <a:gd name="connsiteY117" fmla="*/ 171450 h 3524250"/>
              <a:gd name="connsiteX118" fmla="*/ 3790950 w 4533900"/>
              <a:gd name="connsiteY118" fmla="*/ 152400 h 3524250"/>
              <a:gd name="connsiteX119" fmla="*/ 3724275 w 4533900"/>
              <a:gd name="connsiteY119" fmla="*/ 123825 h 3524250"/>
              <a:gd name="connsiteX120" fmla="*/ 3676650 w 4533900"/>
              <a:gd name="connsiteY120" fmla="*/ 95250 h 3524250"/>
              <a:gd name="connsiteX121" fmla="*/ 3600450 w 4533900"/>
              <a:gd name="connsiteY121" fmla="*/ 76200 h 3524250"/>
              <a:gd name="connsiteX122" fmla="*/ 3524250 w 4533900"/>
              <a:gd name="connsiteY122" fmla="*/ 47625 h 3524250"/>
              <a:gd name="connsiteX123" fmla="*/ 3486150 w 4533900"/>
              <a:gd name="connsiteY123" fmla="*/ 38100 h 3524250"/>
              <a:gd name="connsiteX124" fmla="*/ 3324225 w 4533900"/>
              <a:gd name="connsiteY124" fmla="*/ 19050 h 3524250"/>
              <a:gd name="connsiteX125" fmla="*/ 3152775 w 4533900"/>
              <a:gd name="connsiteY125" fmla="*/ 9525 h 3524250"/>
              <a:gd name="connsiteX126" fmla="*/ 3028950 w 4533900"/>
              <a:gd name="connsiteY126" fmla="*/ 0 h 3524250"/>
              <a:gd name="connsiteX127" fmla="*/ 1962150 w 4533900"/>
              <a:gd name="connsiteY127" fmla="*/ 19050 h 3524250"/>
              <a:gd name="connsiteX128" fmla="*/ 1733550 w 4533900"/>
              <a:gd name="connsiteY128" fmla="*/ 28575 h 3524250"/>
              <a:gd name="connsiteX129" fmla="*/ 1371600 w 4533900"/>
              <a:gd name="connsiteY129" fmla="*/ 47625 h 3524250"/>
              <a:gd name="connsiteX130" fmla="*/ 1304925 w 4533900"/>
              <a:gd name="connsiteY130" fmla="*/ 57150 h 3524250"/>
              <a:gd name="connsiteX131" fmla="*/ 1200150 w 4533900"/>
              <a:gd name="connsiteY131" fmla="*/ 66675 h 3524250"/>
              <a:gd name="connsiteX132" fmla="*/ 1143000 w 4533900"/>
              <a:gd name="connsiteY132" fmla="*/ 76200 h 3524250"/>
              <a:gd name="connsiteX133" fmla="*/ 1095375 w 4533900"/>
              <a:gd name="connsiteY133"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2933700 w 4533900"/>
              <a:gd name="connsiteY78" fmla="*/ 2409825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2933700 w 4533900"/>
              <a:gd name="connsiteY78" fmla="*/ 2409825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67025 w 4533900"/>
              <a:gd name="connsiteY77" fmla="*/ 2438400 h 3524250"/>
              <a:gd name="connsiteX78" fmla="*/ 3017022 w 4533900"/>
              <a:gd name="connsiteY78" fmla="*/ 2365757 h 3524250"/>
              <a:gd name="connsiteX79" fmla="*/ 3095625 w 4533900"/>
              <a:gd name="connsiteY79" fmla="*/ 2371725 h 3524250"/>
              <a:gd name="connsiteX80" fmla="*/ 3295650 w 4533900"/>
              <a:gd name="connsiteY80" fmla="*/ 2362200 h 3524250"/>
              <a:gd name="connsiteX81" fmla="*/ 3524250 w 4533900"/>
              <a:gd name="connsiteY81" fmla="*/ 2343150 h 3524250"/>
              <a:gd name="connsiteX82" fmla="*/ 3629025 w 4533900"/>
              <a:gd name="connsiteY82" fmla="*/ 2333625 h 3524250"/>
              <a:gd name="connsiteX83" fmla="*/ 3762375 w 4533900"/>
              <a:gd name="connsiteY83" fmla="*/ 2314575 h 3524250"/>
              <a:gd name="connsiteX84" fmla="*/ 3857625 w 4533900"/>
              <a:gd name="connsiteY84" fmla="*/ 2276475 h 3524250"/>
              <a:gd name="connsiteX85" fmla="*/ 3914775 w 4533900"/>
              <a:gd name="connsiteY85" fmla="*/ 2266950 h 3524250"/>
              <a:gd name="connsiteX86" fmla="*/ 3952875 w 4533900"/>
              <a:gd name="connsiteY86" fmla="*/ 2247900 h 3524250"/>
              <a:gd name="connsiteX87" fmla="*/ 3981450 w 4533900"/>
              <a:gd name="connsiteY87" fmla="*/ 2238375 h 3524250"/>
              <a:gd name="connsiteX88" fmla="*/ 4019550 w 4533900"/>
              <a:gd name="connsiteY88" fmla="*/ 2209800 h 3524250"/>
              <a:gd name="connsiteX89" fmla="*/ 4124325 w 4533900"/>
              <a:gd name="connsiteY89" fmla="*/ 2152650 h 3524250"/>
              <a:gd name="connsiteX90" fmla="*/ 4162425 w 4533900"/>
              <a:gd name="connsiteY90" fmla="*/ 2124075 h 3524250"/>
              <a:gd name="connsiteX91" fmla="*/ 4248150 w 4533900"/>
              <a:gd name="connsiteY91" fmla="*/ 2066925 h 3524250"/>
              <a:gd name="connsiteX92" fmla="*/ 4352925 w 4533900"/>
              <a:gd name="connsiteY92" fmla="*/ 1933575 h 3524250"/>
              <a:gd name="connsiteX93" fmla="*/ 4391025 w 4533900"/>
              <a:gd name="connsiteY93" fmla="*/ 1866900 h 3524250"/>
              <a:gd name="connsiteX94" fmla="*/ 4410075 w 4533900"/>
              <a:gd name="connsiteY94" fmla="*/ 1809750 h 3524250"/>
              <a:gd name="connsiteX95" fmla="*/ 4438650 w 4533900"/>
              <a:gd name="connsiteY95" fmla="*/ 1743075 h 3524250"/>
              <a:gd name="connsiteX96" fmla="*/ 4457700 w 4533900"/>
              <a:gd name="connsiteY96" fmla="*/ 1714500 h 3524250"/>
              <a:gd name="connsiteX97" fmla="*/ 4486275 w 4533900"/>
              <a:gd name="connsiteY97" fmla="*/ 1638300 h 3524250"/>
              <a:gd name="connsiteX98" fmla="*/ 4495800 w 4533900"/>
              <a:gd name="connsiteY98" fmla="*/ 1600200 h 3524250"/>
              <a:gd name="connsiteX99" fmla="*/ 4505325 w 4533900"/>
              <a:gd name="connsiteY99" fmla="*/ 1571625 h 3524250"/>
              <a:gd name="connsiteX100" fmla="*/ 4514850 w 4533900"/>
              <a:gd name="connsiteY100" fmla="*/ 1476375 h 3524250"/>
              <a:gd name="connsiteX101" fmla="*/ 4524375 w 4533900"/>
              <a:gd name="connsiteY101" fmla="*/ 1409700 h 3524250"/>
              <a:gd name="connsiteX102" fmla="*/ 4533900 w 4533900"/>
              <a:gd name="connsiteY102" fmla="*/ 1304925 h 3524250"/>
              <a:gd name="connsiteX103" fmla="*/ 4514850 w 4533900"/>
              <a:gd name="connsiteY103" fmla="*/ 1009650 h 3524250"/>
              <a:gd name="connsiteX104" fmla="*/ 4505325 w 4533900"/>
              <a:gd name="connsiteY104" fmla="*/ 962025 h 3524250"/>
              <a:gd name="connsiteX105" fmla="*/ 4438650 w 4533900"/>
              <a:gd name="connsiteY105" fmla="*/ 800100 h 3524250"/>
              <a:gd name="connsiteX106" fmla="*/ 4410075 w 4533900"/>
              <a:gd name="connsiteY106" fmla="*/ 762000 h 3524250"/>
              <a:gd name="connsiteX107" fmla="*/ 4362450 w 4533900"/>
              <a:gd name="connsiteY107" fmla="*/ 666750 h 3524250"/>
              <a:gd name="connsiteX108" fmla="*/ 4305300 w 4533900"/>
              <a:gd name="connsiteY108" fmla="*/ 571500 h 3524250"/>
              <a:gd name="connsiteX109" fmla="*/ 4286250 w 4533900"/>
              <a:gd name="connsiteY109" fmla="*/ 542925 h 3524250"/>
              <a:gd name="connsiteX110" fmla="*/ 4257675 w 4533900"/>
              <a:gd name="connsiteY110" fmla="*/ 523875 h 3524250"/>
              <a:gd name="connsiteX111" fmla="*/ 4162425 w 4533900"/>
              <a:gd name="connsiteY111" fmla="*/ 400050 h 3524250"/>
              <a:gd name="connsiteX112" fmla="*/ 4076700 w 4533900"/>
              <a:gd name="connsiteY112" fmla="*/ 323850 h 3524250"/>
              <a:gd name="connsiteX113" fmla="*/ 4048125 w 4533900"/>
              <a:gd name="connsiteY113" fmla="*/ 295275 h 3524250"/>
              <a:gd name="connsiteX114" fmla="*/ 3952875 w 4533900"/>
              <a:gd name="connsiteY114" fmla="*/ 238125 h 3524250"/>
              <a:gd name="connsiteX115" fmla="*/ 3914775 w 4533900"/>
              <a:gd name="connsiteY115" fmla="*/ 209550 h 3524250"/>
              <a:gd name="connsiteX116" fmla="*/ 3829050 w 4533900"/>
              <a:gd name="connsiteY116" fmla="*/ 171450 h 3524250"/>
              <a:gd name="connsiteX117" fmla="*/ 3790950 w 4533900"/>
              <a:gd name="connsiteY117" fmla="*/ 152400 h 3524250"/>
              <a:gd name="connsiteX118" fmla="*/ 3724275 w 4533900"/>
              <a:gd name="connsiteY118" fmla="*/ 123825 h 3524250"/>
              <a:gd name="connsiteX119" fmla="*/ 3676650 w 4533900"/>
              <a:gd name="connsiteY119" fmla="*/ 95250 h 3524250"/>
              <a:gd name="connsiteX120" fmla="*/ 3600450 w 4533900"/>
              <a:gd name="connsiteY120" fmla="*/ 76200 h 3524250"/>
              <a:gd name="connsiteX121" fmla="*/ 3524250 w 4533900"/>
              <a:gd name="connsiteY121" fmla="*/ 47625 h 3524250"/>
              <a:gd name="connsiteX122" fmla="*/ 3486150 w 4533900"/>
              <a:gd name="connsiteY122" fmla="*/ 38100 h 3524250"/>
              <a:gd name="connsiteX123" fmla="*/ 3324225 w 4533900"/>
              <a:gd name="connsiteY123" fmla="*/ 19050 h 3524250"/>
              <a:gd name="connsiteX124" fmla="*/ 3152775 w 4533900"/>
              <a:gd name="connsiteY124" fmla="*/ 9525 h 3524250"/>
              <a:gd name="connsiteX125" fmla="*/ 3028950 w 4533900"/>
              <a:gd name="connsiteY125" fmla="*/ 0 h 3524250"/>
              <a:gd name="connsiteX126" fmla="*/ 1962150 w 4533900"/>
              <a:gd name="connsiteY126" fmla="*/ 19050 h 3524250"/>
              <a:gd name="connsiteX127" fmla="*/ 1733550 w 4533900"/>
              <a:gd name="connsiteY127" fmla="*/ 28575 h 3524250"/>
              <a:gd name="connsiteX128" fmla="*/ 1371600 w 4533900"/>
              <a:gd name="connsiteY128" fmla="*/ 47625 h 3524250"/>
              <a:gd name="connsiteX129" fmla="*/ 1304925 w 4533900"/>
              <a:gd name="connsiteY129" fmla="*/ 57150 h 3524250"/>
              <a:gd name="connsiteX130" fmla="*/ 1200150 w 4533900"/>
              <a:gd name="connsiteY130" fmla="*/ 66675 h 3524250"/>
              <a:gd name="connsiteX131" fmla="*/ 1143000 w 4533900"/>
              <a:gd name="connsiteY131" fmla="*/ 76200 h 3524250"/>
              <a:gd name="connsiteX132" fmla="*/ 1095375 w 4533900"/>
              <a:gd name="connsiteY13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3017022 w 4533900"/>
              <a:gd name="connsiteY77" fmla="*/ 2365757 h 3524250"/>
              <a:gd name="connsiteX78" fmla="*/ 3095625 w 4533900"/>
              <a:gd name="connsiteY78" fmla="*/ 2371725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095625 w 4533900"/>
              <a:gd name="connsiteY78" fmla="*/ 2371725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295650 w 4533900"/>
              <a:gd name="connsiteY79" fmla="*/ 2362200 h 3524250"/>
              <a:gd name="connsiteX80" fmla="*/ 3524250 w 4533900"/>
              <a:gd name="connsiteY80" fmla="*/ 2343150 h 3524250"/>
              <a:gd name="connsiteX81" fmla="*/ 3629025 w 4533900"/>
              <a:gd name="connsiteY81" fmla="*/ 2333625 h 3524250"/>
              <a:gd name="connsiteX82" fmla="*/ 3762375 w 4533900"/>
              <a:gd name="connsiteY82" fmla="*/ 2314575 h 3524250"/>
              <a:gd name="connsiteX83" fmla="*/ 3857625 w 4533900"/>
              <a:gd name="connsiteY83" fmla="*/ 2276475 h 3524250"/>
              <a:gd name="connsiteX84" fmla="*/ 3914775 w 4533900"/>
              <a:gd name="connsiteY84" fmla="*/ 2266950 h 3524250"/>
              <a:gd name="connsiteX85" fmla="*/ 3952875 w 4533900"/>
              <a:gd name="connsiteY85" fmla="*/ 2247900 h 3524250"/>
              <a:gd name="connsiteX86" fmla="*/ 3981450 w 4533900"/>
              <a:gd name="connsiteY86" fmla="*/ 2238375 h 3524250"/>
              <a:gd name="connsiteX87" fmla="*/ 4019550 w 4533900"/>
              <a:gd name="connsiteY87" fmla="*/ 2209800 h 3524250"/>
              <a:gd name="connsiteX88" fmla="*/ 4124325 w 4533900"/>
              <a:gd name="connsiteY88" fmla="*/ 2152650 h 3524250"/>
              <a:gd name="connsiteX89" fmla="*/ 4162425 w 4533900"/>
              <a:gd name="connsiteY89" fmla="*/ 2124075 h 3524250"/>
              <a:gd name="connsiteX90" fmla="*/ 4248150 w 4533900"/>
              <a:gd name="connsiteY90" fmla="*/ 2066925 h 3524250"/>
              <a:gd name="connsiteX91" fmla="*/ 4352925 w 4533900"/>
              <a:gd name="connsiteY91" fmla="*/ 1933575 h 3524250"/>
              <a:gd name="connsiteX92" fmla="*/ 4391025 w 4533900"/>
              <a:gd name="connsiteY92" fmla="*/ 1866900 h 3524250"/>
              <a:gd name="connsiteX93" fmla="*/ 4410075 w 4533900"/>
              <a:gd name="connsiteY93" fmla="*/ 1809750 h 3524250"/>
              <a:gd name="connsiteX94" fmla="*/ 4438650 w 4533900"/>
              <a:gd name="connsiteY94" fmla="*/ 1743075 h 3524250"/>
              <a:gd name="connsiteX95" fmla="*/ 4457700 w 4533900"/>
              <a:gd name="connsiteY95" fmla="*/ 1714500 h 3524250"/>
              <a:gd name="connsiteX96" fmla="*/ 4486275 w 4533900"/>
              <a:gd name="connsiteY96" fmla="*/ 1638300 h 3524250"/>
              <a:gd name="connsiteX97" fmla="*/ 4495800 w 4533900"/>
              <a:gd name="connsiteY97" fmla="*/ 1600200 h 3524250"/>
              <a:gd name="connsiteX98" fmla="*/ 4505325 w 4533900"/>
              <a:gd name="connsiteY98" fmla="*/ 1571625 h 3524250"/>
              <a:gd name="connsiteX99" fmla="*/ 4514850 w 4533900"/>
              <a:gd name="connsiteY99" fmla="*/ 1476375 h 3524250"/>
              <a:gd name="connsiteX100" fmla="*/ 4524375 w 4533900"/>
              <a:gd name="connsiteY100" fmla="*/ 1409700 h 3524250"/>
              <a:gd name="connsiteX101" fmla="*/ 4533900 w 4533900"/>
              <a:gd name="connsiteY101" fmla="*/ 1304925 h 3524250"/>
              <a:gd name="connsiteX102" fmla="*/ 4514850 w 4533900"/>
              <a:gd name="connsiteY102" fmla="*/ 1009650 h 3524250"/>
              <a:gd name="connsiteX103" fmla="*/ 4505325 w 4533900"/>
              <a:gd name="connsiteY103" fmla="*/ 962025 h 3524250"/>
              <a:gd name="connsiteX104" fmla="*/ 4438650 w 4533900"/>
              <a:gd name="connsiteY104" fmla="*/ 800100 h 3524250"/>
              <a:gd name="connsiteX105" fmla="*/ 4410075 w 4533900"/>
              <a:gd name="connsiteY105" fmla="*/ 762000 h 3524250"/>
              <a:gd name="connsiteX106" fmla="*/ 4362450 w 4533900"/>
              <a:gd name="connsiteY106" fmla="*/ 666750 h 3524250"/>
              <a:gd name="connsiteX107" fmla="*/ 4305300 w 4533900"/>
              <a:gd name="connsiteY107" fmla="*/ 571500 h 3524250"/>
              <a:gd name="connsiteX108" fmla="*/ 4286250 w 4533900"/>
              <a:gd name="connsiteY108" fmla="*/ 542925 h 3524250"/>
              <a:gd name="connsiteX109" fmla="*/ 4257675 w 4533900"/>
              <a:gd name="connsiteY109" fmla="*/ 523875 h 3524250"/>
              <a:gd name="connsiteX110" fmla="*/ 4162425 w 4533900"/>
              <a:gd name="connsiteY110" fmla="*/ 400050 h 3524250"/>
              <a:gd name="connsiteX111" fmla="*/ 4076700 w 4533900"/>
              <a:gd name="connsiteY111" fmla="*/ 323850 h 3524250"/>
              <a:gd name="connsiteX112" fmla="*/ 4048125 w 4533900"/>
              <a:gd name="connsiteY112" fmla="*/ 295275 h 3524250"/>
              <a:gd name="connsiteX113" fmla="*/ 3952875 w 4533900"/>
              <a:gd name="connsiteY113" fmla="*/ 238125 h 3524250"/>
              <a:gd name="connsiteX114" fmla="*/ 3914775 w 4533900"/>
              <a:gd name="connsiteY114" fmla="*/ 209550 h 3524250"/>
              <a:gd name="connsiteX115" fmla="*/ 3829050 w 4533900"/>
              <a:gd name="connsiteY115" fmla="*/ 171450 h 3524250"/>
              <a:gd name="connsiteX116" fmla="*/ 3790950 w 4533900"/>
              <a:gd name="connsiteY116" fmla="*/ 152400 h 3524250"/>
              <a:gd name="connsiteX117" fmla="*/ 3724275 w 4533900"/>
              <a:gd name="connsiteY117" fmla="*/ 123825 h 3524250"/>
              <a:gd name="connsiteX118" fmla="*/ 3676650 w 4533900"/>
              <a:gd name="connsiteY118" fmla="*/ 95250 h 3524250"/>
              <a:gd name="connsiteX119" fmla="*/ 3600450 w 4533900"/>
              <a:gd name="connsiteY119" fmla="*/ 76200 h 3524250"/>
              <a:gd name="connsiteX120" fmla="*/ 3524250 w 4533900"/>
              <a:gd name="connsiteY120" fmla="*/ 47625 h 3524250"/>
              <a:gd name="connsiteX121" fmla="*/ 3486150 w 4533900"/>
              <a:gd name="connsiteY121" fmla="*/ 38100 h 3524250"/>
              <a:gd name="connsiteX122" fmla="*/ 3324225 w 4533900"/>
              <a:gd name="connsiteY122" fmla="*/ 19050 h 3524250"/>
              <a:gd name="connsiteX123" fmla="*/ 3152775 w 4533900"/>
              <a:gd name="connsiteY123" fmla="*/ 9525 h 3524250"/>
              <a:gd name="connsiteX124" fmla="*/ 3028950 w 4533900"/>
              <a:gd name="connsiteY124" fmla="*/ 0 h 3524250"/>
              <a:gd name="connsiteX125" fmla="*/ 1962150 w 4533900"/>
              <a:gd name="connsiteY125" fmla="*/ 19050 h 3524250"/>
              <a:gd name="connsiteX126" fmla="*/ 1733550 w 4533900"/>
              <a:gd name="connsiteY126" fmla="*/ 28575 h 3524250"/>
              <a:gd name="connsiteX127" fmla="*/ 1371600 w 4533900"/>
              <a:gd name="connsiteY127" fmla="*/ 47625 h 3524250"/>
              <a:gd name="connsiteX128" fmla="*/ 1304925 w 4533900"/>
              <a:gd name="connsiteY128" fmla="*/ 57150 h 3524250"/>
              <a:gd name="connsiteX129" fmla="*/ 1200150 w 4533900"/>
              <a:gd name="connsiteY129" fmla="*/ 66675 h 3524250"/>
              <a:gd name="connsiteX130" fmla="*/ 1143000 w 4533900"/>
              <a:gd name="connsiteY130" fmla="*/ 76200 h 3524250"/>
              <a:gd name="connsiteX131" fmla="*/ 1095375 w 4533900"/>
              <a:gd name="connsiteY13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524250 w 4533900"/>
              <a:gd name="connsiteY79" fmla="*/ 2343150 h 3524250"/>
              <a:gd name="connsiteX80" fmla="*/ 3629025 w 4533900"/>
              <a:gd name="connsiteY80" fmla="*/ 2333625 h 3524250"/>
              <a:gd name="connsiteX81" fmla="*/ 3762375 w 4533900"/>
              <a:gd name="connsiteY81" fmla="*/ 2314575 h 3524250"/>
              <a:gd name="connsiteX82" fmla="*/ 3857625 w 4533900"/>
              <a:gd name="connsiteY82" fmla="*/ 2276475 h 3524250"/>
              <a:gd name="connsiteX83" fmla="*/ 3914775 w 4533900"/>
              <a:gd name="connsiteY83" fmla="*/ 2266950 h 3524250"/>
              <a:gd name="connsiteX84" fmla="*/ 3952875 w 4533900"/>
              <a:gd name="connsiteY84" fmla="*/ 2247900 h 3524250"/>
              <a:gd name="connsiteX85" fmla="*/ 3981450 w 4533900"/>
              <a:gd name="connsiteY85" fmla="*/ 2238375 h 3524250"/>
              <a:gd name="connsiteX86" fmla="*/ 4019550 w 4533900"/>
              <a:gd name="connsiteY86" fmla="*/ 2209800 h 3524250"/>
              <a:gd name="connsiteX87" fmla="*/ 4124325 w 4533900"/>
              <a:gd name="connsiteY87" fmla="*/ 2152650 h 3524250"/>
              <a:gd name="connsiteX88" fmla="*/ 4162425 w 4533900"/>
              <a:gd name="connsiteY88" fmla="*/ 2124075 h 3524250"/>
              <a:gd name="connsiteX89" fmla="*/ 4248150 w 4533900"/>
              <a:gd name="connsiteY89" fmla="*/ 2066925 h 3524250"/>
              <a:gd name="connsiteX90" fmla="*/ 4352925 w 4533900"/>
              <a:gd name="connsiteY90" fmla="*/ 1933575 h 3524250"/>
              <a:gd name="connsiteX91" fmla="*/ 4391025 w 4533900"/>
              <a:gd name="connsiteY91" fmla="*/ 1866900 h 3524250"/>
              <a:gd name="connsiteX92" fmla="*/ 4410075 w 4533900"/>
              <a:gd name="connsiteY92" fmla="*/ 1809750 h 3524250"/>
              <a:gd name="connsiteX93" fmla="*/ 4438650 w 4533900"/>
              <a:gd name="connsiteY93" fmla="*/ 1743075 h 3524250"/>
              <a:gd name="connsiteX94" fmla="*/ 4457700 w 4533900"/>
              <a:gd name="connsiteY94" fmla="*/ 1714500 h 3524250"/>
              <a:gd name="connsiteX95" fmla="*/ 4486275 w 4533900"/>
              <a:gd name="connsiteY95" fmla="*/ 1638300 h 3524250"/>
              <a:gd name="connsiteX96" fmla="*/ 4495800 w 4533900"/>
              <a:gd name="connsiteY96" fmla="*/ 1600200 h 3524250"/>
              <a:gd name="connsiteX97" fmla="*/ 4505325 w 4533900"/>
              <a:gd name="connsiteY97" fmla="*/ 1571625 h 3524250"/>
              <a:gd name="connsiteX98" fmla="*/ 4514850 w 4533900"/>
              <a:gd name="connsiteY98" fmla="*/ 1476375 h 3524250"/>
              <a:gd name="connsiteX99" fmla="*/ 4524375 w 4533900"/>
              <a:gd name="connsiteY99" fmla="*/ 1409700 h 3524250"/>
              <a:gd name="connsiteX100" fmla="*/ 4533900 w 4533900"/>
              <a:gd name="connsiteY100" fmla="*/ 1304925 h 3524250"/>
              <a:gd name="connsiteX101" fmla="*/ 4514850 w 4533900"/>
              <a:gd name="connsiteY101" fmla="*/ 1009650 h 3524250"/>
              <a:gd name="connsiteX102" fmla="*/ 4505325 w 4533900"/>
              <a:gd name="connsiteY102" fmla="*/ 962025 h 3524250"/>
              <a:gd name="connsiteX103" fmla="*/ 4438650 w 4533900"/>
              <a:gd name="connsiteY103" fmla="*/ 800100 h 3524250"/>
              <a:gd name="connsiteX104" fmla="*/ 4410075 w 4533900"/>
              <a:gd name="connsiteY104" fmla="*/ 762000 h 3524250"/>
              <a:gd name="connsiteX105" fmla="*/ 4362450 w 4533900"/>
              <a:gd name="connsiteY105" fmla="*/ 666750 h 3524250"/>
              <a:gd name="connsiteX106" fmla="*/ 4305300 w 4533900"/>
              <a:gd name="connsiteY106" fmla="*/ 571500 h 3524250"/>
              <a:gd name="connsiteX107" fmla="*/ 4286250 w 4533900"/>
              <a:gd name="connsiteY107" fmla="*/ 542925 h 3524250"/>
              <a:gd name="connsiteX108" fmla="*/ 4257675 w 4533900"/>
              <a:gd name="connsiteY108" fmla="*/ 523875 h 3524250"/>
              <a:gd name="connsiteX109" fmla="*/ 4162425 w 4533900"/>
              <a:gd name="connsiteY109" fmla="*/ 400050 h 3524250"/>
              <a:gd name="connsiteX110" fmla="*/ 4076700 w 4533900"/>
              <a:gd name="connsiteY110" fmla="*/ 323850 h 3524250"/>
              <a:gd name="connsiteX111" fmla="*/ 4048125 w 4533900"/>
              <a:gd name="connsiteY111" fmla="*/ 295275 h 3524250"/>
              <a:gd name="connsiteX112" fmla="*/ 3952875 w 4533900"/>
              <a:gd name="connsiteY112" fmla="*/ 238125 h 3524250"/>
              <a:gd name="connsiteX113" fmla="*/ 3914775 w 4533900"/>
              <a:gd name="connsiteY113" fmla="*/ 209550 h 3524250"/>
              <a:gd name="connsiteX114" fmla="*/ 3829050 w 4533900"/>
              <a:gd name="connsiteY114" fmla="*/ 171450 h 3524250"/>
              <a:gd name="connsiteX115" fmla="*/ 3790950 w 4533900"/>
              <a:gd name="connsiteY115" fmla="*/ 152400 h 3524250"/>
              <a:gd name="connsiteX116" fmla="*/ 3724275 w 4533900"/>
              <a:gd name="connsiteY116" fmla="*/ 123825 h 3524250"/>
              <a:gd name="connsiteX117" fmla="*/ 3676650 w 4533900"/>
              <a:gd name="connsiteY117" fmla="*/ 95250 h 3524250"/>
              <a:gd name="connsiteX118" fmla="*/ 3600450 w 4533900"/>
              <a:gd name="connsiteY118" fmla="*/ 76200 h 3524250"/>
              <a:gd name="connsiteX119" fmla="*/ 3524250 w 4533900"/>
              <a:gd name="connsiteY119" fmla="*/ 47625 h 3524250"/>
              <a:gd name="connsiteX120" fmla="*/ 3486150 w 4533900"/>
              <a:gd name="connsiteY120" fmla="*/ 38100 h 3524250"/>
              <a:gd name="connsiteX121" fmla="*/ 3324225 w 4533900"/>
              <a:gd name="connsiteY121" fmla="*/ 19050 h 3524250"/>
              <a:gd name="connsiteX122" fmla="*/ 3152775 w 4533900"/>
              <a:gd name="connsiteY122" fmla="*/ 9525 h 3524250"/>
              <a:gd name="connsiteX123" fmla="*/ 3028950 w 4533900"/>
              <a:gd name="connsiteY123" fmla="*/ 0 h 3524250"/>
              <a:gd name="connsiteX124" fmla="*/ 1962150 w 4533900"/>
              <a:gd name="connsiteY124" fmla="*/ 19050 h 3524250"/>
              <a:gd name="connsiteX125" fmla="*/ 1733550 w 4533900"/>
              <a:gd name="connsiteY125" fmla="*/ 28575 h 3524250"/>
              <a:gd name="connsiteX126" fmla="*/ 1371600 w 4533900"/>
              <a:gd name="connsiteY126" fmla="*/ 47625 h 3524250"/>
              <a:gd name="connsiteX127" fmla="*/ 1304925 w 4533900"/>
              <a:gd name="connsiteY127" fmla="*/ 57150 h 3524250"/>
              <a:gd name="connsiteX128" fmla="*/ 1200150 w 4533900"/>
              <a:gd name="connsiteY128" fmla="*/ 66675 h 3524250"/>
              <a:gd name="connsiteX129" fmla="*/ 1143000 w 4533900"/>
              <a:gd name="connsiteY129" fmla="*/ 76200 h 3524250"/>
              <a:gd name="connsiteX130" fmla="*/ 1095375 w 4533900"/>
              <a:gd name="connsiteY130"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629025 w 4533900"/>
              <a:gd name="connsiteY79" fmla="*/ 2333625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38649 w 4533900"/>
              <a:gd name="connsiteY78" fmla="*/ 1920033 h 3524250"/>
              <a:gd name="connsiteX79" fmla="*/ 3698461 w 4533900"/>
              <a:gd name="connsiteY79" fmla="*/ 1121769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762375 w 4533900"/>
              <a:gd name="connsiteY80" fmla="*/ 2314575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857625 w 4533900"/>
              <a:gd name="connsiteY81" fmla="*/ 2276475 h 3524250"/>
              <a:gd name="connsiteX82" fmla="*/ 3914775 w 4533900"/>
              <a:gd name="connsiteY82" fmla="*/ 2266950 h 3524250"/>
              <a:gd name="connsiteX83" fmla="*/ 3952875 w 4533900"/>
              <a:gd name="connsiteY83" fmla="*/ 2247900 h 3524250"/>
              <a:gd name="connsiteX84" fmla="*/ 3981450 w 4533900"/>
              <a:gd name="connsiteY84" fmla="*/ 2238375 h 3524250"/>
              <a:gd name="connsiteX85" fmla="*/ 4019550 w 4533900"/>
              <a:gd name="connsiteY85" fmla="*/ 2209800 h 3524250"/>
              <a:gd name="connsiteX86" fmla="*/ 4124325 w 4533900"/>
              <a:gd name="connsiteY86" fmla="*/ 2152650 h 3524250"/>
              <a:gd name="connsiteX87" fmla="*/ 4162425 w 4533900"/>
              <a:gd name="connsiteY87" fmla="*/ 2124075 h 3524250"/>
              <a:gd name="connsiteX88" fmla="*/ 4248150 w 4533900"/>
              <a:gd name="connsiteY88" fmla="*/ 2066925 h 3524250"/>
              <a:gd name="connsiteX89" fmla="*/ 4352925 w 4533900"/>
              <a:gd name="connsiteY89" fmla="*/ 1933575 h 3524250"/>
              <a:gd name="connsiteX90" fmla="*/ 4391025 w 4533900"/>
              <a:gd name="connsiteY90" fmla="*/ 1866900 h 3524250"/>
              <a:gd name="connsiteX91" fmla="*/ 4410075 w 4533900"/>
              <a:gd name="connsiteY91" fmla="*/ 1809750 h 3524250"/>
              <a:gd name="connsiteX92" fmla="*/ 4438650 w 4533900"/>
              <a:gd name="connsiteY92" fmla="*/ 1743075 h 3524250"/>
              <a:gd name="connsiteX93" fmla="*/ 4457700 w 4533900"/>
              <a:gd name="connsiteY93" fmla="*/ 1714500 h 3524250"/>
              <a:gd name="connsiteX94" fmla="*/ 4486275 w 4533900"/>
              <a:gd name="connsiteY94" fmla="*/ 1638300 h 3524250"/>
              <a:gd name="connsiteX95" fmla="*/ 4495800 w 4533900"/>
              <a:gd name="connsiteY95" fmla="*/ 1600200 h 3524250"/>
              <a:gd name="connsiteX96" fmla="*/ 4505325 w 4533900"/>
              <a:gd name="connsiteY96" fmla="*/ 1571625 h 3524250"/>
              <a:gd name="connsiteX97" fmla="*/ 4514850 w 4533900"/>
              <a:gd name="connsiteY97" fmla="*/ 1476375 h 3524250"/>
              <a:gd name="connsiteX98" fmla="*/ 4524375 w 4533900"/>
              <a:gd name="connsiteY98" fmla="*/ 1409700 h 3524250"/>
              <a:gd name="connsiteX99" fmla="*/ 4533900 w 4533900"/>
              <a:gd name="connsiteY99" fmla="*/ 1304925 h 3524250"/>
              <a:gd name="connsiteX100" fmla="*/ 4514850 w 4533900"/>
              <a:gd name="connsiteY100" fmla="*/ 1009650 h 3524250"/>
              <a:gd name="connsiteX101" fmla="*/ 4505325 w 4533900"/>
              <a:gd name="connsiteY101" fmla="*/ 962025 h 3524250"/>
              <a:gd name="connsiteX102" fmla="*/ 4438650 w 4533900"/>
              <a:gd name="connsiteY102" fmla="*/ 800100 h 3524250"/>
              <a:gd name="connsiteX103" fmla="*/ 4410075 w 4533900"/>
              <a:gd name="connsiteY103" fmla="*/ 762000 h 3524250"/>
              <a:gd name="connsiteX104" fmla="*/ 4362450 w 4533900"/>
              <a:gd name="connsiteY104" fmla="*/ 666750 h 3524250"/>
              <a:gd name="connsiteX105" fmla="*/ 4305300 w 4533900"/>
              <a:gd name="connsiteY105" fmla="*/ 571500 h 3524250"/>
              <a:gd name="connsiteX106" fmla="*/ 4286250 w 4533900"/>
              <a:gd name="connsiteY106" fmla="*/ 542925 h 3524250"/>
              <a:gd name="connsiteX107" fmla="*/ 4257675 w 4533900"/>
              <a:gd name="connsiteY107" fmla="*/ 523875 h 3524250"/>
              <a:gd name="connsiteX108" fmla="*/ 4162425 w 4533900"/>
              <a:gd name="connsiteY108" fmla="*/ 400050 h 3524250"/>
              <a:gd name="connsiteX109" fmla="*/ 4076700 w 4533900"/>
              <a:gd name="connsiteY109" fmla="*/ 323850 h 3524250"/>
              <a:gd name="connsiteX110" fmla="*/ 4048125 w 4533900"/>
              <a:gd name="connsiteY110" fmla="*/ 295275 h 3524250"/>
              <a:gd name="connsiteX111" fmla="*/ 3952875 w 4533900"/>
              <a:gd name="connsiteY111" fmla="*/ 238125 h 3524250"/>
              <a:gd name="connsiteX112" fmla="*/ 3914775 w 4533900"/>
              <a:gd name="connsiteY112" fmla="*/ 209550 h 3524250"/>
              <a:gd name="connsiteX113" fmla="*/ 3829050 w 4533900"/>
              <a:gd name="connsiteY113" fmla="*/ 171450 h 3524250"/>
              <a:gd name="connsiteX114" fmla="*/ 3790950 w 4533900"/>
              <a:gd name="connsiteY114" fmla="*/ 152400 h 3524250"/>
              <a:gd name="connsiteX115" fmla="*/ 3724275 w 4533900"/>
              <a:gd name="connsiteY115" fmla="*/ 123825 h 3524250"/>
              <a:gd name="connsiteX116" fmla="*/ 3676650 w 4533900"/>
              <a:gd name="connsiteY116" fmla="*/ 95250 h 3524250"/>
              <a:gd name="connsiteX117" fmla="*/ 3600450 w 4533900"/>
              <a:gd name="connsiteY117" fmla="*/ 76200 h 3524250"/>
              <a:gd name="connsiteX118" fmla="*/ 3524250 w 4533900"/>
              <a:gd name="connsiteY118" fmla="*/ 47625 h 3524250"/>
              <a:gd name="connsiteX119" fmla="*/ 3486150 w 4533900"/>
              <a:gd name="connsiteY119" fmla="*/ 38100 h 3524250"/>
              <a:gd name="connsiteX120" fmla="*/ 3324225 w 4533900"/>
              <a:gd name="connsiteY120" fmla="*/ 19050 h 3524250"/>
              <a:gd name="connsiteX121" fmla="*/ 3152775 w 4533900"/>
              <a:gd name="connsiteY121" fmla="*/ 9525 h 3524250"/>
              <a:gd name="connsiteX122" fmla="*/ 3028950 w 4533900"/>
              <a:gd name="connsiteY122" fmla="*/ 0 h 3524250"/>
              <a:gd name="connsiteX123" fmla="*/ 1962150 w 4533900"/>
              <a:gd name="connsiteY123" fmla="*/ 19050 h 3524250"/>
              <a:gd name="connsiteX124" fmla="*/ 1733550 w 4533900"/>
              <a:gd name="connsiteY124" fmla="*/ 28575 h 3524250"/>
              <a:gd name="connsiteX125" fmla="*/ 1371600 w 4533900"/>
              <a:gd name="connsiteY125" fmla="*/ 47625 h 3524250"/>
              <a:gd name="connsiteX126" fmla="*/ 1304925 w 4533900"/>
              <a:gd name="connsiteY126" fmla="*/ 57150 h 3524250"/>
              <a:gd name="connsiteX127" fmla="*/ 1200150 w 4533900"/>
              <a:gd name="connsiteY127" fmla="*/ 66675 h 3524250"/>
              <a:gd name="connsiteX128" fmla="*/ 1143000 w 4533900"/>
              <a:gd name="connsiteY128" fmla="*/ 76200 h 3524250"/>
              <a:gd name="connsiteX129" fmla="*/ 1095375 w 4533900"/>
              <a:gd name="connsiteY12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857625 w 4533900"/>
              <a:gd name="connsiteY81" fmla="*/ 2276475 h 3524250"/>
              <a:gd name="connsiteX82" fmla="*/ 3952875 w 4533900"/>
              <a:gd name="connsiteY82" fmla="*/ 2247900 h 3524250"/>
              <a:gd name="connsiteX83" fmla="*/ 3981450 w 4533900"/>
              <a:gd name="connsiteY83" fmla="*/ 2238375 h 3524250"/>
              <a:gd name="connsiteX84" fmla="*/ 4019550 w 4533900"/>
              <a:gd name="connsiteY84" fmla="*/ 2209800 h 3524250"/>
              <a:gd name="connsiteX85" fmla="*/ 4124325 w 4533900"/>
              <a:gd name="connsiteY85" fmla="*/ 2152650 h 3524250"/>
              <a:gd name="connsiteX86" fmla="*/ 4162425 w 4533900"/>
              <a:gd name="connsiteY86" fmla="*/ 2124075 h 3524250"/>
              <a:gd name="connsiteX87" fmla="*/ 4248150 w 4533900"/>
              <a:gd name="connsiteY87" fmla="*/ 2066925 h 3524250"/>
              <a:gd name="connsiteX88" fmla="*/ 4352925 w 4533900"/>
              <a:gd name="connsiteY88" fmla="*/ 1933575 h 3524250"/>
              <a:gd name="connsiteX89" fmla="*/ 4391025 w 4533900"/>
              <a:gd name="connsiteY89" fmla="*/ 1866900 h 3524250"/>
              <a:gd name="connsiteX90" fmla="*/ 4410075 w 4533900"/>
              <a:gd name="connsiteY90" fmla="*/ 1809750 h 3524250"/>
              <a:gd name="connsiteX91" fmla="*/ 4438650 w 4533900"/>
              <a:gd name="connsiteY91" fmla="*/ 1743075 h 3524250"/>
              <a:gd name="connsiteX92" fmla="*/ 4457700 w 4533900"/>
              <a:gd name="connsiteY92" fmla="*/ 1714500 h 3524250"/>
              <a:gd name="connsiteX93" fmla="*/ 4486275 w 4533900"/>
              <a:gd name="connsiteY93" fmla="*/ 1638300 h 3524250"/>
              <a:gd name="connsiteX94" fmla="*/ 4495800 w 4533900"/>
              <a:gd name="connsiteY94" fmla="*/ 1600200 h 3524250"/>
              <a:gd name="connsiteX95" fmla="*/ 4505325 w 4533900"/>
              <a:gd name="connsiteY95" fmla="*/ 1571625 h 3524250"/>
              <a:gd name="connsiteX96" fmla="*/ 4514850 w 4533900"/>
              <a:gd name="connsiteY96" fmla="*/ 1476375 h 3524250"/>
              <a:gd name="connsiteX97" fmla="*/ 4524375 w 4533900"/>
              <a:gd name="connsiteY97" fmla="*/ 1409700 h 3524250"/>
              <a:gd name="connsiteX98" fmla="*/ 4533900 w 4533900"/>
              <a:gd name="connsiteY98" fmla="*/ 1304925 h 3524250"/>
              <a:gd name="connsiteX99" fmla="*/ 4514850 w 4533900"/>
              <a:gd name="connsiteY99" fmla="*/ 1009650 h 3524250"/>
              <a:gd name="connsiteX100" fmla="*/ 4505325 w 4533900"/>
              <a:gd name="connsiteY100" fmla="*/ 962025 h 3524250"/>
              <a:gd name="connsiteX101" fmla="*/ 4438650 w 4533900"/>
              <a:gd name="connsiteY101" fmla="*/ 800100 h 3524250"/>
              <a:gd name="connsiteX102" fmla="*/ 4410075 w 4533900"/>
              <a:gd name="connsiteY102" fmla="*/ 762000 h 3524250"/>
              <a:gd name="connsiteX103" fmla="*/ 4362450 w 4533900"/>
              <a:gd name="connsiteY103" fmla="*/ 666750 h 3524250"/>
              <a:gd name="connsiteX104" fmla="*/ 4305300 w 4533900"/>
              <a:gd name="connsiteY104" fmla="*/ 571500 h 3524250"/>
              <a:gd name="connsiteX105" fmla="*/ 4286250 w 4533900"/>
              <a:gd name="connsiteY105" fmla="*/ 542925 h 3524250"/>
              <a:gd name="connsiteX106" fmla="*/ 4257675 w 4533900"/>
              <a:gd name="connsiteY106" fmla="*/ 523875 h 3524250"/>
              <a:gd name="connsiteX107" fmla="*/ 4162425 w 4533900"/>
              <a:gd name="connsiteY107" fmla="*/ 400050 h 3524250"/>
              <a:gd name="connsiteX108" fmla="*/ 4076700 w 4533900"/>
              <a:gd name="connsiteY108" fmla="*/ 323850 h 3524250"/>
              <a:gd name="connsiteX109" fmla="*/ 4048125 w 4533900"/>
              <a:gd name="connsiteY109" fmla="*/ 295275 h 3524250"/>
              <a:gd name="connsiteX110" fmla="*/ 3952875 w 4533900"/>
              <a:gd name="connsiteY110" fmla="*/ 238125 h 3524250"/>
              <a:gd name="connsiteX111" fmla="*/ 3914775 w 4533900"/>
              <a:gd name="connsiteY111" fmla="*/ 209550 h 3524250"/>
              <a:gd name="connsiteX112" fmla="*/ 3829050 w 4533900"/>
              <a:gd name="connsiteY112" fmla="*/ 171450 h 3524250"/>
              <a:gd name="connsiteX113" fmla="*/ 3790950 w 4533900"/>
              <a:gd name="connsiteY113" fmla="*/ 152400 h 3524250"/>
              <a:gd name="connsiteX114" fmla="*/ 3724275 w 4533900"/>
              <a:gd name="connsiteY114" fmla="*/ 123825 h 3524250"/>
              <a:gd name="connsiteX115" fmla="*/ 3676650 w 4533900"/>
              <a:gd name="connsiteY115" fmla="*/ 95250 h 3524250"/>
              <a:gd name="connsiteX116" fmla="*/ 3600450 w 4533900"/>
              <a:gd name="connsiteY116" fmla="*/ 76200 h 3524250"/>
              <a:gd name="connsiteX117" fmla="*/ 3524250 w 4533900"/>
              <a:gd name="connsiteY117" fmla="*/ 47625 h 3524250"/>
              <a:gd name="connsiteX118" fmla="*/ 3486150 w 4533900"/>
              <a:gd name="connsiteY118" fmla="*/ 38100 h 3524250"/>
              <a:gd name="connsiteX119" fmla="*/ 3324225 w 4533900"/>
              <a:gd name="connsiteY119" fmla="*/ 19050 h 3524250"/>
              <a:gd name="connsiteX120" fmla="*/ 3152775 w 4533900"/>
              <a:gd name="connsiteY120" fmla="*/ 9525 h 3524250"/>
              <a:gd name="connsiteX121" fmla="*/ 3028950 w 4533900"/>
              <a:gd name="connsiteY121" fmla="*/ 0 h 3524250"/>
              <a:gd name="connsiteX122" fmla="*/ 1962150 w 4533900"/>
              <a:gd name="connsiteY122" fmla="*/ 19050 h 3524250"/>
              <a:gd name="connsiteX123" fmla="*/ 1733550 w 4533900"/>
              <a:gd name="connsiteY123" fmla="*/ 28575 h 3524250"/>
              <a:gd name="connsiteX124" fmla="*/ 1371600 w 4533900"/>
              <a:gd name="connsiteY124" fmla="*/ 47625 h 3524250"/>
              <a:gd name="connsiteX125" fmla="*/ 1304925 w 4533900"/>
              <a:gd name="connsiteY125" fmla="*/ 57150 h 3524250"/>
              <a:gd name="connsiteX126" fmla="*/ 1200150 w 4533900"/>
              <a:gd name="connsiteY126" fmla="*/ 66675 h 3524250"/>
              <a:gd name="connsiteX127" fmla="*/ 1143000 w 4533900"/>
              <a:gd name="connsiteY127" fmla="*/ 76200 h 3524250"/>
              <a:gd name="connsiteX128" fmla="*/ 1095375 w 4533900"/>
              <a:gd name="connsiteY128"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019550 w 4533900"/>
              <a:gd name="connsiteY83" fmla="*/ 2209800 h 3524250"/>
              <a:gd name="connsiteX84" fmla="*/ 4124325 w 4533900"/>
              <a:gd name="connsiteY84" fmla="*/ 2152650 h 3524250"/>
              <a:gd name="connsiteX85" fmla="*/ 4162425 w 4533900"/>
              <a:gd name="connsiteY85" fmla="*/ 2124075 h 3524250"/>
              <a:gd name="connsiteX86" fmla="*/ 4248150 w 4533900"/>
              <a:gd name="connsiteY86" fmla="*/ 2066925 h 3524250"/>
              <a:gd name="connsiteX87" fmla="*/ 4352925 w 4533900"/>
              <a:gd name="connsiteY87" fmla="*/ 1933575 h 3524250"/>
              <a:gd name="connsiteX88" fmla="*/ 4391025 w 4533900"/>
              <a:gd name="connsiteY88" fmla="*/ 1866900 h 3524250"/>
              <a:gd name="connsiteX89" fmla="*/ 4410075 w 4533900"/>
              <a:gd name="connsiteY89" fmla="*/ 1809750 h 3524250"/>
              <a:gd name="connsiteX90" fmla="*/ 4438650 w 4533900"/>
              <a:gd name="connsiteY90" fmla="*/ 1743075 h 3524250"/>
              <a:gd name="connsiteX91" fmla="*/ 4457700 w 4533900"/>
              <a:gd name="connsiteY91" fmla="*/ 1714500 h 3524250"/>
              <a:gd name="connsiteX92" fmla="*/ 4486275 w 4533900"/>
              <a:gd name="connsiteY92" fmla="*/ 1638300 h 3524250"/>
              <a:gd name="connsiteX93" fmla="*/ 4495800 w 4533900"/>
              <a:gd name="connsiteY93" fmla="*/ 1600200 h 3524250"/>
              <a:gd name="connsiteX94" fmla="*/ 4505325 w 4533900"/>
              <a:gd name="connsiteY94" fmla="*/ 1571625 h 3524250"/>
              <a:gd name="connsiteX95" fmla="*/ 4514850 w 4533900"/>
              <a:gd name="connsiteY95" fmla="*/ 1476375 h 3524250"/>
              <a:gd name="connsiteX96" fmla="*/ 4524375 w 4533900"/>
              <a:gd name="connsiteY96" fmla="*/ 1409700 h 3524250"/>
              <a:gd name="connsiteX97" fmla="*/ 4533900 w 4533900"/>
              <a:gd name="connsiteY97" fmla="*/ 1304925 h 3524250"/>
              <a:gd name="connsiteX98" fmla="*/ 4514850 w 4533900"/>
              <a:gd name="connsiteY98" fmla="*/ 1009650 h 3524250"/>
              <a:gd name="connsiteX99" fmla="*/ 4505325 w 4533900"/>
              <a:gd name="connsiteY99" fmla="*/ 962025 h 3524250"/>
              <a:gd name="connsiteX100" fmla="*/ 4438650 w 4533900"/>
              <a:gd name="connsiteY100" fmla="*/ 800100 h 3524250"/>
              <a:gd name="connsiteX101" fmla="*/ 4410075 w 4533900"/>
              <a:gd name="connsiteY101" fmla="*/ 762000 h 3524250"/>
              <a:gd name="connsiteX102" fmla="*/ 4362450 w 4533900"/>
              <a:gd name="connsiteY102" fmla="*/ 666750 h 3524250"/>
              <a:gd name="connsiteX103" fmla="*/ 4305300 w 4533900"/>
              <a:gd name="connsiteY103" fmla="*/ 571500 h 3524250"/>
              <a:gd name="connsiteX104" fmla="*/ 4286250 w 4533900"/>
              <a:gd name="connsiteY104" fmla="*/ 542925 h 3524250"/>
              <a:gd name="connsiteX105" fmla="*/ 4257675 w 4533900"/>
              <a:gd name="connsiteY105" fmla="*/ 523875 h 3524250"/>
              <a:gd name="connsiteX106" fmla="*/ 4162425 w 4533900"/>
              <a:gd name="connsiteY106" fmla="*/ 400050 h 3524250"/>
              <a:gd name="connsiteX107" fmla="*/ 4076700 w 4533900"/>
              <a:gd name="connsiteY107" fmla="*/ 323850 h 3524250"/>
              <a:gd name="connsiteX108" fmla="*/ 4048125 w 4533900"/>
              <a:gd name="connsiteY108" fmla="*/ 295275 h 3524250"/>
              <a:gd name="connsiteX109" fmla="*/ 3952875 w 4533900"/>
              <a:gd name="connsiteY109" fmla="*/ 238125 h 3524250"/>
              <a:gd name="connsiteX110" fmla="*/ 3914775 w 4533900"/>
              <a:gd name="connsiteY110" fmla="*/ 209550 h 3524250"/>
              <a:gd name="connsiteX111" fmla="*/ 3829050 w 4533900"/>
              <a:gd name="connsiteY111" fmla="*/ 171450 h 3524250"/>
              <a:gd name="connsiteX112" fmla="*/ 3790950 w 4533900"/>
              <a:gd name="connsiteY112" fmla="*/ 152400 h 3524250"/>
              <a:gd name="connsiteX113" fmla="*/ 3724275 w 4533900"/>
              <a:gd name="connsiteY113" fmla="*/ 123825 h 3524250"/>
              <a:gd name="connsiteX114" fmla="*/ 3676650 w 4533900"/>
              <a:gd name="connsiteY114" fmla="*/ 95250 h 3524250"/>
              <a:gd name="connsiteX115" fmla="*/ 3600450 w 4533900"/>
              <a:gd name="connsiteY115" fmla="*/ 76200 h 3524250"/>
              <a:gd name="connsiteX116" fmla="*/ 3524250 w 4533900"/>
              <a:gd name="connsiteY116" fmla="*/ 47625 h 3524250"/>
              <a:gd name="connsiteX117" fmla="*/ 3486150 w 4533900"/>
              <a:gd name="connsiteY117" fmla="*/ 38100 h 3524250"/>
              <a:gd name="connsiteX118" fmla="*/ 3324225 w 4533900"/>
              <a:gd name="connsiteY118" fmla="*/ 19050 h 3524250"/>
              <a:gd name="connsiteX119" fmla="*/ 3152775 w 4533900"/>
              <a:gd name="connsiteY119" fmla="*/ 9525 h 3524250"/>
              <a:gd name="connsiteX120" fmla="*/ 3028950 w 4533900"/>
              <a:gd name="connsiteY120" fmla="*/ 0 h 3524250"/>
              <a:gd name="connsiteX121" fmla="*/ 1962150 w 4533900"/>
              <a:gd name="connsiteY121" fmla="*/ 19050 h 3524250"/>
              <a:gd name="connsiteX122" fmla="*/ 1733550 w 4533900"/>
              <a:gd name="connsiteY122" fmla="*/ 28575 h 3524250"/>
              <a:gd name="connsiteX123" fmla="*/ 1371600 w 4533900"/>
              <a:gd name="connsiteY123" fmla="*/ 47625 h 3524250"/>
              <a:gd name="connsiteX124" fmla="*/ 1304925 w 4533900"/>
              <a:gd name="connsiteY124" fmla="*/ 57150 h 3524250"/>
              <a:gd name="connsiteX125" fmla="*/ 1200150 w 4533900"/>
              <a:gd name="connsiteY125" fmla="*/ 66675 h 3524250"/>
              <a:gd name="connsiteX126" fmla="*/ 1143000 w 4533900"/>
              <a:gd name="connsiteY126" fmla="*/ 76200 h 3524250"/>
              <a:gd name="connsiteX127" fmla="*/ 1095375 w 4533900"/>
              <a:gd name="connsiteY127"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124325 w 4533900"/>
              <a:gd name="connsiteY83" fmla="*/ 2152650 h 3524250"/>
              <a:gd name="connsiteX84" fmla="*/ 4162425 w 4533900"/>
              <a:gd name="connsiteY84" fmla="*/ 2124075 h 3524250"/>
              <a:gd name="connsiteX85" fmla="*/ 4248150 w 4533900"/>
              <a:gd name="connsiteY85" fmla="*/ 2066925 h 3524250"/>
              <a:gd name="connsiteX86" fmla="*/ 4352925 w 4533900"/>
              <a:gd name="connsiteY86" fmla="*/ 1933575 h 3524250"/>
              <a:gd name="connsiteX87" fmla="*/ 4391025 w 4533900"/>
              <a:gd name="connsiteY87" fmla="*/ 1866900 h 3524250"/>
              <a:gd name="connsiteX88" fmla="*/ 4410075 w 4533900"/>
              <a:gd name="connsiteY88" fmla="*/ 1809750 h 3524250"/>
              <a:gd name="connsiteX89" fmla="*/ 4438650 w 4533900"/>
              <a:gd name="connsiteY89" fmla="*/ 1743075 h 3524250"/>
              <a:gd name="connsiteX90" fmla="*/ 4457700 w 4533900"/>
              <a:gd name="connsiteY90" fmla="*/ 1714500 h 3524250"/>
              <a:gd name="connsiteX91" fmla="*/ 4486275 w 4533900"/>
              <a:gd name="connsiteY91" fmla="*/ 1638300 h 3524250"/>
              <a:gd name="connsiteX92" fmla="*/ 4495800 w 4533900"/>
              <a:gd name="connsiteY92" fmla="*/ 1600200 h 3524250"/>
              <a:gd name="connsiteX93" fmla="*/ 4505325 w 4533900"/>
              <a:gd name="connsiteY93" fmla="*/ 1571625 h 3524250"/>
              <a:gd name="connsiteX94" fmla="*/ 4514850 w 4533900"/>
              <a:gd name="connsiteY94" fmla="*/ 1476375 h 3524250"/>
              <a:gd name="connsiteX95" fmla="*/ 4524375 w 4533900"/>
              <a:gd name="connsiteY95" fmla="*/ 1409700 h 3524250"/>
              <a:gd name="connsiteX96" fmla="*/ 4533900 w 4533900"/>
              <a:gd name="connsiteY96" fmla="*/ 1304925 h 3524250"/>
              <a:gd name="connsiteX97" fmla="*/ 4514850 w 4533900"/>
              <a:gd name="connsiteY97" fmla="*/ 1009650 h 3524250"/>
              <a:gd name="connsiteX98" fmla="*/ 4505325 w 4533900"/>
              <a:gd name="connsiteY98" fmla="*/ 962025 h 3524250"/>
              <a:gd name="connsiteX99" fmla="*/ 4438650 w 4533900"/>
              <a:gd name="connsiteY99" fmla="*/ 800100 h 3524250"/>
              <a:gd name="connsiteX100" fmla="*/ 4410075 w 4533900"/>
              <a:gd name="connsiteY100" fmla="*/ 762000 h 3524250"/>
              <a:gd name="connsiteX101" fmla="*/ 4362450 w 4533900"/>
              <a:gd name="connsiteY101" fmla="*/ 666750 h 3524250"/>
              <a:gd name="connsiteX102" fmla="*/ 4305300 w 4533900"/>
              <a:gd name="connsiteY102" fmla="*/ 571500 h 3524250"/>
              <a:gd name="connsiteX103" fmla="*/ 4286250 w 4533900"/>
              <a:gd name="connsiteY103" fmla="*/ 542925 h 3524250"/>
              <a:gd name="connsiteX104" fmla="*/ 4257675 w 4533900"/>
              <a:gd name="connsiteY104" fmla="*/ 523875 h 3524250"/>
              <a:gd name="connsiteX105" fmla="*/ 4162425 w 4533900"/>
              <a:gd name="connsiteY105" fmla="*/ 400050 h 3524250"/>
              <a:gd name="connsiteX106" fmla="*/ 4076700 w 4533900"/>
              <a:gd name="connsiteY106" fmla="*/ 323850 h 3524250"/>
              <a:gd name="connsiteX107" fmla="*/ 4048125 w 4533900"/>
              <a:gd name="connsiteY107" fmla="*/ 295275 h 3524250"/>
              <a:gd name="connsiteX108" fmla="*/ 3952875 w 4533900"/>
              <a:gd name="connsiteY108" fmla="*/ 238125 h 3524250"/>
              <a:gd name="connsiteX109" fmla="*/ 3914775 w 4533900"/>
              <a:gd name="connsiteY109" fmla="*/ 209550 h 3524250"/>
              <a:gd name="connsiteX110" fmla="*/ 3829050 w 4533900"/>
              <a:gd name="connsiteY110" fmla="*/ 171450 h 3524250"/>
              <a:gd name="connsiteX111" fmla="*/ 3790950 w 4533900"/>
              <a:gd name="connsiteY111" fmla="*/ 152400 h 3524250"/>
              <a:gd name="connsiteX112" fmla="*/ 3724275 w 4533900"/>
              <a:gd name="connsiteY112" fmla="*/ 123825 h 3524250"/>
              <a:gd name="connsiteX113" fmla="*/ 3676650 w 4533900"/>
              <a:gd name="connsiteY113" fmla="*/ 95250 h 3524250"/>
              <a:gd name="connsiteX114" fmla="*/ 3600450 w 4533900"/>
              <a:gd name="connsiteY114" fmla="*/ 76200 h 3524250"/>
              <a:gd name="connsiteX115" fmla="*/ 3524250 w 4533900"/>
              <a:gd name="connsiteY115" fmla="*/ 47625 h 3524250"/>
              <a:gd name="connsiteX116" fmla="*/ 3486150 w 4533900"/>
              <a:gd name="connsiteY116" fmla="*/ 38100 h 3524250"/>
              <a:gd name="connsiteX117" fmla="*/ 3324225 w 4533900"/>
              <a:gd name="connsiteY117" fmla="*/ 19050 h 3524250"/>
              <a:gd name="connsiteX118" fmla="*/ 3152775 w 4533900"/>
              <a:gd name="connsiteY118" fmla="*/ 9525 h 3524250"/>
              <a:gd name="connsiteX119" fmla="*/ 3028950 w 4533900"/>
              <a:gd name="connsiteY119" fmla="*/ 0 h 3524250"/>
              <a:gd name="connsiteX120" fmla="*/ 1962150 w 4533900"/>
              <a:gd name="connsiteY120" fmla="*/ 19050 h 3524250"/>
              <a:gd name="connsiteX121" fmla="*/ 1733550 w 4533900"/>
              <a:gd name="connsiteY121" fmla="*/ 28575 h 3524250"/>
              <a:gd name="connsiteX122" fmla="*/ 1371600 w 4533900"/>
              <a:gd name="connsiteY122" fmla="*/ 47625 h 3524250"/>
              <a:gd name="connsiteX123" fmla="*/ 1304925 w 4533900"/>
              <a:gd name="connsiteY123" fmla="*/ 57150 h 3524250"/>
              <a:gd name="connsiteX124" fmla="*/ 1200150 w 4533900"/>
              <a:gd name="connsiteY124" fmla="*/ 66675 h 3524250"/>
              <a:gd name="connsiteX125" fmla="*/ 1143000 w 4533900"/>
              <a:gd name="connsiteY125" fmla="*/ 76200 h 3524250"/>
              <a:gd name="connsiteX126" fmla="*/ 1095375 w 4533900"/>
              <a:gd name="connsiteY126"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3950644 w 4533900"/>
              <a:gd name="connsiteY83" fmla="*/ 2252146 h 3524250"/>
              <a:gd name="connsiteX84" fmla="*/ 4124325 w 4533900"/>
              <a:gd name="connsiteY84" fmla="*/ 2152650 h 3524250"/>
              <a:gd name="connsiteX85" fmla="*/ 4162425 w 4533900"/>
              <a:gd name="connsiteY85" fmla="*/ 2124075 h 3524250"/>
              <a:gd name="connsiteX86" fmla="*/ 4248150 w 4533900"/>
              <a:gd name="connsiteY86" fmla="*/ 2066925 h 3524250"/>
              <a:gd name="connsiteX87" fmla="*/ 4352925 w 4533900"/>
              <a:gd name="connsiteY87" fmla="*/ 1933575 h 3524250"/>
              <a:gd name="connsiteX88" fmla="*/ 4391025 w 4533900"/>
              <a:gd name="connsiteY88" fmla="*/ 1866900 h 3524250"/>
              <a:gd name="connsiteX89" fmla="*/ 4410075 w 4533900"/>
              <a:gd name="connsiteY89" fmla="*/ 1809750 h 3524250"/>
              <a:gd name="connsiteX90" fmla="*/ 4438650 w 4533900"/>
              <a:gd name="connsiteY90" fmla="*/ 1743075 h 3524250"/>
              <a:gd name="connsiteX91" fmla="*/ 4457700 w 4533900"/>
              <a:gd name="connsiteY91" fmla="*/ 1714500 h 3524250"/>
              <a:gd name="connsiteX92" fmla="*/ 4486275 w 4533900"/>
              <a:gd name="connsiteY92" fmla="*/ 1638300 h 3524250"/>
              <a:gd name="connsiteX93" fmla="*/ 4495800 w 4533900"/>
              <a:gd name="connsiteY93" fmla="*/ 1600200 h 3524250"/>
              <a:gd name="connsiteX94" fmla="*/ 4505325 w 4533900"/>
              <a:gd name="connsiteY94" fmla="*/ 1571625 h 3524250"/>
              <a:gd name="connsiteX95" fmla="*/ 4514850 w 4533900"/>
              <a:gd name="connsiteY95" fmla="*/ 1476375 h 3524250"/>
              <a:gd name="connsiteX96" fmla="*/ 4524375 w 4533900"/>
              <a:gd name="connsiteY96" fmla="*/ 1409700 h 3524250"/>
              <a:gd name="connsiteX97" fmla="*/ 4533900 w 4533900"/>
              <a:gd name="connsiteY97" fmla="*/ 1304925 h 3524250"/>
              <a:gd name="connsiteX98" fmla="*/ 4514850 w 4533900"/>
              <a:gd name="connsiteY98" fmla="*/ 1009650 h 3524250"/>
              <a:gd name="connsiteX99" fmla="*/ 4505325 w 4533900"/>
              <a:gd name="connsiteY99" fmla="*/ 962025 h 3524250"/>
              <a:gd name="connsiteX100" fmla="*/ 4438650 w 4533900"/>
              <a:gd name="connsiteY100" fmla="*/ 800100 h 3524250"/>
              <a:gd name="connsiteX101" fmla="*/ 4410075 w 4533900"/>
              <a:gd name="connsiteY101" fmla="*/ 762000 h 3524250"/>
              <a:gd name="connsiteX102" fmla="*/ 4362450 w 4533900"/>
              <a:gd name="connsiteY102" fmla="*/ 666750 h 3524250"/>
              <a:gd name="connsiteX103" fmla="*/ 4305300 w 4533900"/>
              <a:gd name="connsiteY103" fmla="*/ 571500 h 3524250"/>
              <a:gd name="connsiteX104" fmla="*/ 4286250 w 4533900"/>
              <a:gd name="connsiteY104" fmla="*/ 542925 h 3524250"/>
              <a:gd name="connsiteX105" fmla="*/ 4257675 w 4533900"/>
              <a:gd name="connsiteY105" fmla="*/ 523875 h 3524250"/>
              <a:gd name="connsiteX106" fmla="*/ 4162425 w 4533900"/>
              <a:gd name="connsiteY106" fmla="*/ 400050 h 3524250"/>
              <a:gd name="connsiteX107" fmla="*/ 4076700 w 4533900"/>
              <a:gd name="connsiteY107" fmla="*/ 323850 h 3524250"/>
              <a:gd name="connsiteX108" fmla="*/ 4048125 w 4533900"/>
              <a:gd name="connsiteY108" fmla="*/ 295275 h 3524250"/>
              <a:gd name="connsiteX109" fmla="*/ 3952875 w 4533900"/>
              <a:gd name="connsiteY109" fmla="*/ 238125 h 3524250"/>
              <a:gd name="connsiteX110" fmla="*/ 3914775 w 4533900"/>
              <a:gd name="connsiteY110" fmla="*/ 209550 h 3524250"/>
              <a:gd name="connsiteX111" fmla="*/ 3829050 w 4533900"/>
              <a:gd name="connsiteY111" fmla="*/ 171450 h 3524250"/>
              <a:gd name="connsiteX112" fmla="*/ 3790950 w 4533900"/>
              <a:gd name="connsiteY112" fmla="*/ 152400 h 3524250"/>
              <a:gd name="connsiteX113" fmla="*/ 3724275 w 4533900"/>
              <a:gd name="connsiteY113" fmla="*/ 123825 h 3524250"/>
              <a:gd name="connsiteX114" fmla="*/ 3676650 w 4533900"/>
              <a:gd name="connsiteY114" fmla="*/ 95250 h 3524250"/>
              <a:gd name="connsiteX115" fmla="*/ 3600450 w 4533900"/>
              <a:gd name="connsiteY115" fmla="*/ 76200 h 3524250"/>
              <a:gd name="connsiteX116" fmla="*/ 3524250 w 4533900"/>
              <a:gd name="connsiteY116" fmla="*/ 47625 h 3524250"/>
              <a:gd name="connsiteX117" fmla="*/ 3486150 w 4533900"/>
              <a:gd name="connsiteY117" fmla="*/ 38100 h 3524250"/>
              <a:gd name="connsiteX118" fmla="*/ 3324225 w 4533900"/>
              <a:gd name="connsiteY118" fmla="*/ 19050 h 3524250"/>
              <a:gd name="connsiteX119" fmla="*/ 3152775 w 4533900"/>
              <a:gd name="connsiteY119" fmla="*/ 9525 h 3524250"/>
              <a:gd name="connsiteX120" fmla="*/ 3028950 w 4533900"/>
              <a:gd name="connsiteY120" fmla="*/ 0 h 3524250"/>
              <a:gd name="connsiteX121" fmla="*/ 1962150 w 4533900"/>
              <a:gd name="connsiteY121" fmla="*/ 19050 h 3524250"/>
              <a:gd name="connsiteX122" fmla="*/ 1733550 w 4533900"/>
              <a:gd name="connsiteY122" fmla="*/ 28575 h 3524250"/>
              <a:gd name="connsiteX123" fmla="*/ 1371600 w 4533900"/>
              <a:gd name="connsiteY123" fmla="*/ 47625 h 3524250"/>
              <a:gd name="connsiteX124" fmla="*/ 1304925 w 4533900"/>
              <a:gd name="connsiteY124" fmla="*/ 57150 h 3524250"/>
              <a:gd name="connsiteX125" fmla="*/ 1200150 w 4533900"/>
              <a:gd name="connsiteY125" fmla="*/ 66675 h 3524250"/>
              <a:gd name="connsiteX126" fmla="*/ 1143000 w 4533900"/>
              <a:gd name="connsiteY126" fmla="*/ 76200 h 3524250"/>
              <a:gd name="connsiteX127" fmla="*/ 1095375 w 4533900"/>
              <a:gd name="connsiteY127"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3981450 w 4533900"/>
              <a:gd name="connsiteY82" fmla="*/ 2238375 h 3524250"/>
              <a:gd name="connsiteX83" fmla="*/ 4124325 w 4533900"/>
              <a:gd name="connsiteY83" fmla="*/ 2152650 h 3524250"/>
              <a:gd name="connsiteX84" fmla="*/ 4162425 w 4533900"/>
              <a:gd name="connsiteY84" fmla="*/ 2124075 h 3524250"/>
              <a:gd name="connsiteX85" fmla="*/ 4248150 w 4533900"/>
              <a:gd name="connsiteY85" fmla="*/ 2066925 h 3524250"/>
              <a:gd name="connsiteX86" fmla="*/ 4352925 w 4533900"/>
              <a:gd name="connsiteY86" fmla="*/ 1933575 h 3524250"/>
              <a:gd name="connsiteX87" fmla="*/ 4391025 w 4533900"/>
              <a:gd name="connsiteY87" fmla="*/ 1866900 h 3524250"/>
              <a:gd name="connsiteX88" fmla="*/ 4410075 w 4533900"/>
              <a:gd name="connsiteY88" fmla="*/ 1809750 h 3524250"/>
              <a:gd name="connsiteX89" fmla="*/ 4438650 w 4533900"/>
              <a:gd name="connsiteY89" fmla="*/ 1743075 h 3524250"/>
              <a:gd name="connsiteX90" fmla="*/ 4457700 w 4533900"/>
              <a:gd name="connsiteY90" fmla="*/ 1714500 h 3524250"/>
              <a:gd name="connsiteX91" fmla="*/ 4486275 w 4533900"/>
              <a:gd name="connsiteY91" fmla="*/ 1638300 h 3524250"/>
              <a:gd name="connsiteX92" fmla="*/ 4495800 w 4533900"/>
              <a:gd name="connsiteY92" fmla="*/ 1600200 h 3524250"/>
              <a:gd name="connsiteX93" fmla="*/ 4505325 w 4533900"/>
              <a:gd name="connsiteY93" fmla="*/ 1571625 h 3524250"/>
              <a:gd name="connsiteX94" fmla="*/ 4514850 w 4533900"/>
              <a:gd name="connsiteY94" fmla="*/ 1476375 h 3524250"/>
              <a:gd name="connsiteX95" fmla="*/ 4524375 w 4533900"/>
              <a:gd name="connsiteY95" fmla="*/ 1409700 h 3524250"/>
              <a:gd name="connsiteX96" fmla="*/ 4533900 w 4533900"/>
              <a:gd name="connsiteY96" fmla="*/ 1304925 h 3524250"/>
              <a:gd name="connsiteX97" fmla="*/ 4514850 w 4533900"/>
              <a:gd name="connsiteY97" fmla="*/ 1009650 h 3524250"/>
              <a:gd name="connsiteX98" fmla="*/ 4505325 w 4533900"/>
              <a:gd name="connsiteY98" fmla="*/ 962025 h 3524250"/>
              <a:gd name="connsiteX99" fmla="*/ 4438650 w 4533900"/>
              <a:gd name="connsiteY99" fmla="*/ 800100 h 3524250"/>
              <a:gd name="connsiteX100" fmla="*/ 4410075 w 4533900"/>
              <a:gd name="connsiteY100" fmla="*/ 762000 h 3524250"/>
              <a:gd name="connsiteX101" fmla="*/ 4362450 w 4533900"/>
              <a:gd name="connsiteY101" fmla="*/ 666750 h 3524250"/>
              <a:gd name="connsiteX102" fmla="*/ 4305300 w 4533900"/>
              <a:gd name="connsiteY102" fmla="*/ 571500 h 3524250"/>
              <a:gd name="connsiteX103" fmla="*/ 4286250 w 4533900"/>
              <a:gd name="connsiteY103" fmla="*/ 542925 h 3524250"/>
              <a:gd name="connsiteX104" fmla="*/ 4257675 w 4533900"/>
              <a:gd name="connsiteY104" fmla="*/ 523875 h 3524250"/>
              <a:gd name="connsiteX105" fmla="*/ 4162425 w 4533900"/>
              <a:gd name="connsiteY105" fmla="*/ 400050 h 3524250"/>
              <a:gd name="connsiteX106" fmla="*/ 4076700 w 4533900"/>
              <a:gd name="connsiteY106" fmla="*/ 323850 h 3524250"/>
              <a:gd name="connsiteX107" fmla="*/ 4048125 w 4533900"/>
              <a:gd name="connsiteY107" fmla="*/ 295275 h 3524250"/>
              <a:gd name="connsiteX108" fmla="*/ 3952875 w 4533900"/>
              <a:gd name="connsiteY108" fmla="*/ 238125 h 3524250"/>
              <a:gd name="connsiteX109" fmla="*/ 3914775 w 4533900"/>
              <a:gd name="connsiteY109" fmla="*/ 209550 h 3524250"/>
              <a:gd name="connsiteX110" fmla="*/ 3829050 w 4533900"/>
              <a:gd name="connsiteY110" fmla="*/ 171450 h 3524250"/>
              <a:gd name="connsiteX111" fmla="*/ 3790950 w 4533900"/>
              <a:gd name="connsiteY111" fmla="*/ 152400 h 3524250"/>
              <a:gd name="connsiteX112" fmla="*/ 3724275 w 4533900"/>
              <a:gd name="connsiteY112" fmla="*/ 123825 h 3524250"/>
              <a:gd name="connsiteX113" fmla="*/ 3676650 w 4533900"/>
              <a:gd name="connsiteY113" fmla="*/ 95250 h 3524250"/>
              <a:gd name="connsiteX114" fmla="*/ 3600450 w 4533900"/>
              <a:gd name="connsiteY114" fmla="*/ 76200 h 3524250"/>
              <a:gd name="connsiteX115" fmla="*/ 3524250 w 4533900"/>
              <a:gd name="connsiteY115" fmla="*/ 47625 h 3524250"/>
              <a:gd name="connsiteX116" fmla="*/ 3486150 w 4533900"/>
              <a:gd name="connsiteY116" fmla="*/ 38100 h 3524250"/>
              <a:gd name="connsiteX117" fmla="*/ 3324225 w 4533900"/>
              <a:gd name="connsiteY117" fmla="*/ 19050 h 3524250"/>
              <a:gd name="connsiteX118" fmla="*/ 3152775 w 4533900"/>
              <a:gd name="connsiteY118" fmla="*/ 9525 h 3524250"/>
              <a:gd name="connsiteX119" fmla="*/ 3028950 w 4533900"/>
              <a:gd name="connsiteY119" fmla="*/ 0 h 3524250"/>
              <a:gd name="connsiteX120" fmla="*/ 1962150 w 4533900"/>
              <a:gd name="connsiteY120" fmla="*/ 19050 h 3524250"/>
              <a:gd name="connsiteX121" fmla="*/ 1733550 w 4533900"/>
              <a:gd name="connsiteY121" fmla="*/ 28575 h 3524250"/>
              <a:gd name="connsiteX122" fmla="*/ 1371600 w 4533900"/>
              <a:gd name="connsiteY122" fmla="*/ 47625 h 3524250"/>
              <a:gd name="connsiteX123" fmla="*/ 1304925 w 4533900"/>
              <a:gd name="connsiteY123" fmla="*/ 57150 h 3524250"/>
              <a:gd name="connsiteX124" fmla="*/ 1200150 w 4533900"/>
              <a:gd name="connsiteY124" fmla="*/ 66675 h 3524250"/>
              <a:gd name="connsiteX125" fmla="*/ 1143000 w 4533900"/>
              <a:gd name="connsiteY125" fmla="*/ 76200 h 3524250"/>
              <a:gd name="connsiteX126" fmla="*/ 1095375 w 4533900"/>
              <a:gd name="connsiteY126"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3952875 w 4533900"/>
              <a:gd name="connsiteY81" fmla="*/ 2247900 h 3524250"/>
              <a:gd name="connsiteX82" fmla="*/ 4124325 w 4533900"/>
              <a:gd name="connsiteY82" fmla="*/ 2152650 h 3524250"/>
              <a:gd name="connsiteX83" fmla="*/ 4162425 w 4533900"/>
              <a:gd name="connsiteY83" fmla="*/ 2124075 h 3524250"/>
              <a:gd name="connsiteX84" fmla="*/ 4248150 w 4533900"/>
              <a:gd name="connsiteY84" fmla="*/ 2066925 h 3524250"/>
              <a:gd name="connsiteX85" fmla="*/ 4352925 w 4533900"/>
              <a:gd name="connsiteY85" fmla="*/ 1933575 h 3524250"/>
              <a:gd name="connsiteX86" fmla="*/ 4391025 w 4533900"/>
              <a:gd name="connsiteY86" fmla="*/ 1866900 h 3524250"/>
              <a:gd name="connsiteX87" fmla="*/ 4410075 w 4533900"/>
              <a:gd name="connsiteY87" fmla="*/ 1809750 h 3524250"/>
              <a:gd name="connsiteX88" fmla="*/ 4438650 w 4533900"/>
              <a:gd name="connsiteY88" fmla="*/ 1743075 h 3524250"/>
              <a:gd name="connsiteX89" fmla="*/ 4457700 w 4533900"/>
              <a:gd name="connsiteY89" fmla="*/ 1714500 h 3524250"/>
              <a:gd name="connsiteX90" fmla="*/ 4486275 w 4533900"/>
              <a:gd name="connsiteY90" fmla="*/ 1638300 h 3524250"/>
              <a:gd name="connsiteX91" fmla="*/ 4495800 w 4533900"/>
              <a:gd name="connsiteY91" fmla="*/ 1600200 h 3524250"/>
              <a:gd name="connsiteX92" fmla="*/ 4505325 w 4533900"/>
              <a:gd name="connsiteY92" fmla="*/ 1571625 h 3524250"/>
              <a:gd name="connsiteX93" fmla="*/ 4514850 w 4533900"/>
              <a:gd name="connsiteY93" fmla="*/ 1476375 h 3524250"/>
              <a:gd name="connsiteX94" fmla="*/ 4524375 w 4533900"/>
              <a:gd name="connsiteY94" fmla="*/ 1409700 h 3524250"/>
              <a:gd name="connsiteX95" fmla="*/ 4533900 w 4533900"/>
              <a:gd name="connsiteY95" fmla="*/ 1304925 h 3524250"/>
              <a:gd name="connsiteX96" fmla="*/ 4514850 w 4533900"/>
              <a:gd name="connsiteY96" fmla="*/ 1009650 h 3524250"/>
              <a:gd name="connsiteX97" fmla="*/ 4505325 w 4533900"/>
              <a:gd name="connsiteY97" fmla="*/ 962025 h 3524250"/>
              <a:gd name="connsiteX98" fmla="*/ 4438650 w 4533900"/>
              <a:gd name="connsiteY98" fmla="*/ 800100 h 3524250"/>
              <a:gd name="connsiteX99" fmla="*/ 4410075 w 4533900"/>
              <a:gd name="connsiteY99" fmla="*/ 762000 h 3524250"/>
              <a:gd name="connsiteX100" fmla="*/ 4362450 w 4533900"/>
              <a:gd name="connsiteY100" fmla="*/ 666750 h 3524250"/>
              <a:gd name="connsiteX101" fmla="*/ 4305300 w 4533900"/>
              <a:gd name="connsiteY101" fmla="*/ 571500 h 3524250"/>
              <a:gd name="connsiteX102" fmla="*/ 4286250 w 4533900"/>
              <a:gd name="connsiteY102" fmla="*/ 542925 h 3524250"/>
              <a:gd name="connsiteX103" fmla="*/ 4257675 w 4533900"/>
              <a:gd name="connsiteY103" fmla="*/ 523875 h 3524250"/>
              <a:gd name="connsiteX104" fmla="*/ 4162425 w 4533900"/>
              <a:gd name="connsiteY104" fmla="*/ 400050 h 3524250"/>
              <a:gd name="connsiteX105" fmla="*/ 4076700 w 4533900"/>
              <a:gd name="connsiteY105" fmla="*/ 323850 h 3524250"/>
              <a:gd name="connsiteX106" fmla="*/ 4048125 w 4533900"/>
              <a:gd name="connsiteY106" fmla="*/ 295275 h 3524250"/>
              <a:gd name="connsiteX107" fmla="*/ 3952875 w 4533900"/>
              <a:gd name="connsiteY107" fmla="*/ 238125 h 3524250"/>
              <a:gd name="connsiteX108" fmla="*/ 3914775 w 4533900"/>
              <a:gd name="connsiteY108" fmla="*/ 209550 h 3524250"/>
              <a:gd name="connsiteX109" fmla="*/ 3829050 w 4533900"/>
              <a:gd name="connsiteY109" fmla="*/ 171450 h 3524250"/>
              <a:gd name="connsiteX110" fmla="*/ 3790950 w 4533900"/>
              <a:gd name="connsiteY110" fmla="*/ 152400 h 3524250"/>
              <a:gd name="connsiteX111" fmla="*/ 3724275 w 4533900"/>
              <a:gd name="connsiteY111" fmla="*/ 123825 h 3524250"/>
              <a:gd name="connsiteX112" fmla="*/ 3676650 w 4533900"/>
              <a:gd name="connsiteY112" fmla="*/ 95250 h 3524250"/>
              <a:gd name="connsiteX113" fmla="*/ 3600450 w 4533900"/>
              <a:gd name="connsiteY113" fmla="*/ 76200 h 3524250"/>
              <a:gd name="connsiteX114" fmla="*/ 3524250 w 4533900"/>
              <a:gd name="connsiteY114" fmla="*/ 47625 h 3524250"/>
              <a:gd name="connsiteX115" fmla="*/ 3486150 w 4533900"/>
              <a:gd name="connsiteY115" fmla="*/ 38100 h 3524250"/>
              <a:gd name="connsiteX116" fmla="*/ 3324225 w 4533900"/>
              <a:gd name="connsiteY116" fmla="*/ 19050 h 3524250"/>
              <a:gd name="connsiteX117" fmla="*/ 3152775 w 4533900"/>
              <a:gd name="connsiteY117" fmla="*/ 9525 h 3524250"/>
              <a:gd name="connsiteX118" fmla="*/ 3028950 w 4533900"/>
              <a:gd name="connsiteY118" fmla="*/ 0 h 3524250"/>
              <a:gd name="connsiteX119" fmla="*/ 1962150 w 4533900"/>
              <a:gd name="connsiteY119" fmla="*/ 19050 h 3524250"/>
              <a:gd name="connsiteX120" fmla="*/ 1733550 w 4533900"/>
              <a:gd name="connsiteY120" fmla="*/ 28575 h 3524250"/>
              <a:gd name="connsiteX121" fmla="*/ 1371600 w 4533900"/>
              <a:gd name="connsiteY121" fmla="*/ 47625 h 3524250"/>
              <a:gd name="connsiteX122" fmla="*/ 1304925 w 4533900"/>
              <a:gd name="connsiteY122" fmla="*/ 57150 h 3524250"/>
              <a:gd name="connsiteX123" fmla="*/ 1200150 w 4533900"/>
              <a:gd name="connsiteY123" fmla="*/ 66675 h 3524250"/>
              <a:gd name="connsiteX124" fmla="*/ 1143000 w 4533900"/>
              <a:gd name="connsiteY124" fmla="*/ 76200 h 3524250"/>
              <a:gd name="connsiteX125" fmla="*/ 1095375 w 4533900"/>
              <a:gd name="connsiteY125"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124325 w 4533900"/>
              <a:gd name="connsiteY81" fmla="*/ 2152650 h 3524250"/>
              <a:gd name="connsiteX82" fmla="*/ 4162425 w 4533900"/>
              <a:gd name="connsiteY82" fmla="*/ 2124075 h 3524250"/>
              <a:gd name="connsiteX83" fmla="*/ 4248150 w 4533900"/>
              <a:gd name="connsiteY83" fmla="*/ 2066925 h 3524250"/>
              <a:gd name="connsiteX84" fmla="*/ 4352925 w 4533900"/>
              <a:gd name="connsiteY84" fmla="*/ 1933575 h 3524250"/>
              <a:gd name="connsiteX85" fmla="*/ 4391025 w 4533900"/>
              <a:gd name="connsiteY85" fmla="*/ 1866900 h 3524250"/>
              <a:gd name="connsiteX86" fmla="*/ 4410075 w 4533900"/>
              <a:gd name="connsiteY86" fmla="*/ 1809750 h 3524250"/>
              <a:gd name="connsiteX87" fmla="*/ 4438650 w 4533900"/>
              <a:gd name="connsiteY87" fmla="*/ 1743075 h 3524250"/>
              <a:gd name="connsiteX88" fmla="*/ 4457700 w 4533900"/>
              <a:gd name="connsiteY88" fmla="*/ 1714500 h 3524250"/>
              <a:gd name="connsiteX89" fmla="*/ 4486275 w 4533900"/>
              <a:gd name="connsiteY89" fmla="*/ 1638300 h 3524250"/>
              <a:gd name="connsiteX90" fmla="*/ 4495800 w 4533900"/>
              <a:gd name="connsiteY90" fmla="*/ 1600200 h 3524250"/>
              <a:gd name="connsiteX91" fmla="*/ 4505325 w 4533900"/>
              <a:gd name="connsiteY91" fmla="*/ 1571625 h 3524250"/>
              <a:gd name="connsiteX92" fmla="*/ 4514850 w 4533900"/>
              <a:gd name="connsiteY92" fmla="*/ 1476375 h 3524250"/>
              <a:gd name="connsiteX93" fmla="*/ 4524375 w 4533900"/>
              <a:gd name="connsiteY93" fmla="*/ 1409700 h 3524250"/>
              <a:gd name="connsiteX94" fmla="*/ 4533900 w 4533900"/>
              <a:gd name="connsiteY94" fmla="*/ 1304925 h 3524250"/>
              <a:gd name="connsiteX95" fmla="*/ 4514850 w 4533900"/>
              <a:gd name="connsiteY95" fmla="*/ 1009650 h 3524250"/>
              <a:gd name="connsiteX96" fmla="*/ 4505325 w 4533900"/>
              <a:gd name="connsiteY96" fmla="*/ 962025 h 3524250"/>
              <a:gd name="connsiteX97" fmla="*/ 4438650 w 4533900"/>
              <a:gd name="connsiteY97" fmla="*/ 800100 h 3524250"/>
              <a:gd name="connsiteX98" fmla="*/ 4410075 w 4533900"/>
              <a:gd name="connsiteY98" fmla="*/ 762000 h 3524250"/>
              <a:gd name="connsiteX99" fmla="*/ 4362450 w 4533900"/>
              <a:gd name="connsiteY99" fmla="*/ 666750 h 3524250"/>
              <a:gd name="connsiteX100" fmla="*/ 4305300 w 4533900"/>
              <a:gd name="connsiteY100" fmla="*/ 571500 h 3524250"/>
              <a:gd name="connsiteX101" fmla="*/ 4286250 w 4533900"/>
              <a:gd name="connsiteY101" fmla="*/ 542925 h 3524250"/>
              <a:gd name="connsiteX102" fmla="*/ 4257675 w 4533900"/>
              <a:gd name="connsiteY102" fmla="*/ 523875 h 3524250"/>
              <a:gd name="connsiteX103" fmla="*/ 4162425 w 4533900"/>
              <a:gd name="connsiteY103" fmla="*/ 400050 h 3524250"/>
              <a:gd name="connsiteX104" fmla="*/ 4076700 w 4533900"/>
              <a:gd name="connsiteY104" fmla="*/ 323850 h 3524250"/>
              <a:gd name="connsiteX105" fmla="*/ 4048125 w 4533900"/>
              <a:gd name="connsiteY105" fmla="*/ 295275 h 3524250"/>
              <a:gd name="connsiteX106" fmla="*/ 3952875 w 4533900"/>
              <a:gd name="connsiteY106" fmla="*/ 238125 h 3524250"/>
              <a:gd name="connsiteX107" fmla="*/ 3914775 w 4533900"/>
              <a:gd name="connsiteY107" fmla="*/ 209550 h 3524250"/>
              <a:gd name="connsiteX108" fmla="*/ 3829050 w 4533900"/>
              <a:gd name="connsiteY108" fmla="*/ 171450 h 3524250"/>
              <a:gd name="connsiteX109" fmla="*/ 3790950 w 4533900"/>
              <a:gd name="connsiteY109" fmla="*/ 152400 h 3524250"/>
              <a:gd name="connsiteX110" fmla="*/ 3724275 w 4533900"/>
              <a:gd name="connsiteY110" fmla="*/ 123825 h 3524250"/>
              <a:gd name="connsiteX111" fmla="*/ 3676650 w 4533900"/>
              <a:gd name="connsiteY111" fmla="*/ 95250 h 3524250"/>
              <a:gd name="connsiteX112" fmla="*/ 3600450 w 4533900"/>
              <a:gd name="connsiteY112" fmla="*/ 76200 h 3524250"/>
              <a:gd name="connsiteX113" fmla="*/ 3524250 w 4533900"/>
              <a:gd name="connsiteY113" fmla="*/ 47625 h 3524250"/>
              <a:gd name="connsiteX114" fmla="*/ 3486150 w 4533900"/>
              <a:gd name="connsiteY114" fmla="*/ 38100 h 3524250"/>
              <a:gd name="connsiteX115" fmla="*/ 3324225 w 4533900"/>
              <a:gd name="connsiteY115" fmla="*/ 19050 h 3524250"/>
              <a:gd name="connsiteX116" fmla="*/ 3152775 w 4533900"/>
              <a:gd name="connsiteY116" fmla="*/ 9525 h 3524250"/>
              <a:gd name="connsiteX117" fmla="*/ 3028950 w 4533900"/>
              <a:gd name="connsiteY117" fmla="*/ 0 h 3524250"/>
              <a:gd name="connsiteX118" fmla="*/ 1962150 w 4533900"/>
              <a:gd name="connsiteY118" fmla="*/ 19050 h 3524250"/>
              <a:gd name="connsiteX119" fmla="*/ 1733550 w 4533900"/>
              <a:gd name="connsiteY119" fmla="*/ 28575 h 3524250"/>
              <a:gd name="connsiteX120" fmla="*/ 1371600 w 4533900"/>
              <a:gd name="connsiteY120" fmla="*/ 47625 h 3524250"/>
              <a:gd name="connsiteX121" fmla="*/ 1304925 w 4533900"/>
              <a:gd name="connsiteY121" fmla="*/ 57150 h 3524250"/>
              <a:gd name="connsiteX122" fmla="*/ 1200150 w 4533900"/>
              <a:gd name="connsiteY122" fmla="*/ 66675 h 3524250"/>
              <a:gd name="connsiteX123" fmla="*/ 1143000 w 4533900"/>
              <a:gd name="connsiteY123" fmla="*/ 76200 h 3524250"/>
              <a:gd name="connsiteX124" fmla="*/ 1095375 w 4533900"/>
              <a:gd name="connsiteY124"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124325 w 4533900"/>
              <a:gd name="connsiteY81" fmla="*/ 2152650 h 3524250"/>
              <a:gd name="connsiteX82" fmla="*/ 4248150 w 4533900"/>
              <a:gd name="connsiteY82" fmla="*/ 2066925 h 3524250"/>
              <a:gd name="connsiteX83" fmla="*/ 4352925 w 4533900"/>
              <a:gd name="connsiteY83" fmla="*/ 1933575 h 3524250"/>
              <a:gd name="connsiteX84" fmla="*/ 4391025 w 4533900"/>
              <a:gd name="connsiteY84" fmla="*/ 1866900 h 3524250"/>
              <a:gd name="connsiteX85" fmla="*/ 4410075 w 4533900"/>
              <a:gd name="connsiteY85" fmla="*/ 1809750 h 3524250"/>
              <a:gd name="connsiteX86" fmla="*/ 4438650 w 4533900"/>
              <a:gd name="connsiteY86" fmla="*/ 1743075 h 3524250"/>
              <a:gd name="connsiteX87" fmla="*/ 4457700 w 4533900"/>
              <a:gd name="connsiteY87" fmla="*/ 1714500 h 3524250"/>
              <a:gd name="connsiteX88" fmla="*/ 4486275 w 4533900"/>
              <a:gd name="connsiteY88" fmla="*/ 1638300 h 3524250"/>
              <a:gd name="connsiteX89" fmla="*/ 4495800 w 4533900"/>
              <a:gd name="connsiteY89" fmla="*/ 1600200 h 3524250"/>
              <a:gd name="connsiteX90" fmla="*/ 4505325 w 4533900"/>
              <a:gd name="connsiteY90" fmla="*/ 1571625 h 3524250"/>
              <a:gd name="connsiteX91" fmla="*/ 4514850 w 4533900"/>
              <a:gd name="connsiteY91" fmla="*/ 1476375 h 3524250"/>
              <a:gd name="connsiteX92" fmla="*/ 4524375 w 4533900"/>
              <a:gd name="connsiteY92" fmla="*/ 1409700 h 3524250"/>
              <a:gd name="connsiteX93" fmla="*/ 4533900 w 4533900"/>
              <a:gd name="connsiteY93" fmla="*/ 1304925 h 3524250"/>
              <a:gd name="connsiteX94" fmla="*/ 4514850 w 4533900"/>
              <a:gd name="connsiteY94" fmla="*/ 1009650 h 3524250"/>
              <a:gd name="connsiteX95" fmla="*/ 4505325 w 4533900"/>
              <a:gd name="connsiteY95" fmla="*/ 962025 h 3524250"/>
              <a:gd name="connsiteX96" fmla="*/ 4438650 w 4533900"/>
              <a:gd name="connsiteY96" fmla="*/ 800100 h 3524250"/>
              <a:gd name="connsiteX97" fmla="*/ 4410075 w 4533900"/>
              <a:gd name="connsiteY97" fmla="*/ 762000 h 3524250"/>
              <a:gd name="connsiteX98" fmla="*/ 4362450 w 4533900"/>
              <a:gd name="connsiteY98" fmla="*/ 666750 h 3524250"/>
              <a:gd name="connsiteX99" fmla="*/ 4305300 w 4533900"/>
              <a:gd name="connsiteY99" fmla="*/ 571500 h 3524250"/>
              <a:gd name="connsiteX100" fmla="*/ 4286250 w 4533900"/>
              <a:gd name="connsiteY100" fmla="*/ 542925 h 3524250"/>
              <a:gd name="connsiteX101" fmla="*/ 4257675 w 4533900"/>
              <a:gd name="connsiteY101" fmla="*/ 523875 h 3524250"/>
              <a:gd name="connsiteX102" fmla="*/ 4162425 w 4533900"/>
              <a:gd name="connsiteY102" fmla="*/ 400050 h 3524250"/>
              <a:gd name="connsiteX103" fmla="*/ 4076700 w 4533900"/>
              <a:gd name="connsiteY103" fmla="*/ 323850 h 3524250"/>
              <a:gd name="connsiteX104" fmla="*/ 4048125 w 4533900"/>
              <a:gd name="connsiteY104" fmla="*/ 295275 h 3524250"/>
              <a:gd name="connsiteX105" fmla="*/ 3952875 w 4533900"/>
              <a:gd name="connsiteY105" fmla="*/ 238125 h 3524250"/>
              <a:gd name="connsiteX106" fmla="*/ 3914775 w 4533900"/>
              <a:gd name="connsiteY106" fmla="*/ 209550 h 3524250"/>
              <a:gd name="connsiteX107" fmla="*/ 3829050 w 4533900"/>
              <a:gd name="connsiteY107" fmla="*/ 171450 h 3524250"/>
              <a:gd name="connsiteX108" fmla="*/ 3790950 w 4533900"/>
              <a:gd name="connsiteY108" fmla="*/ 152400 h 3524250"/>
              <a:gd name="connsiteX109" fmla="*/ 3724275 w 4533900"/>
              <a:gd name="connsiteY109" fmla="*/ 123825 h 3524250"/>
              <a:gd name="connsiteX110" fmla="*/ 3676650 w 4533900"/>
              <a:gd name="connsiteY110" fmla="*/ 95250 h 3524250"/>
              <a:gd name="connsiteX111" fmla="*/ 3600450 w 4533900"/>
              <a:gd name="connsiteY111" fmla="*/ 76200 h 3524250"/>
              <a:gd name="connsiteX112" fmla="*/ 3524250 w 4533900"/>
              <a:gd name="connsiteY112" fmla="*/ 47625 h 3524250"/>
              <a:gd name="connsiteX113" fmla="*/ 3486150 w 4533900"/>
              <a:gd name="connsiteY113" fmla="*/ 38100 h 3524250"/>
              <a:gd name="connsiteX114" fmla="*/ 3324225 w 4533900"/>
              <a:gd name="connsiteY114" fmla="*/ 19050 h 3524250"/>
              <a:gd name="connsiteX115" fmla="*/ 3152775 w 4533900"/>
              <a:gd name="connsiteY115" fmla="*/ 9525 h 3524250"/>
              <a:gd name="connsiteX116" fmla="*/ 3028950 w 4533900"/>
              <a:gd name="connsiteY116" fmla="*/ 0 h 3524250"/>
              <a:gd name="connsiteX117" fmla="*/ 1962150 w 4533900"/>
              <a:gd name="connsiteY117" fmla="*/ 19050 h 3524250"/>
              <a:gd name="connsiteX118" fmla="*/ 1733550 w 4533900"/>
              <a:gd name="connsiteY118" fmla="*/ 28575 h 3524250"/>
              <a:gd name="connsiteX119" fmla="*/ 1371600 w 4533900"/>
              <a:gd name="connsiteY119" fmla="*/ 47625 h 3524250"/>
              <a:gd name="connsiteX120" fmla="*/ 1304925 w 4533900"/>
              <a:gd name="connsiteY120" fmla="*/ 57150 h 3524250"/>
              <a:gd name="connsiteX121" fmla="*/ 1200150 w 4533900"/>
              <a:gd name="connsiteY121" fmla="*/ 66675 h 3524250"/>
              <a:gd name="connsiteX122" fmla="*/ 1143000 w 4533900"/>
              <a:gd name="connsiteY122" fmla="*/ 76200 h 3524250"/>
              <a:gd name="connsiteX123" fmla="*/ 1095375 w 4533900"/>
              <a:gd name="connsiteY123"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248150 w 4533900"/>
              <a:gd name="connsiteY81" fmla="*/ 2066925 h 3524250"/>
              <a:gd name="connsiteX82" fmla="*/ 4352925 w 4533900"/>
              <a:gd name="connsiteY82" fmla="*/ 1933575 h 3524250"/>
              <a:gd name="connsiteX83" fmla="*/ 4391025 w 4533900"/>
              <a:gd name="connsiteY83" fmla="*/ 1866900 h 3524250"/>
              <a:gd name="connsiteX84" fmla="*/ 4410075 w 4533900"/>
              <a:gd name="connsiteY84" fmla="*/ 1809750 h 3524250"/>
              <a:gd name="connsiteX85" fmla="*/ 4438650 w 4533900"/>
              <a:gd name="connsiteY85" fmla="*/ 1743075 h 3524250"/>
              <a:gd name="connsiteX86" fmla="*/ 4457700 w 4533900"/>
              <a:gd name="connsiteY86" fmla="*/ 1714500 h 3524250"/>
              <a:gd name="connsiteX87" fmla="*/ 4486275 w 4533900"/>
              <a:gd name="connsiteY87" fmla="*/ 1638300 h 3524250"/>
              <a:gd name="connsiteX88" fmla="*/ 4495800 w 4533900"/>
              <a:gd name="connsiteY88" fmla="*/ 1600200 h 3524250"/>
              <a:gd name="connsiteX89" fmla="*/ 4505325 w 4533900"/>
              <a:gd name="connsiteY89" fmla="*/ 1571625 h 3524250"/>
              <a:gd name="connsiteX90" fmla="*/ 4514850 w 4533900"/>
              <a:gd name="connsiteY90" fmla="*/ 1476375 h 3524250"/>
              <a:gd name="connsiteX91" fmla="*/ 4524375 w 4533900"/>
              <a:gd name="connsiteY91" fmla="*/ 1409700 h 3524250"/>
              <a:gd name="connsiteX92" fmla="*/ 4533900 w 4533900"/>
              <a:gd name="connsiteY92" fmla="*/ 1304925 h 3524250"/>
              <a:gd name="connsiteX93" fmla="*/ 4514850 w 4533900"/>
              <a:gd name="connsiteY93" fmla="*/ 1009650 h 3524250"/>
              <a:gd name="connsiteX94" fmla="*/ 4505325 w 4533900"/>
              <a:gd name="connsiteY94" fmla="*/ 962025 h 3524250"/>
              <a:gd name="connsiteX95" fmla="*/ 4438650 w 4533900"/>
              <a:gd name="connsiteY95" fmla="*/ 800100 h 3524250"/>
              <a:gd name="connsiteX96" fmla="*/ 4410075 w 4533900"/>
              <a:gd name="connsiteY96" fmla="*/ 762000 h 3524250"/>
              <a:gd name="connsiteX97" fmla="*/ 4362450 w 4533900"/>
              <a:gd name="connsiteY97" fmla="*/ 666750 h 3524250"/>
              <a:gd name="connsiteX98" fmla="*/ 4305300 w 4533900"/>
              <a:gd name="connsiteY98" fmla="*/ 571500 h 3524250"/>
              <a:gd name="connsiteX99" fmla="*/ 4286250 w 4533900"/>
              <a:gd name="connsiteY99" fmla="*/ 542925 h 3524250"/>
              <a:gd name="connsiteX100" fmla="*/ 4257675 w 4533900"/>
              <a:gd name="connsiteY100" fmla="*/ 523875 h 3524250"/>
              <a:gd name="connsiteX101" fmla="*/ 4162425 w 4533900"/>
              <a:gd name="connsiteY101" fmla="*/ 400050 h 3524250"/>
              <a:gd name="connsiteX102" fmla="*/ 4076700 w 4533900"/>
              <a:gd name="connsiteY102" fmla="*/ 323850 h 3524250"/>
              <a:gd name="connsiteX103" fmla="*/ 4048125 w 4533900"/>
              <a:gd name="connsiteY103" fmla="*/ 295275 h 3524250"/>
              <a:gd name="connsiteX104" fmla="*/ 3952875 w 4533900"/>
              <a:gd name="connsiteY104" fmla="*/ 238125 h 3524250"/>
              <a:gd name="connsiteX105" fmla="*/ 3914775 w 4533900"/>
              <a:gd name="connsiteY105" fmla="*/ 209550 h 3524250"/>
              <a:gd name="connsiteX106" fmla="*/ 3829050 w 4533900"/>
              <a:gd name="connsiteY106" fmla="*/ 171450 h 3524250"/>
              <a:gd name="connsiteX107" fmla="*/ 3790950 w 4533900"/>
              <a:gd name="connsiteY107" fmla="*/ 152400 h 3524250"/>
              <a:gd name="connsiteX108" fmla="*/ 3724275 w 4533900"/>
              <a:gd name="connsiteY108" fmla="*/ 123825 h 3524250"/>
              <a:gd name="connsiteX109" fmla="*/ 3676650 w 4533900"/>
              <a:gd name="connsiteY109" fmla="*/ 95250 h 3524250"/>
              <a:gd name="connsiteX110" fmla="*/ 3600450 w 4533900"/>
              <a:gd name="connsiteY110" fmla="*/ 76200 h 3524250"/>
              <a:gd name="connsiteX111" fmla="*/ 3524250 w 4533900"/>
              <a:gd name="connsiteY111" fmla="*/ 47625 h 3524250"/>
              <a:gd name="connsiteX112" fmla="*/ 3486150 w 4533900"/>
              <a:gd name="connsiteY112" fmla="*/ 38100 h 3524250"/>
              <a:gd name="connsiteX113" fmla="*/ 3324225 w 4533900"/>
              <a:gd name="connsiteY113" fmla="*/ 19050 h 3524250"/>
              <a:gd name="connsiteX114" fmla="*/ 3152775 w 4533900"/>
              <a:gd name="connsiteY114" fmla="*/ 9525 h 3524250"/>
              <a:gd name="connsiteX115" fmla="*/ 3028950 w 4533900"/>
              <a:gd name="connsiteY115" fmla="*/ 0 h 3524250"/>
              <a:gd name="connsiteX116" fmla="*/ 1962150 w 4533900"/>
              <a:gd name="connsiteY116" fmla="*/ 19050 h 3524250"/>
              <a:gd name="connsiteX117" fmla="*/ 1733550 w 4533900"/>
              <a:gd name="connsiteY117" fmla="*/ 28575 h 3524250"/>
              <a:gd name="connsiteX118" fmla="*/ 1371600 w 4533900"/>
              <a:gd name="connsiteY118" fmla="*/ 47625 h 3524250"/>
              <a:gd name="connsiteX119" fmla="*/ 1304925 w 4533900"/>
              <a:gd name="connsiteY119" fmla="*/ 57150 h 3524250"/>
              <a:gd name="connsiteX120" fmla="*/ 1200150 w 4533900"/>
              <a:gd name="connsiteY120" fmla="*/ 66675 h 3524250"/>
              <a:gd name="connsiteX121" fmla="*/ 1143000 w 4533900"/>
              <a:gd name="connsiteY121" fmla="*/ 76200 h 3524250"/>
              <a:gd name="connsiteX122" fmla="*/ 1095375 w 4533900"/>
              <a:gd name="connsiteY122"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52925 w 4533900"/>
              <a:gd name="connsiteY81" fmla="*/ 1933575 h 3524250"/>
              <a:gd name="connsiteX82" fmla="*/ 4391025 w 4533900"/>
              <a:gd name="connsiteY82" fmla="*/ 1866900 h 3524250"/>
              <a:gd name="connsiteX83" fmla="*/ 4410075 w 4533900"/>
              <a:gd name="connsiteY83" fmla="*/ 1809750 h 3524250"/>
              <a:gd name="connsiteX84" fmla="*/ 4438650 w 4533900"/>
              <a:gd name="connsiteY84" fmla="*/ 1743075 h 3524250"/>
              <a:gd name="connsiteX85" fmla="*/ 4457700 w 4533900"/>
              <a:gd name="connsiteY85" fmla="*/ 1714500 h 3524250"/>
              <a:gd name="connsiteX86" fmla="*/ 4486275 w 4533900"/>
              <a:gd name="connsiteY86" fmla="*/ 1638300 h 3524250"/>
              <a:gd name="connsiteX87" fmla="*/ 4495800 w 4533900"/>
              <a:gd name="connsiteY87" fmla="*/ 1600200 h 3524250"/>
              <a:gd name="connsiteX88" fmla="*/ 4505325 w 4533900"/>
              <a:gd name="connsiteY88" fmla="*/ 1571625 h 3524250"/>
              <a:gd name="connsiteX89" fmla="*/ 4514850 w 4533900"/>
              <a:gd name="connsiteY89" fmla="*/ 1476375 h 3524250"/>
              <a:gd name="connsiteX90" fmla="*/ 4524375 w 4533900"/>
              <a:gd name="connsiteY90" fmla="*/ 1409700 h 3524250"/>
              <a:gd name="connsiteX91" fmla="*/ 4533900 w 4533900"/>
              <a:gd name="connsiteY91" fmla="*/ 1304925 h 3524250"/>
              <a:gd name="connsiteX92" fmla="*/ 4514850 w 4533900"/>
              <a:gd name="connsiteY92" fmla="*/ 1009650 h 3524250"/>
              <a:gd name="connsiteX93" fmla="*/ 4505325 w 4533900"/>
              <a:gd name="connsiteY93" fmla="*/ 962025 h 3524250"/>
              <a:gd name="connsiteX94" fmla="*/ 4438650 w 4533900"/>
              <a:gd name="connsiteY94" fmla="*/ 800100 h 3524250"/>
              <a:gd name="connsiteX95" fmla="*/ 4410075 w 4533900"/>
              <a:gd name="connsiteY95" fmla="*/ 762000 h 3524250"/>
              <a:gd name="connsiteX96" fmla="*/ 4362450 w 4533900"/>
              <a:gd name="connsiteY96" fmla="*/ 666750 h 3524250"/>
              <a:gd name="connsiteX97" fmla="*/ 4305300 w 4533900"/>
              <a:gd name="connsiteY97" fmla="*/ 571500 h 3524250"/>
              <a:gd name="connsiteX98" fmla="*/ 4286250 w 4533900"/>
              <a:gd name="connsiteY98" fmla="*/ 542925 h 3524250"/>
              <a:gd name="connsiteX99" fmla="*/ 4257675 w 4533900"/>
              <a:gd name="connsiteY99" fmla="*/ 523875 h 3524250"/>
              <a:gd name="connsiteX100" fmla="*/ 4162425 w 4533900"/>
              <a:gd name="connsiteY100" fmla="*/ 400050 h 3524250"/>
              <a:gd name="connsiteX101" fmla="*/ 4076700 w 4533900"/>
              <a:gd name="connsiteY101" fmla="*/ 323850 h 3524250"/>
              <a:gd name="connsiteX102" fmla="*/ 4048125 w 4533900"/>
              <a:gd name="connsiteY102" fmla="*/ 295275 h 3524250"/>
              <a:gd name="connsiteX103" fmla="*/ 3952875 w 4533900"/>
              <a:gd name="connsiteY103" fmla="*/ 238125 h 3524250"/>
              <a:gd name="connsiteX104" fmla="*/ 3914775 w 4533900"/>
              <a:gd name="connsiteY104" fmla="*/ 209550 h 3524250"/>
              <a:gd name="connsiteX105" fmla="*/ 3829050 w 4533900"/>
              <a:gd name="connsiteY105" fmla="*/ 171450 h 3524250"/>
              <a:gd name="connsiteX106" fmla="*/ 3790950 w 4533900"/>
              <a:gd name="connsiteY106" fmla="*/ 152400 h 3524250"/>
              <a:gd name="connsiteX107" fmla="*/ 3724275 w 4533900"/>
              <a:gd name="connsiteY107" fmla="*/ 123825 h 3524250"/>
              <a:gd name="connsiteX108" fmla="*/ 3676650 w 4533900"/>
              <a:gd name="connsiteY108" fmla="*/ 95250 h 3524250"/>
              <a:gd name="connsiteX109" fmla="*/ 3600450 w 4533900"/>
              <a:gd name="connsiteY109" fmla="*/ 76200 h 3524250"/>
              <a:gd name="connsiteX110" fmla="*/ 3524250 w 4533900"/>
              <a:gd name="connsiteY110" fmla="*/ 47625 h 3524250"/>
              <a:gd name="connsiteX111" fmla="*/ 3486150 w 4533900"/>
              <a:gd name="connsiteY111" fmla="*/ 38100 h 3524250"/>
              <a:gd name="connsiteX112" fmla="*/ 3324225 w 4533900"/>
              <a:gd name="connsiteY112" fmla="*/ 19050 h 3524250"/>
              <a:gd name="connsiteX113" fmla="*/ 3152775 w 4533900"/>
              <a:gd name="connsiteY113" fmla="*/ 9525 h 3524250"/>
              <a:gd name="connsiteX114" fmla="*/ 3028950 w 4533900"/>
              <a:gd name="connsiteY114" fmla="*/ 0 h 3524250"/>
              <a:gd name="connsiteX115" fmla="*/ 1962150 w 4533900"/>
              <a:gd name="connsiteY115" fmla="*/ 19050 h 3524250"/>
              <a:gd name="connsiteX116" fmla="*/ 1733550 w 4533900"/>
              <a:gd name="connsiteY116" fmla="*/ 28575 h 3524250"/>
              <a:gd name="connsiteX117" fmla="*/ 1371600 w 4533900"/>
              <a:gd name="connsiteY117" fmla="*/ 47625 h 3524250"/>
              <a:gd name="connsiteX118" fmla="*/ 1304925 w 4533900"/>
              <a:gd name="connsiteY118" fmla="*/ 57150 h 3524250"/>
              <a:gd name="connsiteX119" fmla="*/ 1200150 w 4533900"/>
              <a:gd name="connsiteY119" fmla="*/ 66675 h 3524250"/>
              <a:gd name="connsiteX120" fmla="*/ 1143000 w 4533900"/>
              <a:gd name="connsiteY120" fmla="*/ 76200 h 3524250"/>
              <a:gd name="connsiteX121" fmla="*/ 1095375 w 4533900"/>
              <a:gd name="connsiteY121"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91025 w 4533900"/>
              <a:gd name="connsiteY81" fmla="*/ 1866900 h 3524250"/>
              <a:gd name="connsiteX82" fmla="*/ 4410075 w 4533900"/>
              <a:gd name="connsiteY82" fmla="*/ 1809750 h 3524250"/>
              <a:gd name="connsiteX83" fmla="*/ 4438650 w 4533900"/>
              <a:gd name="connsiteY83" fmla="*/ 1743075 h 3524250"/>
              <a:gd name="connsiteX84" fmla="*/ 4457700 w 4533900"/>
              <a:gd name="connsiteY84" fmla="*/ 1714500 h 3524250"/>
              <a:gd name="connsiteX85" fmla="*/ 4486275 w 4533900"/>
              <a:gd name="connsiteY85" fmla="*/ 1638300 h 3524250"/>
              <a:gd name="connsiteX86" fmla="*/ 4495800 w 4533900"/>
              <a:gd name="connsiteY86" fmla="*/ 1600200 h 3524250"/>
              <a:gd name="connsiteX87" fmla="*/ 4505325 w 4533900"/>
              <a:gd name="connsiteY87" fmla="*/ 1571625 h 3524250"/>
              <a:gd name="connsiteX88" fmla="*/ 4514850 w 4533900"/>
              <a:gd name="connsiteY88" fmla="*/ 1476375 h 3524250"/>
              <a:gd name="connsiteX89" fmla="*/ 4524375 w 4533900"/>
              <a:gd name="connsiteY89" fmla="*/ 1409700 h 3524250"/>
              <a:gd name="connsiteX90" fmla="*/ 4533900 w 4533900"/>
              <a:gd name="connsiteY90" fmla="*/ 1304925 h 3524250"/>
              <a:gd name="connsiteX91" fmla="*/ 4514850 w 4533900"/>
              <a:gd name="connsiteY91" fmla="*/ 1009650 h 3524250"/>
              <a:gd name="connsiteX92" fmla="*/ 4505325 w 4533900"/>
              <a:gd name="connsiteY92" fmla="*/ 962025 h 3524250"/>
              <a:gd name="connsiteX93" fmla="*/ 4438650 w 4533900"/>
              <a:gd name="connsiteY93" fmla="*/ 800100 h 3524250"/>
              <a:gd name="connsiteX94" fmla="*/ 4410075 w 4533900"/>
              <a:gd name="connsiteY94" fmla="*/ 762000 h 3524250"/>
              <a:gd name="connsiteX95" fmla="*/ 4362450 w 4533900"/>
              <a:gd name="connsiteY95" fmla="*/ 666750 h 3524250"/>
              <a:gd name="connsiteX96" fmla="*/ 4305300 w 4533900"/>
              <a:gd name="connsiteY96" fmla="*/ 571500 h 3524250"/>
              <a:gd name="connsiteX97" fmla="*/ 4286250 w 4533900"/>
              <a:gd name="connsiteY97" fmla="*/ 542925 h 3524250"/>
              <a:gd name="connsiteX98" fmla="*/ 4257675 w 4533900"/>
              <a:gd name="connsiteY98" fmla="*/ 523875 h 3524250"/>
              <a:gd name="connsiteX99" fmla="*/ 4162425 w 4533900"/>
              <a:gd name="connsiteY99" fmla="*/ 400050 h 3524250"/>
              <a:gd name="connsiteX100" fmla="*/ 4076700 w 4533900"/>
              <a:gd name="connsiteY100" fmla="*/ 323850 h 3524250"/>
              <a:gd name="connsiteX101" fmla="*/ 4048125 w 4533900"/>
              <a:gd name="connsiteY101" fmla="*/ 295275 h 3524250"/>
              <a:gd name="connsiteX102" fmla="*/ 3952875 w 4533900"/>
              <a:gd name="connsiteY102" fmla="*/ 238125 h 3524250"/>
              <a:gd name="connsiteX103" fmla="*/ 3914775 w 4533900"/>
              <a:gd name="connsiteY103" fmla="*/ 209550 h 3524250"/>
              <a:gd name="connsiteX104" fmla="*/ 3829050 w 4533900"/>
              <a:gd name="connsiteY104" fmla="*/ 171450 h 3524250"/>
              <a:gd name="connsiteX105" fmla="*/ 3790950 w 4533900"/>
              <a:gd name="connsiteY105" fmla="*/ 152400 h 3524250"/>
              <a:gd name="connsiteX106" fmla="*/ 3724275 w 4533900"/>
              <a:gd name="connsiteY106" fmla="*/ 123825 h 3524250"/>
              <a:gd name="connsiteX107" fmla="*/ 3676650 w 4533900"/>
              <a:gd name="connsiteY107" fmla="*/ 95250 h 3524250"/>
              <a:gd name="connsiteX108" fmla="*/ 3600450 w 4533900"/>
              <a:gd name="connsiteY108" fmla="*/ 76200 h 3524250"/>
              <a:gd name="connsiteX109" fmla="*/ 3524250 w 4533900"/>
              <a:gd name="connsiteY109" fmla="*/ 47625 h 3524250"/>
              <a:gd name="connsiteX110" fmla="*/ 3486150 w 4533900"/>
              <a:gd name="connsiteY110" fmla="*/ 38100 h 3524250"/>
              <a:gd name="connsiteX111" fmla="*/ 3324225 w 4533900"/>
              <a:gd name="connsiteY111" fmla="*/ 19050 h 3524250"/>
              <a:gd name="connsiteX112" fmla="*/ 3152775 w 4533900"/>
              <a:gd name="connsiteY112" fmla="*/ 9525 h 3524250"/>
              <a:gd name="connsiteX113" fmla="*/ 3028950 w 4533900"/>
              <a:gd name="connsiteY113" fmla="*/ 0 h 3524250"/>
              <a:gd name="connsiteX114" fmla="*/ 1962150 w 4533900"/>
              <a:gd name="connsiteY114" fmla="*/ 19050 h 3524250"/>
              <a:gd name="connsiteX115" fmla="*/ 1733550 w 4533900"/>
              <a:gd name="connsiteY115" fmla="*/ 28575 h 3524250"/>
              <a:gd name="connsiteX116" fmla="*/ 1371600 w 4533900"/>
              <a:gd name="connsiteY116" fmla="*/ 47625 h 3524250"/>
              <a:gd name="connsiteX117" fmla="*/ 1304925 w 4533900"/>
              <a:gd name="connsiteY117" fmla="*/ 57150 h 3524250"/>
              <a:gd name="connsiteX118" fmla="*/ 1200150 w 4533900"/>
              <a:gd name="connsiteY118" fmla="*/ 66675 h 3524250"/>
              <a:gd name="connsiteX119" fmla="*/ 1143000 w 4533900"/>
              <a:gd name="connsiteY119" fmla="*/ 76200 h 3524250"/>
              <a:gd name="connsiteX120" fmla="*/ 1095375 w 4533900"/>
              <a:gd name="connsiteY120"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391025 w 4533900"/>
              <a:gd name="connsiteY81" fmla="*/ 1866900 h 3524250"/>
              <a:gd name="connsiteX82" fmla="*/ 4438650 w 4533900"/>
              <a:gd name="connsiteY82" fmla="*/ 1743075 h 3524250"/>
              <a:gd name="connsiteX83" fmla="*/ 4457700 w 4533900"/>
              <a:gd name="connsiteY83" fmla="*/ 1714500 h 3524250"/>
              <a:gd name="connsiteX84" fmla="*/ 4486275 w 4533900"/>
              <a:gd name="connsiteY84" fmla="*/ 1638300 h 3524250"/>
              <a:gd name="connsiteX85" fmla="*/ 4495800 w 4533900"/>
              <a:gd name="connsiteY85" fmla="*/ 1600200 h 3524250"/>
              <a:gd name="connsiteX86" fmla="*/ 4505325 w 4533900"/>
              <a:gd name="connsiteY86" fmla="*/ 1571625 h 3524250"/>
              <a:gd name="connsiteX87" fmla="*/ 4514850 w 4533900"/>
              <a:gd name="connsiteY87" fmla="*/ 1476375 h 3524250"/>
              <a:gd name="connsiteX88" fmla="*/ 4524375 w 4533900"/>
              <a:gd name="connsiteY88" fmla="*/ 1409700 h 3524250"/>
              <a:gd name="connsiteX89" fmla="*/ 4533900 w 4533900"/>
              <a:gd name="connsiteY89" fmla="*/ 1304925 h 3524250"/>
              <a:gd name="connsiteX90" fmla="*/ 4514850 w 4533900"/>
              <a:gd name="connsiteY90" fmla="*/ 1009650 h 3524250"/>
              <a:gd name="connsiteX91" fmla="*/ 4505325 w 4533900"/>
              <a:gd name="connsiteY91" fmla="*/ 962025 h 3524250"/>
              <a:gd name="connsiteX92" fmla="*/ 4438650 w 4533900"/>
              <a:gd name="connsiteY92" fmla="*/ 800100 h 3524250"/>
              <a:gd name="connsiteX93" fmla="*/ 4410075 w 4533900"/>
              <a:gd name="connsiteY93" fmla="*/ 762000 h 3524250"/>
              <a:gd name="connsiteX94" fmla="*/ 4362450 w 4533900"/>
              <a:gd name="connsiteY94" fmla="*/ 666750 h 3524250"/>
              <a:gd name="connsiteX95" fmla="*/ 4305300 w 4533900"/>
              <a:gd name="connsiteY95" fmla="*/ 571500 h 3524250"/>
              <a:gd name="connsiteX96" fmla="*/ 4286250 w 4533900"/>
              <a:gd name="connsiteY96" fmla="*/ 542925 h 3524250"/>
              <a:gd name="connsiteX97" fmla="*/ 4257675 w 4533900"/>
              <a:gd name="connsiteY97" fmla="*/ 523875 h 3524250"/>
              <a:gd name="connsiteX98" fmla="*/ 4162425 w 4533900"/>
              <a:gd name="connsiteY98" fmla="*/ 400050 h 3524250"/>
              <a:gd name="connsiteX99" fmla="*/ 4076700 w 4533900"/>
              <a:gd name="connsiteY99" fmla="*/ 323850 h 3524250"/>
              <a:gd name="connsiteX100" fmla="*/ 4048125 w 4533900"/>
              <a:gd name="connsiteY100" fmla="*/ 295275 h 3524250"/>
              <a:gd name="connsiteX101" fmla="*/ 3952875 w 4533900"/>
              <a:gd name="connsiteY101" fmla="*/ 238125 h 3524250"/>
              <a:gd name="connsiteX102" fmla="*/ 3914775 w 4533900"/>
              <a:gd name="connsiteY102" fmla="*/ 209550 h 3524250"/>
              <a:gd name="connsiteX103" fmla="*/ 3829050 w 4533900"/>
              <a:gd name="connsiteY103" fmla="*/ 171450 h 3524250"/>
              <a:gd name="connsiteX104" fmla="*/ 3790950 w 4533900"/>
              <a:gd name="connsiteY104" fmla="*/ 152400 h 3524250"/>
              <a:gd name="connsiteX105" fmla="*/ 3724275 w 4533900"/>
              <a:gd name="connsiteY105" fmla="*/ 123825 h 3524250"/>
              <a:gd name="connsiteX106" fmla="*/ 3676650 w 4533900"/>
              <a:gd name="connsiteY106" fmla="*/ 95250 h 3524250"/>
              <a:gd name="connsiteX107" fmla="*/ 3600450 w 4533900"/>
              <a:gd name="connsiteY107" fmla="*/ 76200 h 3524250"/>
              <a:gd name="connsiteX108" fmla="*/ 3524250 w 4533900"/>
              <a:gd name="connsiteY108" fmla="*/ 47625 h 3524250"/>
              <a:gd name="connsiteX109" fmla="*/ 3486150 w 4533900"/>
              <a:gd name="connsiteY109" fmla="*/ 38100 h 3524250"/>
              <a:gd name="connsiteX110" fmla="*/ 3324225 w 4533900"/>
              <a:gd name="connsiteY110" fmla="*/ 19050 h 3524250"/>
              <a:gd name="connsiteX111" fmla="*/ 3152775 w 4533900"/>
              <a:gd name="connsiteY111" fmla="*/ 9525 h 3524250"/>
              <a:gd name="connsiteX112" fmla="*/ 3028950 w 4533900"/>
              <a:gd name="connsiteY112" fmla="*/ 0 h 3524250"/>
              <a:gd name="connsiteX113" fmla="*/ 1962150 w 4533900"/>
              <a:gd name="connsiteY113" fmla="*/ 19050 h 3524250"/>
              <a:gd name="connsiteX114" fmla="*/ 1733550 w 4533900"/>
              <a:gd name="connsiteY114" fmla="*/ 28575 h 3524250"/>
              <a:gd name="connsiteX115" fmla="*/ 1371600 w 4533900"/>
              <a:gd name="connsiteY115" fmla="*/ 47625 h 3524250"/>
              <a:gd name="connsiteX116" fmla="*/ 1304925 w 4533900"/>
              <a:gd name="connsiteY116" fmla="*/ 57150 h 3524250"/>
              <a:gd name="connsiteX117" fmla="*/ 1200150 w 4533900"/>
              <a:gd name="connsiteY117" fmla="*/ 66675 h 3524250"/>
              <a:gd name="connsiteX118" fmla="*/ 1143000 w 4533900"/>
              <a:gd name="connsiteY118" fmla="*/ 76200 h 3524250"/>
              <a:gd name="connsiteX119" fmla="*/ 1095375 w 4533900"/>
              <a:gd name="connsiteY119" fmla="*/ 85725 h 3524250"/>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336828 w 4533900"/>
              <a:gd name="connsiteY74" fmla="*/ 2529978 h 3524250"/>
              <a:gd name="connsiteX75" fmla="*/ 2498754 w 4533900"/>
              <a:gd name="connsiteY75" fmla="*/ 2119141 h 3524250"/>
              <a:gd name="connsiteX76" fmla="*/ 2697177 w 4533900"/>
              <a:gd name="connsiteY76" fmla="*/ 2095959 h 3524250"/>
              <a:gd name="connsiteX77" fmla="*/ 2871208 w 4533900"/>
              <a:gd name="connsiteY77" fmla="*/ 1506441 h 3524250"/>
              <a:gd name="connsiteX78" fmla="*/ 3359480 w 4533900"/>
              <a:gd name="connsiteY78" fmla="*/ 1314106 h 3524250"/>
              <a:gd name="connsiteX79" fmla="*/ 3698461 w 4533900"/>
              <a:gd name="connsiteY79" fmla="*/ 1121769 h 3524250"/>
              <a:gd name="connsiteX80" fmla="*/ 3963737 w 4533900"/>
              <a:gd name="connsiteY80" fmla="*/ 1708647 h 3524250"/>
              <a:gd name="connsiteX81" fmla="*/ 4438650 w 4533900"/>
              <a:gd name="connsiteY81" fmla="*/ 1743075 h 3524250"/>
              <a:gd name="connsiteX82" fmla="*/ 4457700 w 4533900"/>
              <a:gd name="connsiteY82" fmla="*/ 1714500 h 3524250"/>
              <a:gd name="connsiteX83" fmla="*/ 4486275 w 4533900"/>
              <a:gd name="connsiteY83" fmla="*/ 1638300 h 3524250"/>
              <a:gd name="connsiteX84" fmla="*/ 4495800 w 4533900"/>
              <a:gd name="connsiteY84" fmla="*/ 1600200 h 3524250"/>
              <a:gd name="connsiteX85" fmla="*/ 4505325 w 4533900"/>
              <a:gd name="connsiteY85" fmla="*/ 1571625 h 3524250"/>
              <a:gd name="connsiteX86" fmla="*/ 4514850 w 4533900"/>
              <a:gd name="connsiteY86" fmla="*/ 1476375 h 3524250"/>
              <a:gd name="connsiteX87" fmla="*/ 4524375 w 4533900"/>
              <a:gd name="connsiteY87" fmla="*/ 1409700 h 3524250"/>
              <a:gd name="connsiteX88" fmla="*/ 4533900 w 4533900"/>
              <a:gd name="connsiteY88" fmla="*/ 1304925 h 3524250"/>
              <a:gd name="connsiteX89" fmla="*/ 4514850 w 4533900"/>
              <a:gd name="connsiteY89" fmla="*/ 1009650 h 3524250"/>
              <a:gd name="connsiteX90" fmla="*/ 4505325 w 4533900"/>
              <a:gd name="connsiteY90" fmla="*/ 962025 h 3524250"/>
              <a:gd name="connsiteX91" fmla="*/ 4438650 w 4533900"/>
              <a:gd name="connsiteY91" fmla="*/ 800100 h 3524250"/>
              <a:gd name="connsiteX92" fmla="*/ 4410075 w 4533900"/>
              <a:gd name="connsiteY92" fmla="*/ 762000 h 3524250"/>
              <a:gd name="connsiteX93" fmla="*/ 4362450 w 4533900"/>
              <a:gd name="connsiteY93" fmla="*/ 666750 h 3524250"/>
              <a:gd name="connsiteX94" fmla="*/ 4305300 w 4533900"/>
              <a:gd name="connsiteY94" fmla="*/ 571500 h 3524250"/>
              <a:gd name="connsiteX95" fmla="*/ 4286250 w 4533900"/>
              <a:gd name="connsiteY95" fmla="*/ 542925 h 3524250"/>
              <a:gd name="connsiteX96" fmla="*/ 4257675 w 4533900"/>
              <a:gd name="connsiteY96" fmla="*/ 523875 h 3524250"/>
              <a:gd name="connsiteX97" fmla="*/ 4162425 w 4533900"/>
              <a:gd name="connsiteY97" fmla="*/ 400050 h 3524250"/>
              <a:gd name="connsiteX98" fmla="*/ 4076700 w 4533900"/>
              <a:gd name="connsiteY98" fmla="*/ 323850 h 3524250"/>
              <a:gd name="connsiteX99" fmla="*/ 4048125 w 4533900"/>
              <a:gd name="connsiteY99" fmla="*/ 295275 h 3524250"/>
              <a:gd name="connsiteX100" fmla="*/ 3952875 w 4533900"/>
              <a:gd name="connsiteY100" fmla="*/ 238125 h 3524250"/>
              <a:gd name="connsiteX101" fmla="*/ 3914775 w 4533900"/>
              <a:gd name="connsiteY101" fmla="*/ 209550 h 3524250"/>
              <a:gd name="connsiteX102" fmla="*/ 3829050 w 4533900"/>
              <a:gd name="connsiteY102" fmla="*/ 171450 h 3524250"/>
              <a:gd name="connsiteX103" fmla="*/ 3790950 w 4533900"/>
              <a:gd name="connsiteY103" fmla="*/ 152400 h 3524250"/>
              <a:gd name="connsiteX104" fmla="*/ 3724275 w 4533900"/>
              <a:gd name="connsiteY104" fmla="*/ 123825 h 3524250"/>
              <a:gd name="connsiteX105" fmla="*/ 3676650 w 4533900"/>
              <a:gd name="connsiteY105" fmla="*/ 95250 h 3524250"/>
              <a:gd name="connsiteX106" fmla="*/ 3600450 w 4533900"/>
              <a:gd name="connsiteY106" fmla="*/ 76200 h 3524250"/>
              <a:gd name="connsiteX107" fmla="*/ 3524250 w 4533900"/>
              <a:gd name="connsiteY107" fmla="*/ 47625 h 3524250"/>
              <a:gd name="connsiteX108" fmla="*/ 3486150 w 4533900"/>
              <a:gd name="connsiteY108" fmla="*/ 38100 h 3524250"/>
              <a:gd name="connsiteX109" fmla="*/ 3324225 w 4533900"/>
              <a:gd name="connsiteY109" fmla="*/ 19050 h 3524250"/>
              <a:gd name="connsiteX110" fmla="*/ 3152775 w 4533900"/>
              <a:gd name="connsiteY110" fmla="*/ 9525 h 3524250"/>
              <a:gd name="connsiteX111" fmla="*/ 3028950 w 4533900"/>
              <a:gd name="connsiteY111" fmla="*/ 0 h 3524250"/>
              <a:gd name="connsiteX112" fmla="*/ 1962150 w 4533900"/>
              <a:gd name="connsiteY112" fmla="*/ 19050 h 3524250"/>
              <a:gd name="connsiteX113" fmla="*/ 1733550 w 4533900"/>
              <a:gd name="connsiteY113" fmla="*/ 28575 h 3524250"/>
              <a:gd name="connsiteX114" fmla="*/ 1371600 w 4533900"/>
              <a:gd name="connsiteY114" fmla="*/ 47625 h 3524250"/>
              <a:gd name="connsiteX115" fmla="*/ 1304925 w 4533900"/>
              <a:gd name="connsiteY115" fmla="*/ 57150 h 3524250"/>
              <a:gd name="connsiteX116" fmla="*/ 1200150 w 4533900"/>
              <a:gd name="connsiteY116" fmla="*/ 66675 h 3524250"/>
              <a:gd name="connsiteX117" fmla="*/ 1143000 w 4533900"/>
              <a:gd name="connsiteY117" fmla="*/ 76200 h 3524250"/>
              <a:gd name="connsiteX118" fmla="*/ 1095375 w 4533900"/>
              <a:gd name="connsiteY118" fmla="*/ 85725 h 3524250"/>
              <a:gd name="connsiteX0" fmla="*/ 1095375 w 4533900"/>
              <a:gd name="connsiteY0" fmla="*/ 562462 h 4000987"/>
              <a:gd name="connsiteX1" fmla="*/ 1009650 w 4533900"/>
              <a:gd name="connsiteY1" fmla="*/ 591037 h 4000987"/>
              <a:gd name="connsiteX2" fmla="*/ 952500 w 4533900"/>
              <a:gd name="connsiteY2" fmla="*/ 629137 h 4000987"/>
              <a:gd name="connsiteX3" fmla="*/ 885825 w 4533900"/>
              <a:gd name="connsiteY3" fmla="*/ 657712 h 4000987"/>
              <a:gd name="connsiteX4" fmla="*/ 790575 w 4533900"/>
              <a:gd name="connsiteY4" fmla="*/ 686287 h 4000987"/>
              <a:gd name="connsiteX5" fmla="*/ 762000 w 4533900"/>
              <a:gd name="connsiteY5" fmla="*/ 714862 h 4000987"/>
              <a:gd name="connsiteX6" fmla="*/ 714375 w 4533900"/>
              <a:gd name="connsiteY6" fmla="*/ 743437 h 4000987"/>
              <a:gd name="connsiteX7" fmla="*/ 676275 w 4533900"/>
              <a:gd name="connsiteY7" fmla="*/ 772012 h 4000987"/>
              <a:gd name="connsiteX8" fmla="*/ 590550 w 4533900"/>
              <a:gd name="connsiteY8" fmla="*/ 848212 h 4000987"/>
              <a:gd name="connsiteX9" fmla="*/ 542925 w 4533900"/>
              <a:gd name="connsiteY9" fmla="*/ 914887 h 4000987"/>
              <a:gd name="connsiteX10" fmla="*/ 523875 w 4533900"/>
              <a:gd name="connsiteY10" fmla="*/ 943462 h 4000987"/>
              <a:gd name="connsiteX11" fmla="*/ 485775 w 4533900"/>
              <a:gd name="connsiteY11" fmla="*/ 1010137 h 4000987"/>
              <a:gd name="connsiteX12" fmla="*/ 457200 w 4533900"/>
              <a:gd name="connsiteY12" fmla="*/ 1067287 h 4000987"/>
              <a:gd name="connsiteX13" fmla="*/ 438150 w 4533900"/>
              <a:gd name="connsiteY13" fmla="*/ 1124437 h 4000987"/>
              <a:gd name="connsiteX14" fmla="*/ 400050 w 4533900"/>
              <a:gd name="connsiteY14" fmla="*/ 1191112 h 4000987"/>
              <a:gd name="connsiteX15" fmla="*/ 381000 w 4533900"/>
              <a:gd name="connsiteY15" fmla="*/ 1219687 h 4000987"/>
              <a:gd name="connsiteX16" fmla="*/ 371475 w 4533900"/>
              <a:gd name="connsiteY16" fmla="*/ 1248262 h 4000987"/>
              <a:gd name="connsiteX17" fmla="*/ 352425 w 4533900"/>
              <a:gd name="connsiteY17" fmla="*/ 1276837 h 4000987"/>
              <a:gd name="connsiteX18" fmla="*/ 304800 w 4533900"/>
              <a:gd name="connsiteY18" fmla="*/ 1362562 h 4000987"/>
              <a:gd name="connsiteX19" fmla="*/ 295275 w 4533900"/>
              <a:gd name="connsiteY19" fmla="*/ 1391137 h 4000987"/>
              <a:gd name="connsiteX20" fmla="*/ 257175 w 4533900"/>
              <a:gd name="connsiteY20" fmla="*/ 1448287 h 4000987"/>
              <a:gd name="connsiteX21" fmla="*/ 247650 w 4533900"/>
              <a:gd name="connsiteY21" fmla="*/ 1476862 h 4000987"/>
              <a:gd name="connsiteX22" fmla="*/ 228600 w 4533900"/>
              <a:gd name="connsiteY22" fmla="*/ 1505437 h 4000987"/>
              <a:gd name="connsiteX23" fmla="*/ 209550 w 4533900"/>
              <a:gd name="connsiteY23" fmla="*/ 1562587 h 4000987"/>
              <a:gd name="connsiteX24" fmla="*/ 180975 w 4533900"/>
              <a:gd name="connsiteY24" fmla="*/ 1610212 h 4000987"/>
              <a:gd name="connsiteX25" fmla="*/ 161925 w 4533900"/>
              <a:gd name="connsiteY25" fmla="*/ 1638787 h 4000987"/>
              <a:gd name="connsiteX26" fmla="*/ 104775 w 4533900"/>
              <a:gd name="connsiteY26" fmla="*/ 1753087 h 4000987"/>
              <a:gd name="connsiteX27" fmla="*/ 85725 w 4533900"/>
              <a:gd name="connsiteY27" fmla="*/ 1819762 h 4000987"/>
              <a:gd name="connsiteX28" fmla="*/ 76200 w 4533900"/>
              <a:gd name="connsiteY28" fmla="*/ 1857862 h 4000987"/>
              <a:gd name="connsiteX29" fmla="*/ 38100 w 4533900"/>
              <a:gd name="connsiteY29" fmla="*/ 1943587 h 4000987"/>
              <a:gd name="connsiteX30" fmla="*/ 28575 w 4533900"/>
              <a:gd name="connsiteY30" fmla="*/ 2019787 h 4000987"/>
              <a:gd name="connsiteX31" fmla="*/ 19050 w 4533900"/>
              <a:gd name="connsiteY31" fmla="*/ 2057887 h 4000987"/>
              <a:gd name="connsiteX32" fmla="*/ 0 w 4533900"/>
              <a:gd name="connsiteY32" fmla="*/ 2191237 h 4000987"/>
              <a:gd name="connsiteX33" fmla="*/ 9525 w 4533900"/>
              <a:gd name="connsiteY33" fmla="*/ 2457937 h 4000987"/>
              <a:gd name="connsiteX34" fmla="*/ 38100 w 4533900"/>
              <a:gd name="connsiteY34" fmla="*/ 2581762 h 4000987"/>
              <a:gd name="connsiteX35" fmla="*/ 57150 w 4533900"/>
              <a:gd name="connsiteY35" fmla="*/ 2619862 h 4000987"/>
              <a:gd name="connsiteX36" fmla="*/ 76200 w 4533900"/>
              <a:gd name="connsiteY36" fmla="*/ 2686537 h 4000987"/>
              <a:gd name="connsiteX37" fmla="*/ 95250 w 4533900"/>
              <a:gd name="connsiteY37" fmla="*/ 2810362 h 4000987"/>
              <a:gd name="connsiteX38" fmla="*/ 123825 w 4533900"/>
              <a:gd name="connsiteY38" fmla="*/ 2905612 h 4000987"/>
              <a:gd name="connsiteX39" fmla="*/ 161925 w 4533900"/>
              <a:gd name="connsiteY39" fmla="*/ 3038962 h 4000987"/>
              <a:gd name="connsiteX40" fmla="*/ 180975 w 4533900"/>
              <a:gd name="connsiteY40" fmla="*/ 3077062 h 4000987"/>
              <a:gd name="connsiteX41" fmla="*/ 209550 w 4533900"/>
              <a:gd name="connsiteY41" fmla="*/ 3172312 h 4000987"/>
              <a:gd name="connsiteX42" fmla="*/ 228600 w 4533900"/>
              <a:gd name="connsiteY42" fmla="*/ 3229462 h 4000987"/>
              <a:gd name="connsiteX43" fmla="*/ 257175 w 4533900"/>
              <a:gd name="connsiteY43" fmla="*/ 3277087 h 4000987"/>
              <a:gd name="connsiteX44" fmla="*/ 381000 w 4533900"/>
              <a:gd name="connsiteY44" fmla="*/ 3439012 h 4000987"/>
              <a:gd name="connsiteX45" fmla="*/ 438150 w 4533900"/>
              <a:gd name="connsiteY45" fmla="*/ 3515212 h 4000987"/>
              <a:gd name="connsiteX46" fmla="*/ 476250 w 4533900"/>
              <a:gd name="connsiteY46" fmla="*/ 3543787 h 4000987"/>
              <a:gd name="connsiteX47" fmla="*/ 561975 w 4533900"/>
              <a:gd name="connsiteY47" fmla="*/ 3648562 h 4000987"/>
              <a:gd name="connsiteX48" fmla="*/ 590550 w 4533900"/>
              <a:gd name="connsiteY48" fmla="*/ 3667612 h 4000987"/>
              <a:gd name="connsiteX49" fmla="*/ 619125 w 4533900"/>
              <a:gd name="connsiteY49" fmla="*/ 3705712 h 4000987"/>
              <a:gd name="connsiteX50" fmla="*/ 733425 w 4533900"/>
              <a:gd name="connsiteY50" fmla="*/ 3781912 h 4000987"/>
              <a:gd name="connsiteX51" fmla="*/ 771525 w 4533900"/>
              <a:gd name="connsiteY51" fmla="*/ 3810487 h 4000987"/>
              <a:gd name="connsiteX52" fmla="*/ 800100 w 4533900"/>
              <a:gd name="connsiteY52" fmla="*/ 3820012 h 4000987"/>
              <a:gd name="connsiteX53" fmla="*/ 828675 w 4533900"/>
              <a:gd name="connsiteY53" fmla="*/ 3848587 h 4000987"/>
              <a:gd name="connsiteX54" fmla="*/ 857250 w 4533900"/>
              <a:gd name="connsiteY54" fmla="*/ 3858112 h 4000987"/>
              <a:gd name="connsiteX55" fmla="*/ 923925 w 4533900"/>
              <a:gd name="connsiteY55" fmla="*/ 3896212 h 4000987"/>
              <a:gd name="connsiteX56" fmla="*/ 990600 w 4533900"/>
              <a:gd name="connsiteY56" fmla="*/ 3924787 h 4000987"/>
              <a:gd name="connsiteX57" fmla="*/ 1076325 w 4533900"/>
              <a:gd name="connsiteY57" fmla="*/ 3962887 h 4000987"/>
              <a:gd name="connsiteX58" fmla="*/ 1133475 w 4533900"/>
              <a:gd name="connsiteY58" fmla="*/ 3972412 h 4000987"/>
              <a:gd name="connsiteX59" fmla="*/ 1257300 w 4533900"/>
              <a:gd name="connsiteY59" fmla="*/ 4000987 h 4000987"/>
              <a:gd name="connsiteX60" fmla="*/ 1485900 w 4533900"/>
              <a:gd name="connsiteY60" fmla="*/ 3991462 h 4000987"/>
              <a:gd name="connsiteX61" fmla="*/ 1514475 w 4533900"/>
              <a:gd name="connsiteY61" fmla="*/ 3981937 h 4000987"/>
              <a:gd name="connsiteX62" fmla="*/ 1619250 w 4533900"/>
              <a:gd name="connsiteY62" fmla="*/ 3962887 h 4000987"/>
              <a:gd name="connsiteX63" fmla="*/ 1647825 w 4533900"/>
              <a:gd name="connsiteY63" fmla="*/ 3934312 h 4000987"/>
              <a:gd name="connsiteX64" fmla="*/ 1676400 w 4533900"/>
              <a:gd name="connsiteY64" fmla="*/ 3924787 h 4000987"/>
              <a:gd name="connsiteX65" fmla="*/ 1781175 w 4533900"/>
              <a:gd name="connsiteY65" fmla="*/ 3886687 h 4000987"/>
              <a:gd name="connsiteX66" fmla="*/ 1866900 w 4533900"/>
              <a:gd name="connsiteY66" fmla="*/ 3829537 h 4000987"/>
              <a:gd name="connsiteX67" fmla="*/ 2000250 w 4533900"/>
              <a:gd name="connsiteY67" fmla="*/ 3753337 h 4000987"/>
              <a:gd name="connsiteX68" fmla="*/ 2019300 w 4533900"/>
              <a:gd name="connsiteY68" fmla="*/ 3724762 h 4000987"/>
              <a:gd name="connsiteX69" fmla="*/ 2095500 w 4533900"/>
              <a:gd name="connsiteY69" fmla="*/ 3677137 h 4000987"/>
              <a:gd name="connsiteX70" fmla="*/ 2228850 w 4533900"/>
              <a:gd name="connsiteY70" fmla="*/ 3534262 h 4000987"/>
              <a:gd name="connsiteX71" fmla="*/ 2276475 w 4533900"/>
              <a:gd name="connsiteY71" fmla="*/ 3496162 h 4000987"/>
              <a:gd name="connsiteX72" fmla="*/ 2305050 w 4533900"/>
              <a:gd name="connsiteY72" fmla="*/ 3477112 h 4000987"/>
              <a:gd name="connsiteX73" fmla="*/ 2409825 w 4533900"/>
              <a:gd name="connsiteY73" fmla="*/ 3353287 h 4000987"/>
              <a:gd name="connsiteX74" fmla="*/ 2336828 w 4533900"/>
              <a:gd name="connsiteY74" fmla="*/ 3006715 h 4000987"/>
              <a:gd name="connsiteX75" fmla="*/ 2498754 w 4533900"/>
              <a:gd name="connsiteY75" fmla="*/ 2595878 h 4000987"/>
              <a:gd name="connsiteX76" fmla="*/ 2697177 w 4533900"/>
              <a:gd name="connsiteY76" fmla="*/ 2572696 h 4000987"/>
              <a:gd name="connsiteX77" fmla="*/ 2871208 w 4533900"/>
              <a:gd name="connsiteY77" fmla="*/ 1983178 h 4000987"/>
              <a:gd name="connsiteX78" fmla="*/ 3359480 w 4533900"/>
              <a:gd name="connsiteY78" fmla="*/ 1790843 h 4000987"/>
              <a:gd name="connsiteX79" fmla="*/ 3698461 w 4533900"/>
              <a:gd name="connsiteY79" fmla="*/ 1598506 h 4000987"/>
              <a:gd name="connsiteX80" fmla="*/ 3963737 w 4533900"/>
              <a:gd name="connsiteY80" fmla="*/ 2185384 h 4000987"/>
              <a:gd name="connsiteX81" fmla="*/ 4438650 w 4533900"/>
              <a:gd name="connsiteY81" fmla="*/ 2219812 h 4000987"/>
              <a:gd name="connsiteX82" fmla="*/ 4457700 w 4533900"/>
              <a:gd name="connsiteY82" fmla="*/ 2191237 h 4000987"/>
              <a:gd name="connsiteX83" fmla="*/ 4486275 w 4533900"/>
              <a:gd name="connsiteY83" fmla="*/ 2115037 h 4000987"/>
              <a:gd name="connsiteX84" fmla="*/ 4495800 w 4533900"/>
              <a:gd name="connsiteY84" fmla="*/ 2076937 h 4000987"/>
              <a:gd name="connsiteX85" fmla="*/ 4505325 w 4533900"/>
              <a:gd name="connsiteY85" fmla="*/ 2048362 h 4000987"/>
              <a:gd name="connsiteX86" fmla="*/ 4514850 w 4533900"/>
              <a:gd name="connsiteY86" fmla="*/ 1953112 h 4000987"/>
              <a:gd name="connsiteX87" fmla="*/ 4524375 w 4533900"/>
              <a:gd name="connsiteY87" fmla="*/ 1886437 h 4000987"/>
              <a:gd name="connsiteX88" fmla="*/ 4533900 w 4533900"/>
              <a:gd name="connsiteY88" fmla="*/ 1781662 h 4000987"/>
              <a:gd name="connsiteX89" fmla="*/ 4514850 w 4533900"/>
              <a:gd name="connsiteY89" fmla="*/ 1486387 h 4000987"/>
              <a:gd name="connsiteX90" fmla="*/ 4505325 w 4533900"/>
              <a:gd name="connsiteY90" fmla="*/ 1438762 h 4000987"/>
              <a:gd name="connsiteX91" fmla="*/ 4438650 w 4533900"/>
              <a:gd name="connsiteY91" fmla="*/ 1276837 h 4000987"/>
              <a:gd name="connsiteX92" fmla="*/ 4410075 w 4533900"/>
              <a:gd name="connsiteY92" fmla="*/ 1238737 h 4000987"/>
              <a:gd name="connsiteX93" fmla="*/ 4362450 w 4533900"/>
              <a:gd name="connsiteY93" fmla="*/ 1143487 h 4000987"/>
              <a:gd name="connsiteX94" fmla="*/ 4305300 w 4533900"/>
              <a:gd name="connsiteY94" fmla="*/ 1048237 h 4000987"/>
              <a:gd name="connsiteX95" fmla="*/ 4286250 w 4533900"/>
              <a:gd name="connsiteY95" fmla="*/ 1019662 h 4000987"/>
              <a:gd name="connsiteX96" fmla="*/ 4257675 w 4533900"/>
              <a:gd name="connsiteY96" fmla="*/ 1000612 h 4000987"/>
              <a:gd name="connsiteX97" fmla="*/ 4162425 w 4533900"/>
              <a:gd name="connsiteY97" fmla="*/ 876787 h 4000987"/>
              <a:gd name="connsiteX98" fmla="*/ 4076700 w 4533900"/>
              <a:gd name="connsiteY98" fmla="*/ 800587 h 4000987"/>
              <a:gd name="connsiteX99" fmla="*/ 4048125 w 4533900"/>
              <a:gd name="connsiteY99" fmla="*/ 772012 h 4000987"/>
              <a:gd name="connsiteX100" fmla="*/ 3952875 w 4533900"/>
              <a:gd name="connsiteY100" fmla="*/ 714862 h 4000987"/>
              <a:gd name="connsiteX101" fmla="*/ 3914775 w 4533900"/>
              <a:gd name="connsiteY101" fmla="*/ 686287 h 4000987"/>
              <a:gd name="connsiteX102" fmla="*/ 3829050 w 4533900"/>
              <a:gd name="connsiteY102" fmla="*/ 648187 h 4000987"/>
              <a:gd name="connsiteX103" fmla="*/ 3790950 w 4533900"/>
              <a:gd name="connsiteY103" fmla="*/ 629137 h 4000987"/>
              <a:gd name="connsiteX104" fmla="*/ 3724275 w 4533900"/>
              <a:gd name="connsiteY104" fmla="*/ 600562 h 4000987"/>
              <a:gd name="connsiteX105" fmla="*/ 3676650 w 4533900"/>
              <a:gd name="connsiteY105" fmla="*/ 571987 h 4000987"/>
              <a:gd name="connsiteX106" fmla="*/ 3600450 w 4533900"/>
              <a:gd name="connsiteY106" fmla="*/ 552937 h 4000987"/>
              <a:gd name="connsiteX107" fmla="*/ 3524250 w 4533900"/>
              <a:gd name="connsiteY107" fmla="*/ 524362 h 4000987"/>
              <a:gd name="connsiteX108" fmla="*/ 3486150 w 4533900"/>
              <a:gd name="connsiteY108" fmla="*/ 514837 h 4000987"/>
              <a:gd name="connsiteX109" fmla="*/ 3435322 w 4533900"/>
              <a:gd name="connsiteY109" fmla="*/ 28 h 4000987"/>
              <a:gd name="connsiteX110" fmla="*/ 3152775 w 4533900"/>
              <a:gd name="connsiteY110" fmla="*/ 486262 h 4000987"/>
              <a:gd name="connsiteX111" fmla="*/ 3028950 w 4533900"/>
              <a:gd name="connsiteY111" fmla="*/ 476737 h 4000987"/>
              <a:gd name="connsiteX112" fmla="*/ 1962150 w 4533900"/>
              <a:gd name="connsiteY112" fmla="*/ 495787 h 4000987"/>
              <a:gd name="connsiteX113" fmla="*/ 1733550 w 4533900"/>
              <a:gd name="connsiteY113" fmla="*/ 505312 h 4000987"/>
              <a:gd name="connsiteX114" fmla="*/ 1371600 w 4533900"/>
              <a:gd name="connsiteY114" fmla="*/ 524362 h 4000987"/>
              <a:gd name="connsiteX115" fmla="*/ 1304925 w 4533900"/>
              <a:gd name="connsiteY115" fmla="*/ 533887 h 4000987"/>
              <a:gd name="connsiteX116" fmla="*/ 1200150 w 4533900"/>
              <a:gd name="connsiteY116" fmla="*/ 543412 h 4000987"/>
              <a:gd name="connsiteX117" fmla="*/ 1143000 w 4533900"/>
              <a:gd name="connsiteY117" fmla="*/ 552937 h 4000987"/>
              <a:gd name="connsiteX118" fmla="*/ 1095375 w 4533900"/>
              <a:gd name="connsiteY118" fmla="*/ 562462 h 4000987"/>
              <a:gd name="connsiteX0" fmla="*/ 1095375 w 4533900"/>
              <a:gd name="connsiteY0" fmla="*/ 569659 h 4008184"/>
              <a:gd name="connsiteX1" fmla="*/ 1009650 w 4533900"/>
              <a:gd name="connsiteY1" fmla="*/ 598234 h 4008184"/>
              <a:gd name="connsiteX2" fmla="*/ 952500 w 4533900"/>
              <a:gd name="connsiteY2" fmla="*/ 636334 h 4008184"/>
              <a:gd name="connsiteX3" fmla="*/ 885825 w 4533900"/>
              <a:gd name="connsiteY3" fmla="*/ 664909 h 4008184"/>
              <a:gd name="connsiteX4" fmla="*/ 790575 w 4533900"/>
              <a:gd name="connsiteY4" fmla="*/ 693484 h 4008184"/>
              <a:gd name="connsiteX5" fmla="*/ 762000 w 4533900"/>
              <a:gd name="connsiteY5" fmla="*/ 722059 h 4008184"/>
              <a:gd name="connsiteX6" fmla="*/ 714375 w 4533900"/>
              <a:gd name="connsiteY6" fmla="*/ 750634 h 4008184"/>
              <a:gd name="connsiteX7" fmla="*/ 676275 w 4533900"/>
              <a:gd name="connsiteY7" fmla="*/ 779209 h 4008184"/>
              <a:gd name="connsiteX8" fmla="*/ 590550 w 4533900"/>
              <a:gd name="connsiteY8" fmla="*/ 855409 h 4008184"/>
              <a:gd name="connsiteX9" fmla="*/ 542925 w 4533900"/>
              <a:gd name="connsiteY9" fmla="*/ 922084 h 4008184"/>
              <a:gd name="connsiteX10" fmla="*/ 523875 w 4533900"/>
              <a:gd name="connsiteY10" fmla="*/ 950659 h 4008184"/>
              <a:gd name="connsiteX11" fmla="*/ 485775 w 4533900"/>
              <a:gd name="connsiteY11" fmla="*/ 1017334 h 4008184"/>
              <a:gd name="connsiteX12" fmla="*/ 457200 w 4533900"/>
              <a:gd name="connsiteY12" fmla="*/ 1074484 h 4008184"/>
              <a:gd name="connsiteX13" fmla="*/ 438150 w 4533900"/>
              <a:gd name="connsiteY13" fmla="*/ 1131634 h 4008184"/>
              <a:gd name="connsiteX14" fmla="*/ 400050 w 4533900"/>
              <a:gd name="connsiteY14" fmla="*/ 1198309 h 4008184"/>
              <a:gd name="connsiteX15" fmla="*/ 381000 w 4533900"/>
              <a:gd name="connsiteY15" fmla="*/ 1226884 h 4008184"/>
              <a:gd name="connsiteX16" fmla="*/ 371475 w 4533900"/>
              <a:gd name="connsiteY16" fmla="*/ 1255459 h 4008184"/>
              <a:gd name="connsiteX17" fmla="*/ 352425 w 4533900"/>
              <a:gd name="connsiteY17" fmla="*/ 1284034 h 4008184"/>
              <a:gd name="connsiteX18" fmla="*/ 304800 w 4533900"/>
              <a:gd name="connsiteY18" fmla="*/ 1369759 h 4008184"/>
              <a:gd name="connsiteX19" fmla="*/ 295275 w 4533900"/>
              <a:gd name="connsiteY19" fmla="*/ 1398334 h 4008184"/>
              <a:gd name="connsiteX20" fmla="*/ 257175 w 4533900"/>
              <a:gd name="connsiteY20" fmla="*/ 1455484 h 4008184"/>
              <a:gd name="connsiteX21" fmla="*/ 247650 w 4533900"/>
              <a:gd name="connsiteY21" fmla="*/ 1484059 h 4008184"/>
              <a:gd name="connsiteX22" fmla="*/ 228600 w 4533900"/>
              <a:gd name="connsiteY22" fmla="*/ 1512634 h 4008184"/>
              <a:gd name="connsiteX23" fmla="*/ 209550 w 4533900"/>
              <a:gd name="connsiteY23" fmla="*/ 1569784 h 4008184"/>
              <a:gd name="connsiteX24" fmla="*/ 180975 w 4533900"/>
              <a:gd name="connsiteY24" fmla="*/ 1617409 h 4008184"/>
              <a:gd name="connsiteX25" fmla="*/ 161925 w 4533900"/>
              <a:gd name="connsiteY25" fmla="*/ 1645984 h 4008184"/>
              <a:gd name="connsiteX26" fmla="*/ 104775 w 4533900"/>
              <a:gd name="connsiteY26" fmla="*/ 1760284 h 4008184"/>
              <a:gd name="connsiteX27" fmla="*/ 85725 w 4533900"/>
              <a:gd name="connsiteY27" fmla="*/ 1826959 h 4008184"/>
              <a:gd name="connsiteX28" fmla="*/ 76200 w 4533900"/>
              <a:gd name="connsiteY28" fmla="*/ 1865059 h 4008184"/>
              <a:gd name="connsiteX29" fmla="*/ 38100 w 4533900"/>
              <a:gd name="connsiteY29" fmla="*/ 1950784 h 4008184"/>
              <a:gd name="connsiteX30" fmla="*/ 28575 w 4533900"/>
              <a:gd name="connsiteY30" fmla="*/ 2026984 h 4008184"/>
              <a:gd name="connsiteX31" fmla="*/ 19050 w 4533900"/>
              <a:gd name="connsiteY31" fmla="*/ 2065084 h 4008184"/>
              <a:gd name="connsiteX32" fmla="*/ 0 w 4533900"/>
              <a:gd name="connsiteY32" fmla="*/ 2198434 h 4008184"/>
              <a:gd name="connsiteX33" fmla="*/ 9525 w 4533900"/>
              <a:gd name="connsiteY33" fmla="*/ 2465134 h 4008184"/>
              <a:gd name="connsiteX34" fmla="*/ 38100 w 4533900"/>
              <a:gd name="connsiteY34" fmla="*/ 2588959 h 4008184"/>
              <a:gd name="connsiteX35" fmla="*/ 57150 w 4533900"/>
              <a:gd name="connsiteY35" fmla="*/ 2627059 h 4008184"/>
              <a:gd name="connsiteX36" fmla="*/ 76200 w 4533900"/>
              <a:gd name="connsiteY36" fmla="*/ 2693734 h 4008184"/>
              <a:gd name="connsiteX37" fmla="*/ 95250 w 4533900"/>
              <a:gd name="connsiteY37" fmla="*/ 2817559 h 4008184"/>
              <a:gd name="connsiteX38" fmla="*/ 123825 w 4533900"/>
              <a:gd name="connsiteY38" fmla="*/ 2912809 h 4008184"/>
              <a:gd name="connsiteX39" fmla="*/ 161925 w 4533900"/>
              <a:gd name="connsiteY39" fmla="*/ 3046159 h 4008184"/>
              <a:gd name="connsiteX40" fmla="*/ 180975 w 4533900"/>
              <a:gd name="connsiteY40" fmla="*/ 3084259 h 4008184"/>
              <a:gd name="connsiteX41" fmla="*/ 209550 w 4533900"/>
              <a:gd name="connsiteY41" fmla="*/ 3179509 h 4008184"/>
              <a:gd name="connsiteX42" fmla="*/ 228600 w 4533900"/>
              <a:gd name="connsiteY42" fmla="*/ 3236659 h 4008184"/>
              <a:gd name="connsiteX43" fmla="*/ 257175 w 4533900"/>
              <a:gd name="connsiteY43" fmla="*/ 3284284 h 4008184"/>
              <a:gd name="connsiteX44" fmla="*/ 381000 w 4533900"/>
              <a:gd name="connsiteY44" fmla="*/ 3446209 h 4008184"/>
              <a:gd name="connsiteX45" fmla="*/ 438150 w 4533900"/>
              <a:gd name="connsiteY45" fmla="*/ 3522409 h 4008184"/>
              <a:gd name="connsiteX46" fmla="*/ 476250 w 4533900"/>
              <a:gd name="connsiteY46" fmla="*/ 3550984 h 4008184"/>
              <a:gd name="connsiteX47" fmla="*/ 561975 w 4533900"/>
              <a:gd name="connsiteY47" fmla="*/ 3655759 h 4008184"/>
              <a:gd name="connsiteX48" fmla="*/ 590550 w 4533900"/>
              <a:gd name="connsiteY48" fmla="*/ 3674809 h 4008184"/>
              <a:gd name="connsiteX49" fmla="*/ 619125 w 4533900"/>
              <a:gd name="connsiteY49" fmla="*/ 3712909 h 4008184"/>
              <a:gd name="connsiteX50" fmla="*/ 733425 w 4533900"/>
              <a:gd name="connsiteY50" fmla="*/ 3789109 h 4008184"/>
              <a:gd name="connsiteX51" fmla="*/ 771525 w 4533900"/>
              <a:gd name="connsiteY51" fmla="*/ 3817684 h 4008184"/>
              <a:gd name="connsiteX52" fmla="*/ 800100 w 4533900"/>
              <a:gd name="connsiteY52" fmla="*/ 3827209 h 4008184"/>
              <a:gd name="connsiteX53" fmla="*/ 828675 w 4533900"/>
              <a:gd name="connsiteY53" fmla="*/ 3855784 h 4008184"/>
              <a:gd name="connsiteX54" fmla="*/ 857250 w 4533900"/>
              <a:gd name="connsiteY54" fmla="*/ 3865309 h 4008184"/>
              <a:gd name="connsiteX55" fmla="*/ 923925 w 4533900"/>
              <a:gd name="connsiteY55" fmla="*/ 3903409 h 4008184"/>
              <a:gd name="connsiteX56" fmla="*/ 990600 w 4533900"/>
              <a:gd name="connsiteY56" fmla="*/ 3931984 h 4008184"/>
              <a:gd name="connsiteX57" fmla="*/ 1076325 w 4533900"/>
              <a:gd name="connsiteY57" fmla="*/ 3970084 h 4008184"/>
              <a:gd name="connsiteX58" fmla="*/ 1133475 w 4533900"/>
              <a:gd name="connsiteY58" fmla="*/ 3979609 h 4008184"/>
              <a:gd name="connsiteX59" fmla="*/ 1257300 w 4533900"/>
              <a:gd name="connsiteY59" fmla="*/ 4008184 h 4008184"/>
              <a:gd name="connsiteX60" fmla="*/ 1485900 w 4533900"/>
              <a:gd name="connsiteY60" fmla="*/ 3998659 h 4008184"/>
              <a:gd name="connsiteX61" fmla="*/ 1514475 w 4533900"/>
              <a:gd name="connsiteY61" fmla="*/ 3989134 h 4008184"/>
              <a:gd name="connsiteX62" fmla="*/ 1619250 w 4533900"/>
              <a:gd name="connsiteY62" fmla="*/ 3970084 h 4008184"/>
              <a:gd name="connsiteX63" fmla="*/ 1647825 w 4533900"/>
              <a:gd name="connsiteY63" fmla="*/ 3941509 h 4008184"/>
              <a:gd name="connsiteX64" fmla="*/ 1676400 w 4533900"/>
              <a:gd name="connsiteY64" fmla="*/ 3931984 h 4008184"/>
              <a:gd name="connsiteX65" fmla="*/ 1781175 w 4533900"/>
              <a:gd name="connsiteY65" fmla="*/ 3893884 h 4008184"/>
              <a:gd name="connsiteX66" fmla="*/ 1866900 w 4533900"/>
              <a:gd name="connsiteY66" fmla="*/ 3836734 h 4008184"/>
              <a:gd name="connsiteX67" fmla="*/ 2000250 w 4533900"/>
              <a:gd name="connsiteY67" fmla="*/ 3760534 h 4008184"/>
              <a:gd name="connsiteX68" fmla="*/ 2019300 w 4533900"/>
              <a:gd name="connsiteY68" fmla="*/ 3731959 h 4008184"/>
              <a:gd name="connsiteX69" fmla="*/ 2095500 w 4533900"/>
              <a:gd name="connsiteY69" fmla="*/ 3684334 h 4008184"/>
              <a:gd name="connsiteX70" fmla="*/ 2228850 w 4533900"/>
              <a:gd name="connsiteY70" fmla="*/ 3541459 h 4008184"/>
              <a:gd name="connsiteX71" fmla="*/ 2276475 w 4533900"/>
              <a:gd name="connsiteY71" fmla="*/ 3503359 h 4008184"/>
              <a:gd name="connsiteX72" fmla="*/ 2305050 w 4533900"/>
              <a:gd name="connsiteY72" fmla="*/ 3484309 h 4008184"/>
              <a:gd name="connsiteX73" fmla="*/ 2409825 w 4533900"/>
              <a:gd name="connsiteY73" fmla="*/ 3360484 h 4008184"/>
              <a:gd name="connsiteX74" fmla="*/ 2336828 w 4533900"/>
              <a:gd name="connsiteY74" fmla="*/ 3013912 h 4008184"/>
              <a:gd name="connsiteX75" fmla="*/ 2498754 w 4533900"/>
              <a:gd name="connsiteY75" fmla="*/ 2603075 h 4008184"/>
              <a:gd name="connsiteX76" fmla="*/ 2697177 w 4533900"/>
              <a:gd name="connsiteY76" fmla="*/ 2579893 h 4008184"/>
              <a:gd name="connsiteX77" fmla="*/ 2871208 w 4533900"/>
              <a:gd name="connsiteY77" fmla="*/ 1990375 h 4008184"/>
              <a:gd name="connsiteX78" fmla="*/ 3359480 w 4533900"/>
              <a:gd name="connsiteY78" fmla="*/ 1798040 h 4008184"/>
              <a:gd name="connsiteX79" fmla="*/ 3698461 w 4533900"/>
              <a:gd name="connsiteY79" fmla="*/ 1605703 h 4008184"/>
              <a:gd name="connsiteX80" fmla="*/ 3963737 w 4533900"/>
              <a:gd name="connsiteY80" fmla="*/ 2192581 h 4008184"/>
              <a:gd name="connsiteX81" fmla="*/ 4438650 w 4533900"/>
              <a:gd name="connsiteY81" fmla="*/ 2227009 h 4008184"/>
              <a:gd name="connsiteX82" fmla="*/ 4457700 w 4533900"/>
              <a:gd name="connsiteY82" fmla="*/ 2198434 h 4008184"/>
              <a:gd name="connsiteX83" fmla="*/ 4486275 w 4533900"/>
              <a:gd name="connsiteY83" fmla="*/ 2122234 h 4008184"/>
              <a:gd name="connsiteX84" fmla="*/ 4495800 w 4533900"/>
              <a:gd name="connsiteY84" fmla="*/ 2084134 h 4008184"/>
              <a:gd name="connsiteX85" fmla="*/ 4505325 w 4533900"/>
              <a:gd name="connsiteY85" fmla="*/ 2055559 h 4008184"/>
              <a:gd name="connsiteX86" fmla="*/ 4514850 w 4533900"/>
              <a:gd name="connsiteY86" fmla="*/ 1960309 h 4008184"/>
              <a:gd name="connsiteX87" fmla="*/ 4524375 w 4533900"/>
              <a:gd name="connsiteY87" fmla="*/ 1893634 h 4008184"/>
              <a:gd name="connsiteX88" fmla="*/ 4533900 w 4533900"/>
              <a:gd name="connsiteY88" fmla="*/ 1788859 h 4008184"/>
              <a:gd name="connsiteX89" fmla="*/ 4514850 w 4533900"/>
              <a:gd name="connsiteY89" fmla="*/ 1493584 h 4008184"/>
              <a:gd name="connsiteX90" fmla="*/ 4505325 w 4533900"/>
              <a:gd name="connsiteY90" fmla="*/ 1445959 h 4008184"/>
              <a:gd name="connsiteX91" fmla="*/ 4438650 w 4533900"/>
              <a:gd name="connsiteY91" fmla="*/ 1284034 h 4008184"/>
              <a:gd name="connsiteX92" fmla="*/ 4410075 w 4533900"/>
              <a:gd name="connsiteY92" fmla="*/ 1245934 h 4008184"/>
              <a:gd name="connsiteX93" fmla="*/ 4362450 w 4533900"/>
              <a:gd name="connsiteY93" fmla="*/ 1150684 h 4008184"/>
              <a:gd name="connsiteX94" fmla="*/ 4305300 w 4533900"/>
              <a:gd name="connsiteY94" fmla="*/ 1055434 h 4008184"/>
              <a:gd name="connsiteX95" fmla="*/ 4286250 w 4533900"/>
              <a:gd name="connsiteY95" fmla="*/ 1026859 h 4008184"/>
              <a:gd name="connsiteX96" fmla="*/ 4257675 w 4533900"/>
              <a:gd name="connsiteY96" fmla="*/ 1007809 h 4008184"/>
              <a:gd name="connsiteX97" fmla="*/ 4162425 w 4533900"/>
              <a:gd name="connsiteY97" fmla="*/ 883984 h 4008184"/>
              <a:gd name="connsiteX98" fmla="*/ 4076700 w 4533900"/>
              <a:gd name="connsiteY98" fmla="*/ 807784 h 4008184"/>
              <a:gd name="connsiteX99" fmla="*/ 4048125 w 4533900"/>
              <a:gd name="connsiteY99" fmla="*/ 779209 h 4008184"/>
              <a:gd name="connsiteX100" fmla="*/ 3952875 w 4533900"/>
              <a:gd name="connsiteY100" fmla="*/ 722059 h 4008184"/>
              <a:gd name="connsiteX101" fmla="*/ 3914775 w 4533900"/>
              <a:gd name="connsiteY101" fmla="*/ 693484 h 4008184"/>
              <a:gd name="connsiteX102" fmla="*/ 3829050 w 4533900"/>
              <a:gd name="connsiteY102" fmla="*/ 655384 h 4008184"/>
              <a:gd name="connsiteX103" fmla="*/ 3790950 w 4533900"/>
              <a:gd name="connsiteY103" fmla="*/ 636334 h 4008184"/>
              <a:gd name="connsiteX104" fmla="*/ 3724275 w 4533900"/>
              <a:gd name="connsiteY104" fmla="*/ 607759 h 4008184"/>
              <a:gd name="connsiteX105" fmla="*/ 3676650 w 4533900"/>
              <a:gd name="connsiteY105" fmla="*/ 579184 h 4008184"/>
              <a:gd name="connsiteX106" fmla="*/ 3600450 w 4533900"/>
              <a:gd name="connsiteY106" fmla="*/ 560134 h 4008184"/>
              <a:gd name="connsiteX107" fmla="*/ 3524250 w 4533900"/>
              <a:gd name="connsiteY107" fmla="*/ 531559 h 4008184"/>
              <a:gd name="connsiteX108" fmla="*/ 3784722 w 4533900"/>
              <a:gd name="connsiteY108" fmla="*/ 224579 h 4008184"/>
              <a:gd name="connsiteX109" fmla="*/ 3435322 w 4533900"/>
              <a:gd name="connsiteY109" fmla="*/ 7225 h 4008184"/>
              <a:gd name="connsiteX110" fmla="*/ 3152775 w 4533900"/>
              <a:gd name="connsiteY110" fmla="*/ 493459 h 4008184"/>
              <a:gd name="connsiteX111" fmla="*/ 3028950 w 4533900"/>
              <a:gd name="connsiteY111" fmla="*/ 483934 h 4008184"/>
              <a:gd name="connsiteX112" fmla="*/ 1962150 w 4533900"/>
              <a:gd name="connsiteY112" fmla="*/ 502984 h 4008184"/>
              <a:gd name="connsiteX113" fmla="*/ 1733550 w 4533900"/>
              <a:gd name="connsiteY113" fmla="*/ 512509 h 4008184"/>
              <a:gd name="connsiteX114" fmla="*/ 1371600 w 4533900"/>
              <a:gd name="connsiteY114" fmla="*/ 531559 h 4008184"/>
              <a:gd name="connsiteX115" fmla="*/ 1304925 w 4533900"/>
              <a:gd name="connsiteY115" fmla="*/ 541084 h 4008184"/>
              <a:gd name="connsiteX116" fmla="*/ 1200150 w 4533900"/>
              <a:gd name="connsiteY116" fmla="*/ 550609 h 4008184"/>
              <a:gd name="connsiteX117" fmla="*/ 1143000 w 4533900"/>
              <a:gd name="connsiteY117" fmla="*/ 560134 h 4008184"/>
              <a:gd name="connsiteX118" fmla="*/ 1095375 w 4533900"/>
              <a:gd name="connsiteY118" fmla="*/ 569659 h 4008184"/>
              <a:gd name="connsiteX0" fmla="*/ 1095375 w 4533900"/>
              <a:gd name="connsiteY0" fmla="*/ 569818 h 4008343"/>
              <a:gd name="connsiteX1" fmla="*/ 1009650 w 4533900"/>
              <a:gd name="connsiteY1" fmla="*/ 598393 h 4008343"/>
              <a:gd name="connsiteX2" fmla="*/ 952500 w 4533900"/>
              <a:gd name="connsiteY2" fmla="*/ 636493 h 4008343"/>
              <a:gd name="connsiteX3" fmla="*/ 885825 w 4533900"/>
              <a:gd name="connsiteY3" fmla="*/ 665068 h 4008343"/>
              <a:gd name="connsiteX4" fmla="*/ 790575 w 4533900"/>
              <a:gd name="connsiteY4" fmla="*/ 693643 h 4008343"/>
              <a:gd name="connsiteX5" fmla="*/ 762000 w 4533900"/>
              <a:gd name="connsiteY5" fmla="*/ 722218 h 4008343"/>
              <a:gd name="connsiteX6" fmla="*/ 714375 w 4533900"/>
              <a:gd name="connsiteY6" fmla="*/ 750793 h 4008343"/>
              <a:gd name="connsiteX7" fmla="*/ 676275 w 4533900"/>
              <a:gd name="connsiteY7" fmla="*/ 779368 h 4008343"/>
              <a:gd name="connsiteX8" fmla="*/ 590550 w 4533900"/>
              <a:gd name="connsiteY8" fmla="*/ 855568 h 4008343"/>
              <a:gd name="connsiteX9" fmla="*/ 542925 w 4533900"/>
              <a:gd name="connsiteY9" fmla="*/ 922243 h 4008343"/>
              <a:gd name="connsiteX10" fmla="*/ 523875 w 4533900"/>
              <a:gd name="connsiteY10" fmla="*/ 950818 h 4008343"/>
              <a:gd name="connsiteX11" fmla="*/ 485775 w 4533900"/>
              <a:gd name="connsiteY11" fmla="*/ 1017493 h 4008343"/>
              <a:gd name="connsiteX12" fmla="*/ 457200 w 4533900"/>
              <a:gd name="connsiteY12" fmla="*/ 1074643 h 4008343"/>
              <a:gd name="connsiteX13" fmla="*/ 438150 w 4533900"/>
              <a:gd name="connsiteY13" fmla="*/ 1131793 h 4008343"/>
              <a:gd name="connsiteX14" fmla="*/ 400050 w 4533900"/>
              <a:gd name="connsiteY14" fmla="*/ 1198468 h 4008343"/>
              <a:gd name="connsiteX15" fmla="*/ 381000 w 4533900"/>
              <a:gd name="connsiteY15" fmla="*/ 1227043 h 4008343"/>
              <a:gd name="connsiteX16" fmla="*/ 371475 w 4533900"/>
              <a:gd name="connsiteY16" fmla="*/ 1255618 h 4008343"/>
              <a:gd name="connsiteX17" fmla="*/ 352425 w 4533900"/>
              <a:gd name="connsiteY17" fmla="*/ 1284193 h 4008343"/>
              <a:gd name="connsiteX18" fmla="*/ 304800 w 4533900"/>
              <a:gd name="connsiteY18" fmla="*/ 1369918 h 4008343"/>
              <a:gd name="connsiteX19" fmla="*/ 295275 w 4533900"/>
              <a:gd name="connsiteY19" fmla="*/ 1398493 h 4008343"/>
              <a:gd name="connsiteX20" fmla="*/ 257175 w 4533900"/>
              <a:gd name="connsiteY20" fmla="*/ 1455643 h 4008343"/>
              <a:gd name="connsiteX21" fmla="*/ 247650 w 4533900"/>
              <a:gd name="connsiteY21" fmla="*/ 1484218 h 4008343"/>
              <a:gd name="connsiteX22" fmla="*/ 228600 w 4533900"/>
              <a:gd name="connsiteY22" fmla="*/ 1512793 h 4008343"/>
              <a:gd name="connsiteX23" fmla="*/ 209550 w 4533900"/>
              <a:gd name="connsiteY23" fmla="*/ 1569943 h 4008343"/>
              <a:gd name="connsiteX24" fmla="*/ 180975 w 4533900"/>
              <a:gd name="connsiteY24" fmla="*/ 1617568 h 4008343"/>
              <a:gd name="connsiteX25" fmla="*/ 161925 w 4533900"/>
              <a:gd name="connsiteY25" fmla="*/ 1646143 h 4008343"/>
              <a:gd name="connsiteX26" fmla="*/ 104775 w 4533900"/>
              <a:gd name="connsiteY26" fmla="*/ 1760443 h 4008343"/>
              <a:gd name="connsiteX27" fmla="*/ 85725 w 4533900"/>
              <a:gd name="connsiteY27" fmla="*/ 1827118 h 4008343"/>
              <a:gd name="connsiteX28" fmla="*/ 76200 w 4533900"/>
              <a:gd name="connsiteY28" fmla="*/ 1865218 h 4008343"/>
              <a:gd name="connsiteX29" fmla="*/ 38100 w 4533900"/>
              <a:gd name="connsiteY29" fmla="*/ 1950943 h 4008343"/>
              <a:gd name="connsiteX30" fmla="*/ 28575 w 4533900"/>
              <a:gd name="connsiteY30" fmla="*/ 2027143 h 4008343"/>
              <a:gd name="connsiteX31" fmla="*/ 19050 w 4533900"/>
              <a:gd name="connsiteY31" fmla="*/ 2065243 h 4008343"/>
              <a:gd name="connsiteX32" fmla="*/ 0 w 4533900"/>
              <a:gd name="connsiteY32" fmla="*/ 2198593 h 4008343"/>
              <a:gd name="connsiteX33" fmla="*/ 9525 w 4533900"/>
              <a:gd name="connsiteY33" fmla="*/ 2465293 h 4008343"/>
              <a:gd name="connsiteX34" fmla="*/ 38100 w 4533900"/>
              <a:gd name="connsiteY34" fmla="*/ 2589118 h 4008343"/>
              <a:gd name="connsiteX35" fmla="*/ 57150 w 4533900"/>
              <a:gd name="connsiteY35" fmla="*/ 2627218 h 4008343"/>
              <a:gd name="connsiteX36" fmla="*/ 76200 w 4533900"/>
              <a:gd name="connsiteY36" fmla="*/ 2693893 h 4008343"/>
              <a:gd name="connsiteX37" fmla="*/ 95250 w 4533900"/>
              <a:gd name="connsiteY37" fmla="*/ 2817718 h 4008343"/>
              <a:gd name="connsiteX38" fmla="*/ 123825 w 4533900"/>
              <a:gd name="connsiteY38" fmla="*/ 2912968 h 4008343"/>
              <a:gd name="connsiteX39" fmla="*/ 161925 w 4533900"/>
              <a:gd name="connsiteY39" fmla="*/ 3046318 h 4008343"/>
              <a:gd name="connsiteX40" fmla="*/ 180975 w 4533900"/>
              <a:gd name="connsiteY40" fmla="*/ 3084418 h 4008343"/>
              <a:gd name="connsiteX41" fmla="*/ 209550 w 4533900"/>
              <a:gd name="connsiteY41" fmla="*/ 3179668 h 4008343"/>
              <a:gd name="connsiteX42" fmla="*/ 228600 w 4533900"/>
              <a:gd name="connsiteY42" fmla="*/ 3236818 h 4008343"/>
              <a:gd name="connsiteX43" fmla="*/ 257175 w 4533900"/>
              <a:gd name="connsiteY43" fmla="*/ 3284443 h 4008343"/>
              <a:gd name="connsiteX44" fmla="*/ 381000 w 4533900"/>
              <a:gd name="connsiteY44" fmla="*/ 3446368 h 4008343"/>
              <a:gd name="connsiteX45" fmla="*/ 438150 w 4533900"/>
              <a:gd name="connsiteY45" fmla="*/ 3522568 h 4008343"/>
              <a:gd name="connsiteX46" fmla="*/ 476250 w 4533900"/>
              <a:gd name="connsiteY46" fmla="*/ 3551143 h 4008343"/>
              <a:gd name="connsiteX47" fmla="*/ 561975 w 4533900"/>
              <a:gd name="connsiteY47" fmla="*/ 3655918 h 4008343"/>
              <a:gd name="connsiteX48" fmla="*/ 590550 w 4533900"/>
              <a:gd name="connsiteY48" fmla="*/ 3674968 h 4008343"/>
              <a:gd name="connsiteX49" fmla="*/ 619125 w 4533900"/>
              <a:gd name="connsiteY49" fmla="*/ 3713068 h 4008343"/>
              <a:gd name="connsiteX50" fmla="*/ 733425 w 4533900"/>
              <a:gd name="connsiteY50" fmla="*/ 3789268 h 4008343"/>
              <a:gd name="connsiteX51" fmla="*/ 771525 w 4533900"/>
              <a:gd name="connsiteY51" fmla="*/ 3817843 h 4008343"/>
              <a:gd name="connsiteX52" fmla="*/ 800100 w 4533900"/>
              <a:gd name="connsiteY52" fmla="*/ 3827368 h 4008343"/>
              <a:gd name="connsiteX53" fmla="*/ 828675 w 4533900"/>
              <a:gd name="connsiteY53" fmla="*/ 3855943 h 4008343"/>
              <a:gd name="connsiteX54" fmla="*/ 857250 w 4533900"/>
              <a:gd name="connsiteY54" fmla="*/ 3865468 h 4008343"/>
              <a:gd name="connsiteX55" fmla="*/ 923925 w 4533900"/>
              <a:gd name="connsiteY55" fmla="*/ 3903568 h 4008343"/>
              <a:gd name="connsiteX56" fmla="*/ 990600 w 4533900"/>
              <a:gd name="connsiteY56" fmla="*/ 3932143 h 4008343"/>
              <a:gd name="connsiteX57" fmla="*/ 1076325 w 4533900"/>
              <a:gd name="connsiteY57" fmla="*/ 3970243 h 4008343"/>
              <a:gd name="connsiteX58" fmla="*/ 1133475 w 4533900"/>
              <a:gd name="connsiteY58" fmla="*/ 3979768 h 4008343"/>
              <a:gd name="connsiteX59" fmla="*/ 1257300 w 4533900"/>
              <a:gd name="connsiteY59" fmla="*/ 4008343 h 4008343"/>
              <a:gd name="connsiteX60" fmla="*/ 1485900 w 4533900"/>
              <a:gd name="connsiteY60" fmla="*/ 3998818 h 4008343"/>
              <a:gd name="connsiteX61" fmla="*/ 1514475 w 4533900"/>
              <a:gd name="connsiteY61" fmla="*/ 3989293 h 4008343"/>
              <a:gd name="connsiteX62" fmla="*/ 1619250 w 4533900"/>
              <a:gd name="connsiteY62" fmla="*/ 3970243 h 4008343"/>
              <a:gd name="connsiteX63" fmla="*/ 1647825 w 4533900"/>
              <a:gd name="connsiteY63" fmla="*/ 3941668 h 4008343"/>
              <a:gd name="connsiteX64" fmla="*/ 1676400 w 4533900"/>
              <a:gd name="connsiteY64" fmla="*/ 3932143 h 4008343"/>
              <a:gd name="connsiteX65" fmla="*/ 1781175 w 4533900"/>
              <a:gd name="connsiteY65" fmla="*/ 3894043 h 4008343"/>
              <a:gd name="connsiteX66" fmla="*/ 1866900 w 4533900"/>
              <a:gd name="connsiteY66" fmla="*/ 3836893 h 4008343"/>
              <a:gd name="connsiteX67" fmla="*/ 2000250 w 4533900"/>
              <a:gd name="connsiteY67" fmla="*/ 3760693 h 4008343"/>
              <a:gd name="connsiteX68" fmla="*/ 2019300 w 4533900"/>
              <a:gd name="connsiteY68" fmla="*/ 3732118 h 4008343"/>
              <a:gd name="connsiteX69" fmla="*/ 2095500 w 4533900"/>
              <a:gd name="connsiteY69" fmla="*/ 3684493 h 4008343"/>
              <a:gd name="connsiteX70" fmla="*/ 2228850 w 4533900"/>
              <a:gd name="connsiteY70" fmla="*/ 3541618 h 4008343"/>
              <a:gd name="connsiteX71" fmla="*/ 2276475 w 4533900"/>
              <a:gd name="connsiteY71" fmla="*/ 3503518 h 4008343"/>
              <a:gd name="connsiteX72" fmla="*/ 2305050 w 4533900"/>
              <a:gd name="connsiteY72" fmla="*/ 3484468 h 4008343"/>
              <a:gd name="connsiteX73" fmla="*/ 2409825 w 4533900"/>
              <a:gd name="connsiteY73" fmla="*/ 3360643 h 4008343"/>
              <a:gd name="connsiteX74" fmla="*/ 2336828 w 4533900"/>
              <a:gd name="connsiteY74" fmla="*/ 3014071 h 4008343"/>
              <a:gd name="connsiteX75" fmla="*/ 2498754 w 4533900"/>
              <a:gd name="connsiteY75" fmla="*/ 2603234 h 4008343"/>
              <a:gd name="connsiteX76" fmla="*/ 2697177 w 4533900"/>
              <a:gd name="connsiteY76" fmla="*/ 2580052 h 4008343"/>
              <a:gd name="connsiteX77" fmla="*/ 2871208 w 4533900"/>
              <a:gd name="connsiteY77" fmla="*/ 1990534 h 4008343"/>
              <a:gd name="connsiteX78" fmla="*/ 3359480 w 4533900"/>
              <a:gd name="connsiteY78" fmla="*/ 1798199 h 4008343"/>
              <a:gd name="connsiteX79" fmla="*/ 3698461 w 4533900"/>
              <a:gd name="connsiteY79" fmla="*/ 1605862 h 4008343"/>
              <a:gd name="connsiteX80" fmla="*/ 3963737 w 4533900"/>
              <a:gd name="connsiteY80" fmla="*/ 2192740 h 4008343"/>
              <a:gd name="connsiteX81" fmla="*/ 4438650 w 4533900"/>
              <a:gd name="connsiteY81" fmla="*/ 2227168 h 4008343"/>
              <a:gd name="connsiteX82" fmla="*/ 4457700 w 4533900"/>
              <a:gd name="connsiteY82" fmla="*/ 2198593 h 4008343"/>
              <a:gd name="connsiteX83" fmla="*/ 4486275 w 4533900"/>
              <a:gd name="connsiteY83" fmla="*/ 2122393 h 4008343"/>
              <a:gd name="connsiteX84" fmla="*/ 4495800 w 4533900"/>
              <a:gd name="connsiteY84" fmla="*/ 2084293 h 4008343"/>
              <a:gd name="connsiteX85" fmla="*/ 4505325 w 4533900"/>
              <a:gd name="connsiteY85" fmla="*/ 2055718 h 4008343"/>
              <a:gd name="connsiteX86" fmla="*/ 4514850 w 4533900"/>
              <a:gd name="connsiteY86" fmla="*/ 1960468 h 4008343"/>
              <a:gd name="connsiteX87" fmla="*/ 4524375 w 4533900"/>
              <a:gd name="connsiteY87" fmla="*/ 1893793 h 4008343"/>
              <a:gd name="connsiteX88" fmla="*/ 4533900 w 4533900"/>
              <a:gd name="connsiteY88" fmla="*/ 1789018 h 4008343"/>
              <a:gd name="connsiteX89" fmla="*/ 4514850 w 4533900"/>
              <a:gd name="connsiteY89" fmla="*/ 1493743 h 4008343"/>
              <a:gd name="connsiteX90" fmla="*/ 4505325 w 4533900"/>
              <a:gd name="connsiteY90" fmla="*/ 1446118 h 4008343"/>
              <a:gd name="connsiteX91" fmla="*/ 4438650 w 4533900"/>
              <a:gd name="connsiteY91" fmla="*/ 1284193 h 4008343"/>
              <a:gd name="connsiteX92" fmla="*/ 4410075 w 4533900"/>
              <a:gd name="connsiteY92" fmla="*/ 1246093 h 4008343"/>
              <a:gd name="connsiteX93" fmla="*/ 4362450 w 4533900"/>
              <a:gd name="connsiteY93" fmla="*/ 1150843 h 4008343"/>
              <a:gd name="connsiteX94" fmla="*/ 4305300 w 4533900"/>
              <a:gd name="connsiteY94" fmla="*/ 1055593 h 4008343"/>
              <a:gd name="connsiteX95" fmla="*/ 4286250 w 4533900"/>
              <a:gd name="connsiteY95" fmla="*/ 1027018 h 4008343"/>
              <a:gd name="connsiteX96" fmla="*/ 4257675 w 4533900"/>
              <a:gd name="connsiteY96" fmla="*/ 1007968 h 4008343"/>
              <a:gd name="connsiteX97" fmla="*/ 4162425 w 4533900"/>
              <a:gd name="connsiteY97" fmla="*/ 884143 h 4008343"/>
              <a:gd name="connsiteX98" fmla="*/ 4076700 w 4533900"/>
              <a:gd name="connsiteY98" fmla="*/ 807943 h 4008343"/>
              <a:gd name="connsiteX99" fmla="*/ 4048125 w 4533900"/>
              <a:gd name="connsiteY99" fmla="*/ 779368 h 4008343"/>
              <a:gd name="connsiteX100" fmla="*/ 3952875 w 4533900"/>
              <a:gd name="connsiteY100" fmla="*/ 722218 h 4008343"/>
              <a:gd name="connsiteX101" fmla="*/ 3914775 w 4533900"/>
              <a:gd name="connsiteY101" fmla="*/ 693643 h 4008343"/>
              <a:gd name="connsiteX102" fmla="*/ 3829050 w 4533900"/>
              <a:gd name="connsiteY102" fmla="*/ 655543 h 4008343"/>
              <a:gd name="connsiteX103" fmla="*/ 3790950 w 4533900"/>
              <a:gd name="connsiteY103" fmla="*/ 636493 h 4008343"/>
              <a:gd name="connsiteX104" fmla="*/ 3724275 w 4533900"/>
              <a:gd name="connsiteY104" fmla="*/ 607918 h 4008343"/>
              <a:gd name="connsiteX105" fmla="*/ 3676650 w 4533900"/>
              <a:gd name="connsiteY105" fmla="*/ 579343 h 4008343"/>
              <a:gd name="connsiteX106" fmla="*/ 3600450 w 4533900"/>
              <a:gd name="connsiteY106" fmla="*/ 560293 h 4008343"/>
              <a:gd name="connsiteX107" fmla="*/ 3784722 w 4533900"/>
              <a:gd name="connsiteY107" fmla="*/ 224738 h 4008343"/>
              <a:gd name="connsiteX108" fmla="*/ 3435322 w 4533900"/>
              <a:gd name="connsiteY108" fmla="*/ 7384 h 4008343"/>
              <a:gd name="connsiteX109" fmla="*/ 3152775 w 4533900"/>
              <a:gd name="connsiteY109" fmla="*/ 493618 h 4008343"/>
              <a:gd name="connsiteX110" fmla="*/ 3028950 w 4533900"/>
              <a:gd name="connsiteY110" fmla="*/ 484093 h 4008343"/>
              <a:gd name="connsiteX111" fmla="*/ 1962150 w 4533900"/>
              <a:gd name="connsiteY111" fmla="*/ 503143 h 4008343"/>
              <a:gd name="connsiteX112" fmla="*/ 1733550 w 4533900"/>
              <a:gd name="connsiteY112" fmla="*/ 512668 h 4008343"/>
              <a:gd name="connsiteX113" fmla="*/ 1371600 w 4533900"/>
              <a:gd name="connsiteY113" fmla="*/ 531718 h 4008343"/>
              <a:gd name="connsiteX114" fmla="*/ 1304925 w 4533900"/>
              <a:gd name="connsiteY114" fmla="*/ 541243 h 4008343"/>
              <a:gd name="connsiteX115" fmla="*/ 1200150 w 4533900"/>
              <a:gd name="connsiteY115" fmla="*/ 550768 h 4008343"/>
              <a:gd name="connsiteX116" fmla="*/ 1143000 w 4533900"/>
              <a:gd name="connsiteY116" fmla="*/ 560293 h 4008343"/>
              <a:gd name="connsiteX117" fmla="*/ 1095375 w 4533900"/>
              <a:gd name="connsiteY117" fmla="*/ 569818 h 4008343"/>
              <a:gd name="connsiteX0" fmla="*/ 1095375 w 4533900"/>
              <a:gd name="connsiteY0" fmla="*/ 569927 h 4008452"/>
              <a:gd name="connsiteX1" fmla="*/ 1009650 w 4533900"/>
              <a:gd name="connsiteY1" fmla="*/ 598502 h 4008452"/>
              <a:gd name="connsiteX2" fmla="*/ 952500 w 4533900"/>
              <a:gd name="connsiteY2" fmla="*/ 636602 h 4008452"/>
              <a:gd name="connsiteX3" fmla="*/ 885825 w 4533900"/>
              <a:gd name="connsiteY3" fmla="*/ 665177 h 4008452"/>
              <a:gd name="connsiteX4" fmla="*/ 790575 w 4533900"/>
              <a:gd name="connsiteY4" fmla="*/ 693752 h 4008452"/>
              <a:gd name="connsiteX5" fmla="*/ 762000 w 4533900"/>
              <a:gd name="connsiteY5" fmla="*/ 722327 h 4008452"/>
              <a:gd name="connsiteX6" fmla="*/ 714375 w 4533900"/>
              <a:gd name="connsiteY6" fmla="*/ 750902 h 4008452"/>
              <a:gd name="connsiteX7" fmla="*/ 676275 w 4533900"/>
              <a:gd name="connsiteY7" fmla="*/ 779477 h 4008452"/>
              <a:gd name="connsiteX8" fmla="*/ 590550 w 4533900"/>
              <a:gd name="connsiteY8" fmla="*/ 855677 h 4008452"/>
              <a:gd name="connsiteX9" fmla="*/ 542925 w 4533900"/>
              <a:gd name="connsiteY9" fmla="*/ 922352 h 4008452"/>
              <a:gd name="connsiteX10" fmla="*/ 523875 w 4533900"/>
              <a:gd name="connsiteY10" fmla="*/ 950927 h 4008452"/>
              <a:gd name="connsiteX11" fmla="*/ 485775 w 4533900"/>
              <a:gd name="connsiteY11" fmla="*/ 1017602 h 4008452"/>
              <a:gd name="connsiteX12" fmla="*/ 457200 w 4533900"/>
              <a:gd name="connsiteY12" fmla="*/ 1074752 h 4008452"/>
              <a:gd name="connsiteX13" fmla="*/ 438150 w 4533900"/>
              <a:gd name="connsiteY13" fmla="*/ 1131902 h 4008452"/>
              <a:gd name="connsiteX14" fmla="*/ 400050 w 4533900"/>
              <a:gd name="connsiteY14" fmla="*/ 1198577 h 4008452"/>
              <a:gd name="connsiteX15" fmla="*/ 381000 w 4533900"/>
              <a:gd name="connsiteY15" fmla="*/ 1227152 h 4008452"/>
              <a:gd name="connsiteX16" fmla="*/ 371475 w 4533900"/>
              <a:gd name="connsiteY16" fmla="*/ 1255727 h 4008452"/>
              <a:gd name="connsiteX17" fmla="*/ 352425 w 4533900"/>
              <a:gd name="connsiteY17" fmla="*/ 1284302 h 4008452"/>
              <a:gd name="connsiteX18" fmla="*/ 304800 w 4533900"/>
              <a:gd name="connsiteY18" fmla="*/ 1370027 h 4008452"/>
              <a:gd name="connsiteX19" fmla="*/ 295275 w 4533900"/>
              <a:gd name="connsiteY19" fmla="*/ 1398602 h 4008452"/>
              <a:gd name="connsiteX20" fmla="*/ 257175 w 4533900"/>
              <a:gd name="connsiteY20" fmla="*/ 1455752 h 4008452"/>
              <a:gd name="connsiteX21" fmla="*/ 247650 w 4533900"/>
              <a:gd name="connsiteY21" fmla="*/ 1484327 h 4008452"/>
              <a:gd name="connsiteX22" fmla="*/ 228600 w 4533900"/>
              <a:gd name="connsiteY22" fmla="*/ 1512902 h 4008452"/>
              <a:gd name="connsiteX23" fmla="*/ 209550 w 4533900"/>
              <a:gd name="connsiteY23" fmla="*/ 1570052 h 4008452"/>
              <a:gd name="connsiteX24" fmla="*/ 180975 w 4533900"/>
              <a:gd name="connsiteY24" fmla="*/ 1617677 h 4008452"/>
              <a:gd name="connsiteX25" fmla="*/ 161925 w 4533900"/>
              <a:gd name="connsiteY25" fmla="*/ 1646252 h 4008452"/>
              <a:gd name="connsiteX26" fmla="*/ 104775 w 4533900"/>
              <a:gd name="connsiteY26" fmla="*/ 1760552 h 4008452"/>
              <a:gd name="connsiteX27" fmla="*/ 85725 w 4533900"/>
              <a:gd name="connsiteY27" fmla="*/ 1827227 h 4008452"/>
              <a:gd name="connsiteX28" fmla="*/ 76200 w 4533900"/>
              <a:gd name="connsiteY28" fmla="*/ 1865327 h 4008452"/>
              <a:gd name="connsiteX29" fmla="*/ 38100 w 4533900"/>
              <a:gd name="connsiteY29" fmla="*/ 1951052 h 4008452"/>
              <a:gd name="connsiteX30" fmla="*/ 28575 w 4533900"/>
              <a:gd name="connsiteY30" fmla="*/ 2027252 h 4008452"/>
              <a:gd name="connsiteX31" fmla="*/ 19050 w 4533900"/>
              <a:gd name="connsiteY31" fmla="*/ 2065352 h 4008452"/>
              <a:gd name="connsiteX32" fmla="*/ 0 w 4533900"/>
              <a:gd name="connsiteY32" fmla="*/ 2198702 h 4008452"/>
              <a:gd name="connsiteX33" fmla="*/ 9525 w 4533900"/>
              <a:gd name="connsiteY33" fmla="*/ 2465402 h 4008452"/>
              <a:gd name="connsiteX34" fmla="*/ 38100 w 4533900"/>
              <a:gd name="connsiteY34" fmla="*/ 2589227 h 4008452"/>
              <a:gd name="connsiteX35" fmla="*/ 57150 w 4533900"/>
              <a:gd name="connsiteY35" fmla="*/ 2627327 h 4008452"/>
              <a:gd name="connsiteX36" fmla="*/ 76200 w 4533900"/>
              <a:gd name="connsiteY36" fmla="*/ 2694002 h 4008452"/>
              <a:gd name="connsiteX37" fmla="*/ 95250 w 4533900"/>
              <a:gd name="connsiteY37" fmla="*/ 2817827 h 4008452"/>
              <a:gd name="connsiteX38" fmla="*/ 123825 w 4533900"/>
              <a:gd name="connsiteY38" fmla="*/ 2913077 h 4008452"/>
              <a:gd name="connsiteX39" fmla="*/ 161925 w 4533900"/>
              <a:gd name="connsiteY39" fmla="*/ 3046427 h 4008452"/>
              <a:gd name="connsiteX40" fmla="*/ 180975 w 4533900"/>
              <a:gd name="connsiteY40" fmla="*/ 3084527 h 4008452"/>
              <a:gd name="connsiteX41" fmla="*/ 209550 w 4533900"/>
              <a:gd name="connsiteY41" fmla="*/ 3179777 h 4008452"/>
              <a:gd name="connsiteX42" fmla="*/ 228600 w 4533900"/>
              <a:gd name="connsiteY42" fmla="*/ 3236927 h 4008452"/>
              <a:gd name="connsiteX43" fmla="*/ 257175 w 4533900"/>
              <a:gd name="connsiteY43" fmla="*/ 3284552 h 4008452"/>
              <a:gd name="connsiteX44" fmla="*/ 381000 w 4533900"/>
              <a:gd name="connsiteY44" fmla="*/ 3446477 h 4008452"/>
              <a:gd name="connsiteX45" fmla="*/ 438150 w 4533900"/>
              <a:gd name="connsiteY45" fmla="*/ 3522677 h 4008452"/>
              <a:gd name="connsiteX46" fmla="*/ 476250 w 4533900"/>
              <a:gd name="connsiteY46" fmla="*/ 3551252 h 4008452"/>
              <a:gd name="connsiteX47" fmla="*/ 561975 w 4533900"/>
              <a:gd name="connsiteY47" fmla="*/ 3656027 h 4008452"/>
              <a:gd name="connsiteX48" fmla="*/ 590550 w 4533900"/>
              <a:gd name="connsiteY48" fmla="*/ 3675077 h 4008452"/>
              <a:gd name="connsiteX49" fmla="*/ 619125 w 4533900"/>
              <a:gd name="connsiteY49" fmla="*/ 3713177 h 4008452"/>
              <a:gd name="connsiteX50" fmla="*/ 733425 w 4533900"/>
              <a:gd name="connsiteY50" fmla="*/ 3789377 h 4008452"/>
              <a:gd name="connsiteX51" fmla="*/ 771525 w 4533900"/>
              <a:gd name="connsiteY51" fmla="*/ 3817952 h 4008452"/>
              <a:gd name="connsiteX52" fmla="*/ 800100 w 4533900"/>
              <a:gd name="connsiteY52" fmla="*/ 3827477 h 4008452"/>
              <a:gd name="connsiteX53" fmla="*/ 828675 w 4533900"/>
              <a:gd name="connsiteY53" fmla="*/ 3856052 h 4008452"/>
              <a:gd name="connsiteX54" fmla="*/ 857250 w 4533900"/>
              <a:gd name="connsiteY54" fmla="*/ 3865577 h 4008452"/>
              <a:gd name="connsiteX55" fmla="*/ 923925 w 4533900"/>
              <a:gd name="connsiteY55" fmla="*/ 3903677 h 4008452"/>
              <a:gd name="connsiteX56" fmla="*/ 990600 w 4533900"/>
              <a:gd name="connsiteY56" fmla="*/ 3932252 h 4008452"/>
              <a:gd name="connsiteX57" fmla="*/ 1076325 w 4533900"/>
              <a:gd name="connsiteY57" fmla="*/ 3970352 h 4008452"/>
              <a:gd name="connsiteX58" fmla="*/ 1133475 w 4533900"/>
              <a:gd name="connsiteY58" fmla="*/ 3979877 h 4008452"/>
              <a:gd name="connsiteX59" fmla="*/ 1257300 w 4533900"/>
              <a:gd name="connsiteY59" fmla="*/ 4008452 h 4008452"/>
              <a:gd name="connsiteX60" fmla="*/ 1485900 w 4533900"/>
              <a:gd name="connsiteY60" fmla="*/ 3998927 h 4008452"/>
              <a:gd name="connsiteX61" fmla="*/ 1514475 w 4533900"/>
              <a:gd name="connsiteY61" fmla="*/ 3989402 h 4008452"/>
              <a:gd name="connsiteX62" fmla="*/ 1619250 w 4533900"/>
              <a:gd name="connsiteY62" fmla="*/ 3970352 h 4008452"/>
              <a:gd name="connsiteX63" fmla="*/ 1647825 w 4533900"/>
              <a:gd name="connsiteY63" fmla="*/ 3941777 h 4008452"/>
              <a:gd name="connsiteX64" fmla="*/ 1676400 w 4533900"/>
              <a:gd name="connsiteY64" fmla="*/ 3932252 h 4008452"/>
              <a:gd name="connsiteX65" fmla="*/ 1781175 w 4533900"/>
              <a:gd name="connsiteY65" fmla="*/ 3894152 h 4008452"/>
              <a:gd name="connsiteX66" fmla="*/ 1866900 w 4533900"/>
              <a:gd name="connsiteY66" fmla="*/ 3837002 h 4008452"/>
              <a:gd name="connsiteX67" fmla="*/ 2000250 w 4533900"/>
              <a:gd name="connsiteY67" fmla="*/ 3760802 h 4008452"/>
              <a:gd name="connsiteX68" fmla="*/ 2019300 w 4533900"/>
              <a:gd name="connsiteY68" fmla="*/ 3732227 h 4008452"/>
              <a:gd name="connsiteX69" fmla="*/ 2095500 w 4533900"/>
              <a:gd name="connsiteY69" fmla="*/ 3684602 h 4008452"/>
              <a:gd name="connsiteX70" fmla="*/ 2228850 w 4533900"/>
              <a:gd name="connsiteY70" fmla="*/ 3541727 h 4008452"/>
              <a:gd name="connsiteX71" fmla="*/ 2276475 w 4533900"/>
              <a:gd name="connsiteY71" fmla="*/ 3503627 h 4008452"/>
              <a:gd name="connsiteX72" fmla="*/ 2305050 w 4533900"/>
              <a:gd name="connsiteY72" fmla="*/ 3484577 h 4008452"/>
              <a:gd name="connsiteX73" fmla="*/ 2409825 w 4533900"/>
              <a:gd name="connsiteY73" fmla="*/ 3360752 h 4008452"/>
              <a:gd name="connsiteX74" fmla="*/ 2336828 w 4533900"/>
              <a:gd name="connsiteY74" fmla="*/ 3014180 h 4008452"/>
              <a:gd name="connsiteX75" fmla="*/ 2498754 w 4533900"/>
              <a:gd name="connsiteY75" fmla="*/ 2603343 h 4008452"/>
              <a:gd name="connsiteX76" fmla="*/ 2697177 w 4533900"/>
              <a:gd name="connsiteY76" fmla="*/ 2580161 h 4008452"/>
              <a:gd name="connsiteX77" fmla="*/ 2871208 w 4533900"/>
              <a:gd name="connsiteY77" fmla="*/ 1990643 h 4008452"/>
              <a:gd name="connsiteX78" fmla="*/ 3359480 w 4533900"/>
              <a:gd name="connsiteY78" fmla="*/ 1798308 h 4008452"/>
              <a:gd name="connsiteX79" fmla="*/ 3698461 w 4533900"/>
              <a:gd name="connsiteY79" fmla="*/ 1605971 h 4008452"/>
              <a:gd name="connsiteX80" fmla="*/ 3963737 w 4533900"/>
              <a:gd name="connsiteY80" fmla="*/ 2192849 h 4008452"/>
              <a:gd name="connsiteX81" fmla="*/ 4438650 w 4533900"/>
              <a:gd name="connsiteY81" fmla="*/ 2227277 h 4008452"/>
              <a:gd name="connsiteX82" fmla="*/ 4457700 w 4533900"/>
              <a:gd name="connsiteY82" fmla="*/ 2198702 h 4008452"/>
              <a:gd name="connsiteX83" fmla="*/ 4486275 w 4533900"/>
              <a:gd name="connsiteY83" fmla="*/ 2122502 h 4008452"/>
              <a:gd name="connsiteX84" fmla="*/ 4495800 w 4533900"/>
              <a:gd name="connsiteY84" fmla="*/ 2084402 h 4008452"/>
              <a:gd name="connsiteX85" fmla="*/ 4505325 w 4533900"/>
              <a:gd name="connsiteY85" fmla="*/ 2055827 h 4008452"/>
              <a:gd name="connsiteX86" fmla="*/ 4514850 w 4533900"/>
              <a:gd name="connsiteY86" fmla="*/ 1960577 h 4008452"/>
              <a:gd name="connsiteX87" fmla="*/ 4524375 w 4533900"/>
              <a:gd name="connsiteY87" fmla="*/ 1893902 h 4008452"/>
              <a:gd name="connsiteX88" fmla="*/ 4533900 w 4533900"/>
              <a:gd name="connsiteY88" fmla="*/ 1789127 h 4008452"/>
              <a:gd name="connsiteX89" fmla="*/ 4514850 w 4533900"/>
              <a:gd name="connsiteY89" fmla="*/ 1493852 h 4008452"/>
              <a:gd name="connsiteX90" fmla="*/ 4505325 w 4533900"/>
              <a:gd name="connsiteY90" fmla="*/ 1446227 h 4008452"/>
              <a:gd name="connsiteX91" fmla="*/ 4438650 w 4533900"/>
              <a:gd name="connsiteY91" fmla="*/ 1284302 h 4008452"/>
              <a:gd name="connsiteX92" fmla="*/ 4410075 w 4533900"/>
              <a:gd name="connsiteY92" fmla="*/ 1246202 h 4008452"/>
              <a:gd name="connsiteX93" fmla="*/ 4362450 w 4533900"/>
              <a:gd name="connsiteY93" fmla="*/ 1150952 h 4008452"/>
              <a:gd name="connsiteX94" fmla="*/ 4305300 w 4533900"/>
              <a:gd name="connsiteY94" fmla="*/ 1055702 h 4008452"/>
              <a:gd name="connsiteX95" fmla="*/ 4286250 w 4533900"/>
              <a:gd name="connsiteY95" fmla="*/ 1027127 h 4008452"/>
              <a:gd name="connsiteX96" fmla="*/ 4257675 w 4533900"/>
              <a:gd name="connsiteY96" fmla="*/ 1008077 h 4008452"/>
              <a:gd name="connsiteX97" fmla="*/ 4162425 w 4533900"/>
              <a:gd name="connsiteY97" fmla="*/ 884252 h 4008452"/>
              <a:gd name="connsiteX98" fmla="*/ 4076700 w 4533900"/>
              <a:gd name="connsiteY98" fmla="*/ 808052 h 4008452"/>
              <a:gd name="connsiteX99" fmla="*/ 4048125 w 4533900"/>
              <a:gd name="connsiteY99" fmla="*/ 779477 h 4008452"/>
              <a:gd name="connsiteX100" fmla="*/ 3952875 w 4533900"/>
              <a:gd name="connsiteY100" fmla="*/ 722327 h 4008452"/>
              <a:gd name="connsiteX101" fmla="*/ 3914775 w 4533900"/>
              <a:gd name="connsiteY101" fmla="*/ 693752 h 4008452"/>
              <a:gd name="connsiteX102" fmla="*/ 3829050 w 4533900"/>
              <a:gd name="connsiteY102" fmla="*/ 655652 h 4008452"/>
              <a:gd name="connsiteX103" fmla="*/ 3790950 w 4533900"/>
              <a:gd name="connsiteY103" fmla="*/ 636602 h 4008452"/>
              <a:gd name="connsiteX104" fmla="*/ 3724275 w 4533900"/>
              <a:gd name="connsiteY104" fmla="*/ 608027 h 4008452"/>
              <a:gd name="connsiteX105" fmla="*/ 3676650 w 4533900"/>
              <a:gd name="connsiteY105" fmla="*/ 579452 h 4008452"/>
              <a:gd name="connsiteX106" fmla="*/ 3784722 w 4533900"/>
              <a:gd name="connsiteY106" fmla="*/ 224847 h 4008452"/>
              <a:gd name="connsiteX107" fmla="*/ 3435322 w 4533900"/>
              <a:gd name="connsiteY107" fmla="*/ 7493 h 4008452"/>
              <a:gd name="connsiteX108" fmla="*/ 3152775 w 4533900"/>
              <a:gd name="connsiteY108" fmla="*/ 493727 h 4008452"/>
              <a:gd name="connsiteX109" fmla="*/ 3028950 w 4533900"/>
              <a:gd name="connsiteY109" fmla="*/ 484202 h 4008452"/>
              <a:gd name="connsiteX110" fmla="*/ 1962150 w 4533900"/>
              <a:gd name="connsiteY110" fmla="*/ 503252 h 4008452"/>
              <a:gd name="connsiteX111" fmla="*/ 1733550 w 4533900"/>
              <a:gd name="connsiteY111" fmla="*/ 512777 h 4008452"/>
              <a:gd name="connsiteX112" fmla="*/ 1371600 w 4533900"/>
              <a:gd name="connsiteY112" fmla="*/ 531827 h 4008452"/>
              <a:gd name="connsiteX113" fmla="*/ 1304925 w 4533900"/>
              <a:gd name="connsiteY113" fmla="*/ 541352 h 4008452"/>
              <a:gd name="connsiteX114" fmla="*/ 1200150 w 4533900"/>
              <a:gd name="connsiteY114" fmla="*/ 550877 h 4008452"/>
              <a:gd name="connsiteX115" fmla="*/ 1143000 w 4533900"/>
              <a:gd name="connsiteY115" fmla="*/ 560402 h 4008452"/>
              <a:gd name="connsiteX116" fmla="*/ 1095375 w 4533900"/>
              <a:gd name="connsiteY116" fmla="*/ 569927 h 4008452"/>
              <a:gd name="connsiteX0" fmla="*/ 1095375 w 4533900"/>
              <a:gd name="connsiteY0" fmla="*/ 570097 h 4008622"/>
              <a:gd name="connsiteX1" fmla="*/ 1009650 w 4533900"/>
              <a:gd name="connsiteY1" fmla="*/ 598672 h 4008622"/>
              <a:gd name="connsiteX2" fmla="*/ 952500 w 4533900"/>
              <a:gd name="connsiteY2" fmla="*/ 636772 h 4008622"/>
              <a:gd name="connsiteX3" fmla="*/ 885825 w 4533900"/>
              <a:gd name="connsiteY3" fmla="*/ 665347 h 4008622"/>
              <a:gd name="connsiteX4" fmla="*/ 790575 w 4533900"/>
              <a:gd name="connsiteY4" fmla="*/ 693922 h 4008622"/>
              <a:gd name="connsiteX5" fmla="*/ 762000 w 4533900"/>
              <a:gd name="connsiteY5" fmla="*/ 722497 h 4008622"/>
              <a:gd name="connsiteX6" fmla="*/ 714375 w 4533900"/>
              <a:gd name="connsiteY6" fmla="*/ 751072 h 4008622"/>
              <a:gd name="connsiteX7" fmla="*/ 676275 w 4533900"/>
              <a:gd name="connsiteY7" fmla="*/ 779647 h 4008622"/>
              <a:gd name="connsiteX8" fmla="*/ 590550 w 4533900"/>
              <a:gd name="connsiteY8" fmla="*/ 855847 h 4008622"/>
              <a:gd name="connsiteX9" fmla="*/ 542925 w 4533900"/>
              <a:gd name="connsiteY9" fmla="*/ 922522 h 4008622"/>
              <a:gd name="connsiteX10" fmla="*/ 523875 w 4533900"/>
              <a:gd name="connsiteY10" fmla="*/ 951097 h 4008622"/>
              <a:gd name="connsiteX11" fmla="*/ 485775 w 4533900"/>
              <a:gd name="connsiteY11" fmla="*/ 1017772 h 4008622"/>
              <a:gd name="connsiteX12" fmla="*/ 457200 w 4533900"/>
              <a:gd name="connsiteY12" fmla="*/ 1074922 h 4008622"/>
              <a:gd name="connsiteX13" fmla="*/ 438150 w 4533900"/>
              <a:gd name="connsiteY13" fmla="*/ 1132072 h 4008622"/>
              <a:gd name="connsiteX14" fmla="*/ 400050 w 4533900"/>
              <a:gd name="connsiteY14" fmla="*/ 1198747 h 4008622"/>
              <a:gd name="connsiteX15" fmla="*/ 381000 w 4533900"/>
              <a:gd name="connsiteY15" fmla="*/ 1227322 h 4008622"/>
              <a:gd name="connsiteX16" fmla="*/ 371475 w 4533900"/>
              <a:gd name="connsiteY16" fmla="*/ 1255897 h 4008622"/>
              <a:gd name="connsiteX17" fmla="*/ 352425 w 4533900"/>
              <a:gd name="connsiteY17" fmla="*/ 1284472 h 4008622"/>
              <a:gd name="connsiteX18" fmla="*/ 304800 w 4533900"/>
              <a:gd name="connsiteY18" fmla="*/ 1370197 h 4008622"/>
              <a:gd name="connsiteX19" fmla="*/ 295275 w 4533900"/>
              <a:gd name="connsiteY19" fmla="*/ 1398772 h 4008622"/>
              <a:gd name="connsiteX20" fmla="*/ 257175 w 4533900"/>
              <a:gd name="connsiteY20" fmla="*/ 1455922 h 4008622"/>
              <a:gd name="connsiteX21" fmla="*/ 247650 w 4533900"/>
              <a:gd name="connsiteY21" fmla="*/ 1484497 h 4008622"/>
              <a:gd name="connsiteX22" fmla="*/ 228600 w 4533900"/>
              <a:gd name="connsiteY22" fmla="*/ 1513072 h 4008622"/>
              <a:gd name="connsiteX23" fmla="*/ 209550 w 4533900"/>
              <a:gd name="connsiteY23" fmla="*/ 1570222 h 4008622"/>
              <a:gd name="connsiteX24" fmla="*/ 180975 w 4533900"/>
              <a:gd name="connsiteY24" fmla="*/ 1617847 h 4008622"/>
              <a:gd name="connsiteX25" fmla="*/ 161925 w 4533900"/>
              <a:gd name="connsiteY25" fmla="*/ 1646422 h 4008622"/>
              <a:gd name="connsiteX26" fmla="*/ 104775 w 4533900"/>
              <a:gd name="connsiteY26" fmla="*/ 1760722 h 4008622"/>
              <a:gd name="connsiteX27" fmla="*/ 85725 w 4533900"/>
              <a:gd name="connsiteY27" fmla="*/ 1827397 h 4008622"/>
              <a:gd name="connsiteX28" fmla="*/ 76200 w 4533900"/>
              <a:gd name="connsiteY28" fmla="*/ 1865497 h 4008622"/>
              <a:gd name="connsiteX29" fmla="*/ 38100 w 4533900"/>
              <a:gd name="connsiteY29" fmla="*/ 1951222 h 4008622"/>
              <a:gd name="connsiteX30" fmla="*/ 28575 w 4533900"/>
              <a:gd name="connsiteY30" fmla="*/ 2027422 h 4008622"/>
              <a:gd name="connsiteX31" fmla="*/ 19050 w 4533900"/>
              <a:gd name="connsiteY31" fmla="*/ 2065522 h 4008622"/>
              <a:gd name="connsiteX32" fmla="*/ 0 w 4533900"/>
              <a:gd name="connsiteY32" fmla="*/ 2198872 h 4008622"/>
              <a:gd name="connsiteX33" fmla="*/ 9525 w 4533900"/>
              <a:gd name="connsiteY33" fmla="*/ 2465572 h 4008622"/>
              <a:gd name="connsiteX34" fmla="*/ 38100 w 4533900"/>
              <a:gd name="connsiteY34" fmla="*/ 2589397 h 4008622"/>
              <a:gd name="connsiteX35" fmla="*/ 57150 w 4533900"/>
              <a:gd name="connsiteY35" fmla="*/ 2627497 h 4008622"/>
              <a:gd name="connsiteX36" fmla="*/ 76200 w 4533900"/>
              <a:gd name="connsiteY36" fmla="*/ 2694172 h 4008622"/>
              <a:gd name="connsiteX37" fmla="*/ 95250 w 4533900"/>
              <a:gd name="connsiteY37" fmla="*/ 2817997 h 4008622"/>
              <a:gd name="connsiteX38" fmla="*/ 123825 w 4533900"/>
              <a:gd name="connsiteY38" fmla="*/ 2913247 h 4008622"/>
              <a:gd name="connsiteX39" fmla="*/ 161925 w 4533900"/>
              <a:gd name="connsiteY39" fmla="*/ 3046597 h 4008622"/>
              <a:gd name="connsiteX40" fmla="*/ 180975 w 4533900"/>
              <a:gd name="connsiteY40" fmla="*/ 3084697 h 4008622"/>
              <a:gd name="connsiteX41" fmla="*/ 209550 w 4533900"/>
              <a:gd name="connsiteY41" fmla="*/ 3179947 h 4008622"/>
              <a:gd name="connsiteX42" fmla="*/ 228600 w 4533900"/>
              <a:gd name="connsiteY42" fmla="*/ 3237097 h 4008622"/>
              <a:gd name="connsiteX43" fmla="*/ 257175 w 4533900"/>
              <a:gd name="connsiteY43" fmla="*/ 3284722 h 4008622"/>
              <a:gd name="connsiteX44" fmla="*/ 381000 w 4533900"/>
              <a:gd name="connsiteY44" fmla="*/ 3446647 h 4008622"/>
              <a:gd name="connsiteX45" fmla="*/ 438150 w 4533900"/>
              <a:gd name="connsiteY45" fmla="*/ 3522847 h 4008622"/>
              <a:gd name="connsiteX46" fmla="*/ 476250 w 4533900"/>
              <a:gd name="connsiteY46" fmla="*/ 3551422 h 4008622"/>
              <a:gd name="connsiteX47" fmla="*/ 561975 w 4533900"/>
              <a:gd name="connsiteY47" fmla="*/ 3656197 h 4008622"/>
              <a:gd name="connsiteX48" fmla="*/ 590550 w 4533900"/>
              <a:gd name="connsiteY48" fmla="*/ 3675247 h 4008622"/>
              <a:gd name="connsiteX49" fmla="*/ 619125 w 4533900"/>
              <a:gd name="connsiteY49" fmla="*/ 3713347 h 4008622"/>
              <a:gd name="connsiteX50" fmla="*/ 733425 w 4533900"/>
              <a:gd name="connsiteY50" fmla="*/ 3789547 h 4008622"/>
              <a:gd name="connsiteX51" fmla="*/ 771525 w 4533900"/>
              <a:gd name="connsiteY51" fmla="*/ 3818122 h 4008622"/>
              <a:gd name="connsiteX52" fmla="*/ 800100 w 4533900"/>
              <a:gd name="connsiteY52" fmla="*/ 3827647 h 4008622"/>
              <a:gd name="connsiteX53" fmla="*/ 828675 w 4533900"/>
              <a:gd name="connsiteY53" fmla="*/ 3856222 h 4008622"/>
              <a:gd name="connsiteX54" fmla="*/ 857250 w 4533900"/>
              <a:gd name="connsiteY54" fmla="*/ 3865747 h 4008622"/>
              <a:gd name="connsiteX55" fmla="*/ 923925 w 4533900"/>
              <a:gd name="connsiteY55" fmla="*/ 3903847 h 4008622"/>
              <a:gd name="connsiteX56" fmla="*/ 990600 w 4533900"/>
              <a:gd name="connsiteY56" fmla="*/ 3932422 h 4008622"/>
              <a:gd name="connsiteX57" fmla="*/ 1076325 w 4533900"/>
              <a:gd name="connsiteY57" fmla="*/ 3970522 h 4008622"/>
              <a:gd name="connsiteX58" fmla="*/ 1133475 w 4533900"/>
              <a:gd name="connsiteY58" fmla="*/ 3980047 h 4008622"/>
              <a:gd name="connsiteX59" fmla="*/ 1257300 w 4533900"/>
              <a:gd name="connsiteY59" fmla="*/ 4008622 h 4008622"/>
              <a:gd name="connsiteX60" fmla="*/ 1485900 w 4533900"/>
              <a:gd name="connsiteY60" fmla="*/ 3999097 h 4008622"/>
              <a:gd name="connsiteX61" fmla="*/ 1514475 w 4533900"/>
              <a:gd name="connsiteY61" fmla="*/ 3989572 h 4008622"/>
              <a:gd name="connsiteX62" fmla="*/ 1619250 w 4533900"/>
              <a:gd name="connsiteY62" fmla="*/ 3970522 h 4008622"/>
              <a:gd name="connsiteX63" fmla="*/ 1647825 w 4533900"/>
              <a:gd name="connsiteY63" fmla="*/ 3941947 h 4008622"/>
              <a:gd name="connsiteX64" fmla="*/ 1676400 w 4533900"/>
              <a:gd name="connsiteY64" fmla="*/ 3932422 h 4008622"/>
              <a:gd name="connsiteX65" fmla="*/ 1781175 w 4533900"/>
              <a:gd name="connsiteY65" fmla="*/ 3894322 h 4008622"/>
              <a:gd name="connsiteX66" fmla="*/ 1866900 w 4533900"/>
              <a:gd name="connsiteY66" fmla="*/ 3837172 h 4008622"/>
              <a:gd name="connsiteX67" fmla="*/ 2000250 w 4533900"/>
              <a:gd name="connsiteY67" fmla="*/ 3760972 h 4008622"/>
              <a:gd name="connsiteX68" fmla="*/ 2019300 w 4533900"/>
              <a:gd name="connsiteY68" fmla="*/ 3732397 h 4008622"/>
              <a:gd name="connsiteX69" fmla="*/ 2095500 w 4533900"/>
              <a:gd name="connsiteY69" fmla="*/ 3684772 h 4008622"/>
              <a:gd name="connsiteX70" fmla="*/ 2228850 w 4533900"/>
              <a:gd name="connsiteY70" fmla="*/ 3541897 h 4008622"/>
              <a:gd name="connsiteX71" fmla="*/ 2276475 w 4533900"/>
              <a:gd name="connsiteY71" fmla="*/ 3503797 h 4008622"/>
              <a:gd name="connsiteX72" fmla="*/ 2305050 w 4533900"/>
              <a:gd name="connsiteY72" fmla="*/ 3484747 h 4008622"/>
              <a:gd name="connsiteX73" fmla="*/ 2409825 w 4533900"/>
              <a:gd name="connsiteY73" fmla="*/ 3360922 h 4008622"/>
              <a:gd name="connsiteX74" fmla="*/ 2336828 w 4533900"/>
              <a:gd name="connsiteY74" fmla="*/ 3014350 h 4008622"/>
              <a:gd name="connsiteX75" fmla="*/ 2498754 w 4533900"/>
              <a:gd name="connsiteY75" fmla="*/ 2603513 h 4008622"/>
              <a:gd name="connsiteX76" fmla="*/ 2697177 w 4533900"/>
              <a:gd name="connsiteY76" fmla="*/ 2580331 h 4008622"/>
              <a:gd name="connsiteX77" fmla="*/ 2871208 w 4533900"/>
              <a:gd name="connsiteY77" fmla="*/ 1990813 h 4008622"/>
              <a:gd name="connsiteX78" fmla="*/ 3359480 w 4533900"/>
              <a:gd name="connsiteY78" fmla="*/ 1798478 h 4008622"/>
              <a:gd name="connsiteX79" fmla="*/ 3698461 w 4533900"/>
              <a:gd name="connsiteY79" fmla="*/ 1606141 h 4008622"/>
              <a:gd name="connsiteX80" fmla="*/ 3963737 w 4533900"/>
              <a:gd name="connsiteY80" fmla="*/ 2193019 h 4008622"/>
              <a:gd name="connsiteX81" fmla="*/ 4438650 w 4533900"/>
              <a:gd name="connsiteY81" fmla="*/ 2227447 h 4008622"/>
              <a:gd name="connsiteX82" fmla="*/ 4457700 w 4533900"/>
              <a:gd name="connsiteY82" fmla="*/ 2198872 h 4008622"/>
              <a:gd name="connsiteX83" fmla="*/ 4486275 w 4533900"/>
              <a:gd name="connsiteY83" fmla="*/ 2122672 h 4008622"/>
              <a:gd name="connsiteX84" fmla="*/ 4495800 w 4533900"/>
              <a:gd name="connsiteY84" fmla="*/ 2084572 h 4008622"/>
              <a:gd name="connsiteX85" fmla="*/ 4505325 w 4533900"/>
              <a:gd name="connsiteY85" fmla="*/ 2055997 h 4008622"/>
              <a:gd name="connsiteX86" fmla="*/ 4514850 w 4533900"/>
              <a:gd name="connsiteY86" fmla="*/ 1960747 h 4008622"/>
              <a:gd name="connsiteX87" fmla="*/ 4524375 w 4533900"/>
              <a:gd name="connsiteY87" fmla="*/ 1894072 h 4008622"/>
              <a:gd name="connsiteX88" fmla="*/ 4533900 w 4533900"/>
              <a:gd name="connsiteY88" fmla="*/ 1789297 h 4008622"/>
              <a:gd name="connsiteX89" fmla="*/ 4514850 w 4533900"/>
              <a:gd name="connsiteY89" fmla="*/ 1494022 h 4008622"/>
              <a:gd name="connsiteX90" fmla="*/ 4505325 w 4533900"/>
              <a:gd name="connsiteY90" fmla="*/ 1446397 h 4008622"/>
              <a:gd name="connsiteX91" fmla="*/ 4438650 w 4533900"/>
              <a:gd name="connsiteY91" fmla="*/ 1284472 h 4008622"/>
              <a:gd name="connsiteX92" fmla="*/ 4410075 w 4533900"/>
              <a:gd name="connsiteY92" fmla="*/ 1246372 h 4008622"/>
              <a:gd name="connsiteX93" fmla="*/ 4362450 w 4533900"/>
              <a:gd name="connsiteY93" fmla="*/ 1151122 h 4008622"/>
              <a:gd name="connsiteX94" fmla="*/ 4305300 w 4533900"/>
              <a:gd name="connsiteY94" fmla="*/ 1055872 h 4008622"/>
              <a:gd name="connsiteX95" fmla="*/ 4286250 w 4533900"/>
              <a:gd name="connsiteY95" fmla="*/ 1027297 h 4008622"/>
              <a:gd name="connsiteX96" fmla="*/ 4257675 w 4533900"/>
              <a:gd name="connsiteY96" fmla="*/ 1008247 h 4008622"/>
              <a:gd name="connsiteX97" fmla="*/ 4162425 w 4533900"/>
              <a:gd name="connsiteY97" fmla="*/ 884422 h 4008622"/>
              <a:gd name="connsiteX98" fmla="*/ 4076700 w 4533900"/>
              <a:gd name="connsiteY98" fmla="*/ 808222 h 4008622"/>
              <a:gd name="connsiteX99" fmla="*/ 4048125 w 4533900"/>
              <a:gd name="connsiteY99" fmla="*/ 779647 h 4008622"/>
              <a:gd name="connsiteX100" fmla="*/ 3952875 w 4533900"/>
              <a:gd name="connsiteY100" fmla="*/ 722497 h 4008622"/>
              <a:gd name="connsiteX101" fmla="*/ 3914775 w 4533900"/>
              <a:gd name="connsiteY101" fmla="*/ 693922 h 4008622"/>
              <a:gd name="connsiteX102" fmla="*/ 3829050 w 4533900"/>
              <a:gd name="connsiteY102" fmla="*/ 655822 h 4008622"/>
              <a:gd name="connsiteX103" fmla="*/ 3790950 w 4533900"/>
              <a:gd name="connsiteY103" fmla="*/ 636772 h 4008622"/>
              <a:gd name="connsiteX104" fmla="*/ 3724275 w 4533900"/>
              <a:gd name="connsiteY104" fmla="*/ 608197 h 4008622"/>
              <a:gd name="connsiteX105" fmla="*/ 3784722 w 4533900"/>
              <a:gd name="connsiteY105" fmla="*/ 225017 h 4008622"/>
              <a:gd name="connsiteX106" fmla="*/ 3435322 w 4533900"/>
              <a:gd name="connsiteY106" fmla="*/ 7663 h 4008622"/>
              <a:gd name="connsiteX107" fmla="*/ 3152775 w 4533900"/>
              <a:gd name="connsiteY107" fmla="*/ 493897 h 4008622"/>
              <a:gd name="connsiteX108" fmla="*/ 3028950 w 4533900"/>
              <a:gd name="connsiteY108" fmla="*/ 484372 h 4008622"/>
              <a:gd name="connsiteX109" fmla="*/ 1962150 w 4533900"/>
              <a:gd name="connsiteY109" fmla="*/ 503422 h 4008622"/>
              <a:gd name="connsiteX110" fmla="*/ 1733550 w 4533900"/>
              <a:gd name="connsiteY110" fmla="*/ 512947 h 4008622"/>
              <a:gd name="connsiteX111" fmla="*/ 1371600 w 4533900"/>
              <a:gd name="connsiteY111" fmla="*/ 531997 h 4008622"/>
              <a:gd name="connsiteX112" fmla="*/ 1304925 w 4533900"/>
              <a:gd name="connsiteY112" fmla="*/ 541522 h 4008622"/>
              <a:gd name="connsiteX113" fmla="*/ 1200150 w 4533900"/>
              <a:gd name="connsiteY113" fmla="*/ 551047 h 4008622"/>
              <a:gd name="connsiteX114" fmla="*/ 1143000 w 4533900"/>
              <a:gd name="connsiteY114" fmla="*/ 560572 h 4008622"/>
              <a:gd name="connsiteX115" fmla="*/ 1095375 w 4533900"/>
              <a:gd name="connsiteY115" fmla="*/ 570097 h 4008622"/>
              <a:gd name="connsiteX0" fmla="*/ 1095375 w 4533900"/>
              <a:gd name="connsiteY0" fmla="*/ 570274 h 4008799"/>
              <a:gd name="connsiteX1" fmla="*/ 1009650 w 4533900"/>
              <a:gd name="connsiteY1" fmla="*/ 598849 h 4008799"/>
              <a:gd name="connsiteX2" fmla="*/ 952500 w 4533900"/>
              <a:gd name="connsiteY2" fmla="*/ 636949 h 4008799"/>
              <a:gd name="connsiteX3" fmla="*/ 885825 w 4533900"/>
              <a:gd name="connsiteY3" fmla="*/ 665524 h 4008799"/>
              <a:gd name="connsiteX4" fmla="*/ 790575 w 4533900"/>
              <a:gd name="connsiteY4" fmla="*/ 694099 h 4008799"/>
              <a:gd name="connsiteX5" fmla="*/ 762000 w 4533900"/>
              <a:gd name="connsiteY5" fmla="*/ 722674 h 4008799"/>
              <a:gd name="connsiteX6" fmla="*/ 714375 w 4533900"/>
              <a:gd name="connsiteY6" fmla="*/ 751249 h 4008799"/>
              <a:gd name="connsiteX7" fmla="*/ 676275 w 4533900"/>
              <a:gd name="connsiteY7" fmla="*/ 779824 h 4008799"/>
              <a:gd name="connsiteX8" fmla="*/ 590550 w 4533900"/>
              <a:gd name="connsiteY8" fmla="*/ 856024 h 4008799"/>
              <a:gd name="connsiteX9" fmla="*/ 542925 w 4533900"/>
              <a:gd name="connsiteY9" fmla="*/ 922699 h 4008799"/>
              <a:gd name="connsiteX10" fmla="*/ 523875 w 4533900"/>
              <a:gd name="connsiteY10" fmla="*/ 951274 h 4008799"/>
              <a:gd name="connsiteX11" fmla="*/ 485775 w 4533900"/>
              <a:gd name="connsiteY11" fmla="*/ 1017949 h 4008799"/>
              <a:gd name="connsiteX12" fmla="*/ 457200 w 4533900"/>
              <a:gd name="connsiteY12" fmla="*/ 1075099 h 4008799"/>
              <a:gd name="connsiteX13" fmla="*/ 438150 w 4533900"/>
              <a:gd name="connsiteY13" fmla="*/ 1132249 h 4008799"/>
              <a:gd name="connsiteX14" fmla="*/ 400050 w 4533900"/>
              <a:gd name="connsiteY14" fmla="*/ 1198924 h 4008799"/>
              <a:gd name="connsiteX15" fmla="*/ 381000 w 4533900"/>
              <a:gd name="connsiteY15" fmla="*/ 1227499 h 4008799"/>
              <a:gd name="connsiteX16" fmla="*/ 371475 w 4533900"/>
              <a:gd name="connsiteY16" fmla="*/ 1256074 h 4008799"/>
              <a:gd name="connsiteX17" fmla="*/ 352425 w 4533900"/>
              <a:gd name="connsiteY17" fmla="*/ 1284649 h 4008799"/>
              <a:gd name="connsiteX18" fmla="*/ 304800 w 4533900"/>
              <a:gd name="connsiteY18" fmla="*/ 1370374 h 4008799"/>
              <a:gd name="connsiteX19" fmla="*/ 295275 w 4533900"/>
              <a:gd name="connsiteY19" fmla="*/ 1398949 h 4008799"/>
              <a:gd name="connsiteX20" fmla="*/ 257175 w 4533900"/>
              <a:gd name="connsiteY20" fmla="*/ 1456099 h 4008799"/>
              <a:gd name="connsiteX21" fmla="*/ 247650 w 4533900"/>
              <a:gd name="connsiteY21" fmla="*/ 1484674 h 4008799"/>
              <a:gd name="connsiteX22" fmla="*/ 228600 w 4533900"/>
              <a:gd name="connsiteY22" fmla="*/ 1513249 h 4008799"/>
              <a:gd name="connsiteX23" fmla="*/ 209550 w 4533900"/>
              <a:gd name="connsiteY23" fmla="*/ 1570399 h 4008799"/>
              <a:gd name="connsiteX24" fmla="*/ 180975 w 4533900"/>
              <a:gd name="connsiteY24" fmla="*/ 1618024 h 4008799"/>
              <a:gd name="connsiteX25" fmla="*/ 161925 w 4533900"/>
              <a:gd name="connsiteY25" fmla="*/ 1646599 h 4008799"/>
              <a:gd name="connsiteX26" fmla="*/ 104775 w 4533900"/>
              <a:gd name="connsiteY26" fmla="*/ 1760899 h 4008799"/>
              <a:gd name="connsiteX27" fmla="*/ 85725 w 4533900"/>
              <a:gd name="connsiteY27" fmla="*/ 1827574 h 4008799"/>
              <a:gd name="connsiteX28" fmla="*/ 76200 w 4533900"/>
              <a:gd name="connsiteY28" fmla="*/ 1865674 h 4008799"/>
              <a:gd name="connsiteX29" fmla="*/ 38100 w 4533900"/>
              <a:gd name="connsiteY29" fmla="*/ 1951399 h 4008799"/>
              <a:gd name="connsiteX30" fmla="*/ 28575 w 4533900"/>
              <a:gd name="connsiteY30" fmla="*/ 2027599 h 4008799"/>
              <a:gd name="connsiteX31" fmla="*/ 19050 w 4533900"/>
              <a:gd name="connsiteY31" fmla="*/ 2065699 h 4008799"/>
              <a:gd name="connsiteX32" fmla="*/ 0 w 4533900"/>
              <a:gd name="connsiteY32" fmla="*/ 2199049 h 4008799"/>
              <a:gd name="connsiteX33" fmla="*/ 9525 w 4533900"/>
              <a:gd name="connsiteY33" fmla="*/ 2465749 h 4008799"/>
              <a:gd name="connsiteX34" fmla="*/ 38100 w 4533900"/>
              <a:gd name="connsiteY34" fmla="*/ 2589574 h 4008799"/>
              <a:gd name="connsiteX35" fmla="*/ 57150 w 4533900"/>
              <a:gd name="connsiteY35" fmla="*/ 2627674 h 4008799"/>
              <a:gd name="connsiteX36" fmla="*/ 76200 w 4533900"/>
              <a:gd name="connsiteY36" fmla="*/ 2694349 h 4008799"/>
              <a:gd name="connsiteX37" fmla="*/ 95250 w 4533900"/>
              <a:gd name="connsiteY37" fmla="*/ 2818174 h 4008799"/>
              <a:gd name="connsiteX38" fmla="*/ 123825 w 4533900"/>
              <a:gd name="connsiteY38" fmla="*/ 2913424 h 4008799"/>
              <a:gd name="connsiteX39" fmla="*/ 161925 w 4533900"/>
              <a:gd name="connsiteY39" fmla="*/ 3046774 h 4008799"/>
              <a:gd name="connsiteX40" fmla="*/ 180975 w 4533900"/>
              <a:gd name="connsiteY40" fmla="*/ 3084874 h 4008799"/>
              <a:gd name="connsiteX41" fmla="*/ 209550 w 4533900"/>
              <a:gd name="connsiteY41" fmla="*/ 3180124 h 4008799"/>
              <a:gd name="connsiteX42" fmla="*/ 228600 w 4533900"/>
              <a:gd name="connsiteY42" fmla="*/ 3237274 h 4008799"/>
              <a:gd name="connsiteX43" fmla="*/ 257175 w 4533900"/>
              <a:gd name="connsiteY43" fmla="*/ 3284899 h 4008799"/>
              <a:gd name="connsiteX44" fmla="*/ 381000 w 4533900"/>
              <a:gd name="connsiteY44" fmla="*/ 3446824 h 4008799"/>
              <a:gd name="connsiteX45" fmla="*/ 438150 w 4533900"/>
              <a:gd name="connsiteY45" fmla="*/ 3523024 h 4008799"/>
              <a:gd name="connsiteX46" fmla="*/ 476250 w 4533900"/>
              <a:gd name="connsiteY46" fmla="*/ 3551599 h 4008799"/>
              <a:gd name="connsiteX47" fmla="*/ 561975 w 4533900"/>
              <a:gd name="connsiteY47" fmla="*/ 3656374 h 4008799"/>
              <a:gd name="connsiteX48" fmla="*/ 590550 w 4533900"/>
              <a:gd name="connsiteY48" fmla="*/ 3675424 h 4008799"/>
              <a:gd name="connsiteX49" fmla="*/ 619125 w 4533900"/>
              <a:gd name="connsiteY49" fmla="*/ 3713524 h 4008799"/>
              <a:gd name="connsiteX50" fmla="*/ 733425 w 4533900"/>
              <a:gd name="connsiteY50" fmla="*/ 3789724 h 4008799"/>
              <a:gd name="connsiteX51" fmla="*/ 771525 w 4533900"/>
              <a:gd name="connsiteY51" fmla="*/ 3818299 h 4008799"/>
              <a:gd name="connsiteX52" fmla="*/ 800100 w 4533900"/>
              <a:gd name="connsiteY52" fmla="*/ 3827824 h 4008799"/>
              <a:gd name="connsiteX53" fmla="*/ 828675 w 4533900"/>
              <a:gd name="connsiteY53" fmla="*/ 3856399 h 4008799"/>
              <a:gd name="connsiteX54" fmla="*/ 857250 w 4533900"/>
              <a:gd name="connsiteY54" fmla="*/ 3865924 h 4008799"/>
              <a:gd name="connsiteX55" fmla="*/ 923925 w 4533900"/>
              <a:gd name="connsiteY55" fmla="*/ 3904024 h 4008799"/>
              <a:gd name="connsiteX56" fmla="*/ 990600 w 4533900"/>
              <a:gd name="connsiteY56" fmla="*/ 3932599 h 4008799"/>
              <a:gd name="connsiteX57" fmla="*/ 1076325 w 4533900"/>
              <a:gd name="connsiteY57" fmla="*/ 3970699 h 4008799"/>
              <a:gd name="connsiteX58" fmla="*/ 1133475 w 4533900"/>
              <a:gd name="connsiteY58" fmla="*/ 3980224 h 4008799"/>
              <a:gd name="connsiteX59" fmla="*/ 1257300 w 4533900"/>
              <a:gd name="connsiteY59" fmla="*/ 4008799 h 4008799"/>
              <a:gd name="connsiteX60" fmla="*/ 1485900 w 4533900"/>
              <a:gd name="connsiteY60" fmla="*/ 3999274 h 4008799"/>
              <a:gd name="connsiteX61" fmla="*/ 1514475 w 4533900"/>
              <a:gd name="connsiteY61" fmla="*/ 3989749 h 4008799"/>
              <a:gd name="connsiteX62" fmla="*/ 1619250 w 4533900"/>
              <a:gd name="connsiteY62" fmla="*/ 3970699 h 4008799"/>
              <a:gd name="connsiteX63" fmla="*/ 1647825 w 4533900"/>
              <a:gd name="connsiteY63" fmla="*/ 3942124 h 4008799"/>
              <a:gd name="connsiteX64" fmla="*/ 1676400 w 4533900"/>
              <a:gd name="connsiteY64" fmla="*/ 3932599 h 4008799"/>
              <a:gd name="connsiteX65" fmla="*/ 1781175 w 4533900"/>
              <a:gd name="connsiteY65" fmla="*/ 3894499 h 4008799"/>
              <a:gd name="connsiteX66" fmla="*/ 1866900 w 4533900"/>
              <a:gd name="connsiteY66" fmla="*/ 3837349 h 4008799"/>
              <a:gd name="connsiteX67" fmla="*/ 2000250 w 4533900"/>
              <a:gd name="connsiteY67" fmla="*/ 3761149 h 4008799"/>
              <a:gd name="connsiteX68" fmla="*/ 2019300 w 4533900"/>
              <a:gd name="connsiteY68" fmla="*/ 3732574 h 4008799"/>
              <a:gd name="connsiteX69" fmla="*/ 2095500 w 4533900"/>
              <a:gd name="connsiteY69" fmla="*/ 3684949 h 4008799"/>
              <a:gd name="connsiteX70" fmla="*/ 2228850 w 4533900"/>
              <a:gd name="connsiteY70" fmla="*/ 3542074 h 4008799"/>
              <a:gd name="connsiteX71" fmla="*/ 2276475 w 4533900"/>
              <a:gd name="connsiteY71" fmla="*/ 3503974 h 4008799"/>
              <a:gd name="connsiteX72" fmla="*/ 2305050 w 4533900"/>
              <a:gd name="connsiteY72" fmla="*/ 3484924 h 4008799"/>
              <a:gd name="connsiteX73" fmla="*/ 2409825 w 4533900"/>
              <a:gd name="connsiteY73" fmla="*/ 3361099 h 4008799"/>
              <a:gd name="connsiteX74" fmla="*/ 2336828 w 4533900"/>
              <a:gd name="connsiteY74" fmla="*/ 3014527 h 4008799"/>
              <a:gd name="connsiteX75" fmla="*/ 2498754 w 4533900"/>
              <a:gd name="connsiteY75" fmla="*/ 2603690 h 4008799"/>
              <a:gd name="connsiteX76" fmla="*/ 2697177 w 4533900"/>
              <a:gd name="connsiteY76" fmla="*/ 2580508 h 4008799"/>
              <a:gd name="connsiteX77" fmla="*/ 2871208 w 4533900"/>
              <a:gd name="connsiteY77" fmla="*/ 1990990 h 4008799"/>
              <a:gd name="connsiteX78" fmla="*/ 3359480 w 4533900"/>
              <a:gd name="connsiteY78" fmla="*/ 1798655 h 4008799"/>
              <a:gd name="connsiteX79" fmla="*/ 3698461 w 4533900"/>
              <a:gd name="connsiteY79" fmla="*/ 1606318 h 4008799"/>
              <a:gd name="connsiteX80" fmla="*/ 3963737 w 4533900"/>
              <a:gd name="connsiteY80" fmla="*/ 2193196 h 4008799"/>
              <a:gd name="connsiteX81" fmla="*/ 4438650 w 4533900"/>
              <a:gd name="connsiteY81" fmla="*/ 2227624 h 4008799"/>
              <a:gd name="connsiteX82" fmla="*/ 4457700 w 4533900"/>
              <a:gd name="connsiteY82" fmla="*/ 2199049 h 4008799"/>
              <a:gd name="connsiteX83" fmla="*/ 4486275 w 4533900"/>
              <a:gd name="connsiteY83" fmla="*/ 2122849 h 4008799"/>
              <a:gd name="connsiteX84" fmla="*/ 4495800 w 4533900"/>
              <a:gd name="connsiteY84" fmla="*/ 2084749 h 4008799"/>
              <a:gd name="connsiteX85" fmla="*/ 4505325 w 4533900"/>
              <a:gd name="connsiteY85" fmla="*/ 2056174 h 4008799"/>
              <a:gd name="connsiteX86" fmla="*/ 4514850 w 4533900"/>
              <a:gd name="connsiteY86" fmla="*/ 1960924 h 4008799"/>
              <a:gd name="connsiteX87" fmla="*/ 4524375 w 4533900"/>
              <a:gd name="connsiteY87" fmla="*/ 1894249 h 4008799"/>
              <a:gd name="connsiteX88" fmla="*/ 4533900 w 4533900"/>
              <a:gd name="connsiteY88" fmla="*/ 1789474 h 4008799"/>
              <a:gd name="connsiteX89" fmla="*/ 4514850 w 4533900"/>
              <a:gd name="connsiteY89" fmla="*/ 1494199 h 4008799"/>
              <a:gd name="connsiteX90" fmla="*/ 4505325 w 4533900"/>
              <a:gd name="connsiteY90" fmla="*/ 1446574 h 4008799"/>
              <a:gd name="connsiteX91" fmla="*/ 4438650 w 4533900"/>
              <a:gd name="connsiteY91" fmla="*/ 1284649 h 4008799"/>
              <a:gd name="connsiteX92" fmla="*/ 4410075 w 4533900"/>
              <a:gd name="connsiteY92" fmla="*/ 1246549 h 4008799"/>
              <a:gd name="connsiteX93" fmla="*/ 4362450 w 4533900"/>
              <a:gd name="connsiteY93" fmla="*/ 1151299 h 4008799"/>
              <a:gd name="connsiteX94" fmla="*/ 4305300 w 4533900"/>
              <a:gd name="connsiteY94" fmla="*/ 1056049 h 4008799"/>
              <a:gd name="connsiteX95" fmla="*/ 4286250 w 4533900"/>
              <a:gd name="connsiteY95" fmla="*/ 1027474 h 4008799"/>
              <a:gd name="connsiteX96" fmla="*/ 4257675 w 4533900"/>
              <a:gd name="connsiteY96" fmla="*/ 1008424 h 4008799"/>
              <a:gd name="connsiteX97" fmla="*/ 4162425 w 4533900"/>
              <a:gd name="connsiteY97" fmla="*/ 884599 h 4008799"/>
              <a:gd name="connsiteX98" fmla="*/ 4076700 w 4533900"/>
              <a:gd name="connsiteY98" fmla="*/ 808399 h 4008799"/>
              <a:gd name="connsiteX99" fmla="*/ 4048125 w 4533900"/>
              <a:gd name="connsiteY99" fmla="*/ 779824 h 4008799"/>
              <a:gd name="connsiteX100" fmla="*/ 3952875 w 4533900"/>
              <a:gd name="connsiteY100" fmla="*/ 722674 h 4008799"/>
              <a:gd name="connsiteX101" fmla="*/ 3914775 w 4533900"/>
              <a:gd name="connsiteY101" fmla="*/ 694099 h 4008799"/>
              <a:gd name="connsiteX102" fmla="*/ 3829050 w 4533900"/>
              <a:gd name="connsiteY102" fmla="*/ 655999 h 4008799"/>
              <a:gd name="connsiteX103" fmla="*/ 3790950 w 4533900"/>
              <a:gd name="connsiteY103" fmla="*/ 636949 h 4008799"/>
              <a:gd name="connsiteX104" fmla="*/ 3784722 w 4533900"/>
              <a:gd name="connsiteY104" fmla="*/ 225194 h 4008799"/>
              <a:gd name="connsiteX105" fmla="*/ 3435322 w 4533900"/>
              <a:gd name="connsiteY105" fmla="*/ 7840 h 4008799"/>
              <a:gd name="connsiteX106" fmla="*/ 3152775 w 4533900"/>
              <a:gd name="connsiteY106" fmla="*/ 494074 h 4008799"/>
              <a:gd name="connsiteX107" fmla="*/ 3028950 w 4533900"/>
              <a:gd name="connsiteY107" fmla="*/ 484549 h 4008799"/>
              <a:gd name="connsiteX108" fmla="*/ 1962150 w 4533900"/>
              <a:gd name="connsiteY108" fmla="*/ 503599 h 4008799"/>
              <a:gd name="connsiteX109" fmla="*/ 1733550 w 4533900"/>
              <a:gd name="connsiteY109" fmla="*/ 513124 h 4008799"/>
              <a:gd name="connsiteX110" fmla="*/ 1371600 w 4533900"/>
              <a:gd name="connsiteY110" fmla="*/ 532174 h 4008799"/>
              <a:gd name="connsiteX111" fmla="*/ 1304925 w 4533900"/>
              <a:gd name="connsiteY111" fmla="*/ 541699 h 4008799"/>
              <a:gd name="connsiteX112" fmla="*/ 1200150 w 4533900"/>
              <a:gd name="connsiteY112" fmla="*/ 551224 h 4008799"/>
              <a:gd name="connsiteX113" fmla="*/ 1143000 w 4533900"/>
              <a:gd name="connsiteY113" fmla="*/ 560749 h 4008799"/>
              <a:gd name="connsiteX114" fmla="*/ 1095375 w 4533900"/>
              <a:gd name="connsiteY114" fmla="*/ 570274 h 4008799"/>
              <a:gd name="connsiteX0" fmla="*/ 1095375 w 4533900"/>
              <a:gd name="connsiteY0" fmla="*/ 570396 h 4008921"/>
              <a:gd name="connsiteX1" fmla="*/ 1009650 w 4533900"/>
              <a:gd name="connsiteY1" fmla="*/ 598971 h 4008921"/>
              <a:gd name="connsiteX2" fmla="*/ 952500 w 4533900"/>
              <a:gd name="connsiteY2" fmla="*/ 637071 h 4008921"/>
              <a:gd name="connsiteX3" fmla="*/ 885825 w 4533900"/>
              <a:gd name="connsiteY3" fmla="*/ 665646 h 4008921"/>
              <a:gd name="connsiteX4" fmla="*/ 790575 w 4533900"/>
              <a:gd name="connsiteY4" fmla="*/ 694221 h 4008921"/>
              <a:gd name="connsiteX5" fmla="*/ 762000 w 4533900"/>
              <a:gd name="connsiteY5" fmla="*/ 722796 h 4008921"/>
              <a:gd name="connsiteX6" fmla="*/ 714375 w 4533900"/>
              <a:gd name="connsiteY6" fmla="*/ 751371 h 4008921"/>
              <a:gd name="connsiteX7" fmla="*/ 676275 w 4533900"/>
              <a:gd name="connsiteY7" fmla="*/ 779946 h 4008921"/>
              <a:gd name="connsiteX8" fmla="*/ 590550 w 4533900"/>
              <a:gd name="connsiteY8" fmla="*/ 856146 h 4008921"/>
              <a:gd name="connsiteX9" fmla="*/ 542925 w 4533900"/>
              <a:gd name="connsiteY9" fmla="*/ 922821 h 4008921"/>
              <a:gd name="connsiteX10" fmla="*/ 523875 w 4533900"/>
              <a:gd name="connsiteY10" fmla="*/ 951396 h 4008921"/>
              <a:gd name="connsiteX11" fmla="*/ 485775 w 4533900"/>
              <a:gd name="connsiteY11" fmla="*/ 1018071 h 4008921"/>
              <a:gd name="connsiteX12" fmla="*/ 457200 w 4533900"/>
              <a:gd name="connsiteY12" fmla="*/ 1075221 h 4008921"/>
              <a:gd name="connsiteX13" fmla="*/ 438150 w 4533900"/>
              <a:gd name="connsiteY13" fmla="*/ 1132371 h 4008921"/>
              <a:gd name="connsiteX14" fmla="*/ 400050 w 4533900"/>
              <a:gd name="connsiteY14" fmla="*/ 1199046 h 4008921"/>
              <a:gd name="connsiteX15" fmla="*/ 381000 w 4533900"/>
              <a:gd name="connsiteY15" fmla="*/ 1227621 h 4008921"/>
              <a:gd name="connsiteX16" fmla="*/ 371475 w 4533900"/>
              <a:gd name="connsiteY16" fmla="*/ 1256196 h 4008921"/>
              <a:gd name="connsiteX17" fmla="*/ 352425 w 4533900"/>
              <a:gd name="connsiteY17" fmla="*/ 1284771 h 4008921"/>
              <a:gd name="connsiteX18" fmla="*/ 304800 w 4533900"/>
              <a:gd name="connsiteY18" fmla="*/ 1370496 h 4008921"/>
              <a:gd name="connsiteX19" fmla="*/ 295275 w 4533900"/>
              <a:gd name="connsiteY19" fmla="*/ 1399071 h 4008921"/>
              <a:gd name="connsiteX20" fmla="*/ 257175 w 4533900"/>
              <a:gd name="connsiteY20" fmla="*/ 1456221 h 4008921"/>
              <a:gd name="connsiteX21" fmla="*/ 247650 w 4533900"/>
              <a:gd name="connsiteY21" fmla="*/ 1484796 h 4008921"/>
              <a:gd name="connsiteX22" fmla="*/ 228600 w 4533900"/>
              <a:gd name="connsiteY22" fmla="*/ 1513371 h 4008921"/>
              <a:gd name="connsiteX23" fmla="*/ 209550 w 4533900"/>
              <a:gd name="connsiteY23" fmla="*/ 1570521 h 4008921"/>
              <a:gd name="connsiteX24" fmla="*/ 180975 w 4533900"/>
              <a:gd name="connsiteY24" fmla="*/ 1618146 h 4008921"/>
              <a:gd name="connsiteX25" fmla="*/ 161925 w 4533900"/>
              <a:gd name="connsiteY25" fmla="*/ 1646721 h 4008921"/>
              <a:gd name="connsiteX26" fmla="*/ 104775 w 4533900"/>
              <a:gd name="connsiteY26" fmla="*/ 1761021 h 4008921"/>
              <a:gd name="connsiteX27" fmla="*/ 85725 w 4533900"/>
              <a:gd name="connsiteY27" fmla="*/ 1827696 h 4008921"/>
              <a:gd name="connsiteX28" fmla="*/ 76200 w 4533900"/>
              <a:gd name="connsiteY28" fmla="*/ 1865796 h 4008921"/>
              <a:gd name="connsiteX29" fmla="*/ 38100 w 4533900"/>
              <a:gd name="connsiteY29" fmla="*/ 1951521 h 4008921"/>
              <a:gd name="connsiteX30" fmla="*/ 28575 w 4533900"/>
              <a:gd name="connsiteY30" fmla="*/ 2027721 h 4008921"/>
              <a:gd name="connsiteX31" fmla="*/ 19050 w 4533900"/>
              <a:gd name="connsiteY31" fmla="*/ 2065821 h 4008921"/>
              <a:gd name="connsiteX32" fmla="*/ 0 w 4533900"/>
              <a:gd name="connsiteY32" fmla="*/ 2199171 h 4008921"/>
              <a:gd name="connsiteX33" fmla="*/ 9525 w 4533900"/>
              <a:gd name="connsiteY33" fmla="*/ 2465871 h 4008921"/>
              <a:gd name="connsiteX34" fmla="*/ 38100 w 4533900"/>
              <a:gd name="connsiteY34" fmla="*/ 2589696 h 4008921"/>
              <a:gd name="connsiteX35" fmla="*/ 57150 w 4533900"/>
              <a:gd name="connsiteY35" fmla="*/ 2627796 h 4008921"/>
              <a:gd name="connsiteX36" fmla="*/ 76200 w 4533900"/>
              <a:gd name="connsiteY36" fmla="*/ 2694471 h 4008921"/>
              <a:gd name="connsiteX37" fmla="*/ 95250 w 4533900"/>
              <a:gd name="connsiteY37" fmla="*/ 2818296 h 4008921"/>
              <a:gd name="connsiteX38" fmla="*/ 123825 w 4533900"/>
              <a:gd name="connsiteY38" fmla="*/ 2913546 h 4008921"/>
              <a:gd name="connsiteX39" fmla="*/ 161925 w 4533900"/>
              <a:gd name="connsiteY39" fmla="*/ 3046896 h 4008921"/>
              <a:gd name="connsiteX40" fmla="*/ 180975 w 4533900"/>
              <a:gd name="connsiteY40" fmla="*/ 3084996 h 4008921"/>
              <a:gd name="connsiteX41" fmla="*/ 209550 w 4533900"/>
              <a:gd name="connsiteY41" fmla="*/ 3180246 h 4008921"/>
              <a:gd name="connsiteX42" fmla="*/ 228600 w 4533900"/>
              <a:gd name="connsiteY42" fmla="*/ 3237396 h 4008921"/>
              <a:gd name="connsiteX43" fmla="*/ 257175 w 4533900"/>
              <a:gd name="connsiteY43" fmla="*/ 3285021 h 4008921"/>
              <a:gd name="connsiteX44" fmla="*/ 381000 w 4533900"/>
              <a:gd name="connsiteY44" fmla="*/ 3446946 h 4008921"/>
              <a:gd name="connsiteX45" fmla="*/ 438150 w 4533900"/>
              <a:gd name="connsiteY45" fmla="*/ 3523146 h 4008921"/>
              <a:gd name="connsiteX46" fmla="*/ 476250 w 4533900"/>
              <a:gd name="connsiteY46" fmla="*/ 3551721 h 4008921"/>
              <a:gd name="connsiteX47" fmla="*/ 561975 w 4533900"/>
              <a:gd name="connsiteY47" fmla="*/ 3656496 h 4008921"/>
              <a:gd name="connsiteX48" fmla="*/ 590550 w 4533900"/>
              <a:gd name="connsiteY48" fmla="*/ 3675546 h 4008921"/>
              <a:gd name="connsiteX49" fmla="*/ 619125 w 4533900"/>
              <a:gd name="connsiteY49" fmla="*/ 3713646 h 4008921"/>
              <a:gd name="connsiteX50" fmla="*/ 733425 w 4533900"/>
              <a:gd name="connsiteY50" fmla="*/ 3789846 h 4008921"/>
              <a:gd name="connsiteX51" fmla="*/ 771525 w 4533900"/>
              <a:gd name="connsiteY51" fmla="*/ 3818421 h 4008921"/>
              <a:gd name="connsiteX52" fmla="*/ 800100 w 4533900"/>
              <a:gd name="connsiteY52" fmla="*/ 3827946 h 4008921"/>
              <a:gd name="connsiteX53" fmla="*/ 828675 w 4533900"/>
              <a:gd name="connsiteY53" fmla="*/ 3856521 h 4008921"/>
              <a:gd name="connsiteX54" fmla="*/ 857250 w 4533900"/>
              <a:gd name="connsiteY54" fmla="*/ 3866046 h 4008921"/>
              <a:gd name="connsiteX55" fmla="*/ 923925 w 4533900"/>
              <a:gd name="connsiteY55" fmla="*/ 3904146 h 4008921"/>
              <a:gd name="connsiteX56" fmla="*/ 990600 w 4533900"/>
              <a:gd name="connsiteY56" fmla="*/ 3932721 h 4008921"/>
              <a:gd name="connsiteX57" fmla="*/ 1076325 w 4533900"/>
              <a:gd name="connsiteY57" fmla="*/ 3970821 h 4008921"/>
              <a:gd name="connsiteX58" fmla="*/ 1133475 w 4533900"/>
              <a:gd name="connsiteY58" fmla="*/ 3980346 h 4008921"/>
              <a:gd name="connsiteX59" fmla="*/ 1257300 w 4533900"/>
              <a:gd name="connsiteY59" fmla="*/ 4008921 h 4008921"/>
              <a:gd name="connsiteX60" fmla="*/ 1485900 w 4533900"/>
              <a:gd name="connsiteY60" fmla="*/ 3999396 h 4008921"/>
              <a:gd name="connsiteX61" fmla="*/ 1514475 w 4533900"/>
              <a:gd name="connsiteY61" fmla="*/ 3989871 h 4008921"/>
              <a:gd name="connsiteX62" fmla="*/ 1619250 w 4533900"/>
              <a:gd name="connsiteY62" fmla="*/ 3970821 h 4008921"/>
              <a:gd name="connsiteX63" fmla="*/ 1647825 w 4533900"/>
              <a:gd name="connsiteY63" fmla="*/ 3942246 h 4008921"/>
              <a:gd name="connsiteX64" fmla="*/ 1676400 w 4533900"/>
              <a:gd name="connsiteY64" fmla="*/ 3932721 h 4008921"/>
              <a:gd name="connsiteX65" fmla="*/ 1781175 w 4533900"/>
              <a:gd name="connsiteY65" fmla="*/ 3894621 h 4008921"/>
              <a:gd name="connsiteX66" fmla="*/ 1866900 w 4533900"/>
              <a:gd name="connsiteY66" fmla="*/ 3837471 h 4008921"/>
              <a:gd name="connsiteX67" fmla="*/ 2000250 w 4533900"/>
              <a:gd name="connsiteY67" fmla="*/ 3761271 h 4008921"/>
              <a:gd name="connsiteX68" fmla="*/ 2019300 w 4533900"/>
              <a:gd name="connsiteY68" fmla="*/ 3732696 h 4008921"/>
              <a:gd name="connsiteX69" fmla="*/ 2095500 w 4533900"/>
              <a:gd name="connsiteY69" fmla="*/ 3685071 h 4008921"/>
              <a:gd name="connsiteX70" fmla="*/ 2228850 w 4533900"/>
              <a:gd name="connsiteY70" fmla="*/ 3542196 h 4008921"/>
              <a:gd name="connsiteX71" fmla="*/ 2276475 w 4533900"/>
              <a:gd name="connsiteY71" fmla="*/ 3504096 h 4008921"/>
              <a:gd name="connsiteX72" fmla="*/ 2305050 w 4533900"/>
              <a:gd name="connsiteY72" fmla="*/ 3485046 h 4008921"/>
              <a:gd name="connsiteX73" fmla="*/ 2409825 w 4533900"/>
              <a:gd name="connsiteY73" fmla="*/ 3361221 h 4008921"/>
              <a:gd name="connsiteX74" fmla="*/ 2336828 w 4533900"/>
              <a:gd name="connsiteY74" fmla="*/ 3014649 h 4008921"/>
              <a:gd name="connsiteX75" fmla="*/ 2498754 w 4533900"/>
              <a:gd name="connsiteY75" fmla="*/ 2603812 h 4008921"/>
              <a:gd name="connsiteX76" fmla="*/ 2697177 w 4533900"/>
              <a:gd name="connsiteY76" fmla="*/ 2580630 h 4008921"/>
              <a:gd name="connsiteX77" fmla="*/ 2871208 w 4533900"/>
              <a:gd name="connsiteY77" fmla="*/ 1991112 h 4008921"/>
              <a:gd name="connsiteX78" fmla="*/ 3359480 w 4533900"/>
              <a:gd name="connsiteY78" fmla="*/ 1798777 h 4008921"/>
              <a:gd name="connsiteX79" fmla="*/ 3698461 w 4533900"/>
              <a:gd name="connsiteY79" fmla="*/ 1606440 h 4008921"/>
              <a:gd name="connsiteX80" fmla="*/ 3963737 w 4533900"/>
              <a:gd name="connsiteY80" fmla="*/ 2193318 h 4008921"/>
              <a:gd name="connsiteX81" fmla="*/ 4438650 w 4533900"/>
              <a:gd name="connsiteY81" fmla="*/ 2227746 h 4008921"/>
              <a:gd name="connsiteX82" fmla="*/ 4457700 w 4533900"/>
              <a:gd name="connsiteY82" fmla="*/ 2199171 h 4008921"/>
              <a:gd name="connsiteX83" fmla="*/ 4486275 w 4533900"/>
              <a:gd name="connsiteY83" fmla="*/ 2122971 h 4008921"/>
              <a:gd name="connsiteX84" fmla="*/ 4495800 w 4533900"/>
              <a:gd name="connsiteY84" fmla="*/ 2084871 h 4008921"/>
              <a:gd name="connsiteX85" fmla="*/ 4505325 w 4533900"/>
              <a:gd name="connsiteY85" fmla="*/ 2056296 h 4008921"/>
              <a:gd name="connsiteX86" fmla="*/ 4514850 w 4533900"/>
              <a:gd name="connsiteY86" fmla="*/ 1961046 h 4008921"/>
              <a:gd name="connsiteX87" fmla="*/ 4524375 w 4533900"/>
              <a:gd name="connsiteY87" fmla="*/ 1894371 h 4008921"/>
              <a:gd name="connsiteX88" fmla="*/ 4533900 w 4533900"/>
              <a:gd name="connsiteY88" fmla="*/ 1789596 h 4008921"/>
              <a:gd name="connsiteX89" fmla="*/ 4514850 w 4533900"/>
              <a:gd name="connsiteY89" fmla="*/ 1494321 h 4008921"/>
              <a:gd name="connsiteX90" fmla="*/ 4505325 w 4533900"/>
              <a:gd name="connsiteY90" fmla="*/ 1446696 h 4008921"/>
              <a:gd name="connsiteX91" fmla="*/ 4438650 w 4533900"/>
              <a:gd name="connsiteY91" fmla="*/ 1284771 h 4008921"/>
              <a:gd name="connsiteX92" fmla="*/ 4410075 w 4533900"/>
              <a:gd name="connsiteY92" fmla="*/ 1246671 h 4008921"/>
              <a:gd name="connsiteX93" fmla="*/ 4362450 w 4533900"/>
              <a:gd name="connsiteY93" fmla="*/ 1151421 h 4008921"/>
              <a:gd name="connsiteX94" fmla="*/ 4305300 w 4533900"/>
              <a:gd name="connsiteY94" fmla="*/ 1056171 h 4008921"/>
              <a:gd name="connsiteX95" fmla="*/ 4286250 w 4533900"/>
              <a:gd name="connsiteY95" fmla="*/ 1027596 h 4008921"/>
              <a:gd name="connsiteX96" fmla="*/ 4257675 w 4533900"/>
              <a:gd name="connsiteY96" fmla="*/ 1008546 h 4008921"/>
              <a:gd name="connsiteX97" fmla="*/ 4162425 w 4533900"/>
              <a:gd name="connsiteY97" fmla="*/ 884721 h 4008921"/>
              <a:gd name="connsiteX98" fmla="*/ 4076700 w 4533900"/>
              <a:gd name="connsiteY98" fmla="*/ 808521 h 4008921"/>
              <a:gd name="connsiteX99" fmla="*/ 4048125 w 4533900"/>
              <a:gd name="connsiteY99" fmla="*/ 779946 h 4008921"/>
              <a:gd name="connsiteX100" fmla="*/ 3952875 w 4533900"/>
              <a:gd name="connsiteY100" fmla="*/ 722796 h 4008921"/>
              <a:gd name="connsiteX101" fmla="*/ 3914775 w 4533900"/>
              <a:gd name="connsiteY101" fmla="*/ 694221 h 4008921"/>
              <a:gd name="connsiteX102" fmla="*/ 3829050 w 4533900"/>
              <a:gd name="connsiteY102" fmla="*/ 656121 h 4008921"/>
              <a:gd name="connsiteX103" fmla="*/ 3784722 w 4533900"/>
              <a:gd name="connsiteY103" fmla="*/ 225316 h 4008921"/>
              <a:gd name="connsiteX104" fmla="*/ 3435322 w 4533900"/>
              <a:gd name="connsiteY104" fmla="*/ 7962 h 4008921"/>
              <a:gd name="connsiteX105" fmla="*/ 3152775 w 4533900"/>
              <a:gd name="connsiteY105" fmla="*/ 494196 h 4008921"/>
              <a:gd name="connsiteX106" fmla="*/ 3028950 w 4533900"/>
              <a:gd name="connsiteY106" fmla="*/ 484671 h 4008921"/>
              <a:gd name="connsiteX107" fmla="*/ 1962150 w 4533900"/>
              <a:gd name="connsiteY107" fmla="*/ 503721 h 4008921"/>
              <a:gd name="connsiteX108" fmla="*/ 1733550 w 4533900"/>
              <a:gd name="connsiteY108" fmla="*/ 513246 h 4008921"/>
              <a:gd name="connsiteX109" fmla="*/ 1371600 w 4533900"/>
              <a:gd name="connsiteY109" fmla="*/ 532296 h 4008921"/>
              <a:gd name="connsiteX110" fmla="*/ 1304925 w 4533900"/>
              <a:gd name="connsiteY110" fmla="*/ 541821 h 4008921"/>
              <a:gd name="connsiteX111" fmla="*/ 1200150 w 4533900"/>
              <a:gd name="connsiteY111" fmla="*/ 551346 h 4008921"/>
              <a:gd name="connsiteX112" fmla="*/ 1143000 w 4533900"/>
              <a:gd name="connsiteY112" fmla="*/ 560871 h 4008921"/>
              <a:gd name="connsiteX113" fmla="*/ 1095375 w 4533900"/>
              <a:gd name="connsiteY113" fmla="*/ 570396 h 4008921"/>
              <a:gd name="connsiteX0" fmla="*/ 1095375 w 4533900"/>
              <a:gd name="connsiteY0" fmla="*/ 570652 h 4009177"/>
              <a:gd name="connsiteX1" fmla="*/ 1009650 w 4533900"/>
              <a:gd name="connsiteY1" fmla="*/ 599227 h 4009177"/>
              <a:gd name="connsiteX2" fmla="*/ 952500 w 4533900"/>
              <a:gd name="connsiteY2" fmla="*/ 637327 h 4009177"/>
              <a:gd name="connsiteX3" fmla="*/ 885825 w 4533900"/>
              <a:gd name="connsiteY3" fmla="*/ 665902 h 4009177"/>
              <a:gd name="connsiteX4" fmla="*/ 790575 w 4533900"/>
              <a:gd name="connsiteY4" fmla="*/ 694477 h 4009177"/>
              <a:gd name="connsiteX5" fmla="*/ 762000 w 4533900"/>
              <a:gd name="connsiteY5" fmla="*/ 723052 h 4009177"/>
              <a:gd name="connsiteX6" fmla="*/ 714375 w 4533900"/>
              <a:gd name="connsiteY6" fmla="*/ 751627 h 4009177"/>
              <a:gd name="connsiteX7" fmla="*/ 676275 w 4533900"/>
              <a:gd name="connsiteY7" fmla="*/ 780202 h 4009177"/>
              <a:gd name="connsiteX8" fmla="*/ 590550 w 4533900"/>
              <a:gd name="connsiteY8" fmla="*/ 856402 h 4009177"/>
              <a:gd name="connsiteX9" fmla="*/ 542925 w 4533900"/>
              <a:gd name="connsiteY9" fmla="*/ 923077 h 4009177"/>
              <a:gd name="connsiteX10" fmla="*/ 523875 w 4533900"/>
              <a:gd name="connsiteY10" fmla="*/ 951652 h 4009177"/>
              <a:gd name="connsiteX11" fmla="*/ 485775 w 4533900"/>
              <a:gd name="connsiteY11" fmla="*/ 1018327 h 4009177"/>
              <a:gd name="connsiteX12" fmla="*/ 457200 w 4533900"/>
              <a:gd name="connsiteY12" fmla="*/ 1075477 h 4009177"/>
              <a:gd name="connsiteX13" fmla="*/ 438150 w 4533900"/>
              <a:gd name="connsiteY13" fmla="*/ 1132627 h 4009177"/>
              <a:gd name="connsiteX14" fmla="*/ 400050 w 4533900"/>
              <a:gd name="connsiteY14" fmla="*/ 1199302 h 4009177"/>
              <a:gd name="connsiteX15" fmla="*/ 381000 w 4533900"/>
              <a:gd name="connsiteY15" fmla="*/ 1227877 h 4009177"/>
              <a:gd name="connsiteX16" fmla="*/ 371475 w 4533900"/>
              <a:gd name="connsiteY16" fmla="*/ 1256452 h 4009177"/>
              <a:gd name="connsiteX17" fmla="*/ 352425 w 4533900"/>
              <a:gd name="connsiteY17" fmla="*/ 1285027 h 4009177"/>
              <a:gd name="connsiteX18" fmla="*/ 304800 w 4533900"/>
              <a:gd name="connsiteY18" fmla="*/ 1370752 h 4009177"/>
              <a:gd name="connsiteX19" fmla="*/ 295275 w 4533900"/>
              <a:gd name="connsiteY19" fmla="*/ 1399327 h 4009177"/>
              <a:gd name="connsiteX20" fmla="*/ 257175 w 4533900"/>
              <a:gd name="connsiteY20" fmla="*/ 1456477 h 4009177"/>
              <a:gd name="connsiteX21" fmla="*/ 247650 w 4533900"/>
              <a:gd name="connsiteY21" fmla="*/ 1485052 h 4009177"/>
              <a:gd name="connsiteX22" fmla="*/ 228600 w 4533900"/>
              <a:gd name="connsiteY22" fmla="*/ 1513627 h 4009177"/>
              <a:gd name="connsiteX23" fmla="*/ 209550 w 4533900"/>
              <a:gd name="connsiteY23" fmla="*/ 1570777 h 4009177"/>
              <a:gd name="connsiteX24" fmla="*/ 180975 w 4533900"/>
              <a:gd name="connsiteY24" fmla="*/ 1618402 h 4009177"/>
              <a:gd name="connsiteX25" fmla="*/ 161925 w 4533900"/>
              <a:gd name="connsiteY25" fmla="*/ 1646977 h 4009177"/>
              <a:gd name="connsiteX26" fmla="*/ 104775 w 4533900"/>
              <a:gd name="connsiteY26" fmla="*/ 1761277 h 4009177"/>
              <a:gd name="connsiteX27" fmla="*/ 85725 w 4533900"/>
              <a:gd name="connsiteY27" fmla="*/ 1827952 h 4009177"/>
              <a:gd name="connsiteX28" fmla="*/ 76200 w 4533900"/>
              <a:gd name="connsiteY28" fmla="*/ 1866052 h 4009177"/>
              <a:gd name="connsiteX29" fmla="*/ 38100 w 4533900"/>
              <a:gd name="connsiteY29" fmla="*/ 1951777 h 4009177"/>
              <a:gd name="connsiteX30" fmla="*/ 28575 w 4533900"/>
              <a:gd name="connsiteY30" fmla="*/ 2027977 h 4009177"/>
              <a:gd name="connsiteX31" fmla="*/ 19050 w 4533900"/>
              <a:gd name="connsiteY31" fmla="*/ 2066077 h 4009177"/>
              <a:gd name="connsiteX32" fmla="*/ 0 w 4533900"/>
              <a:gd name="connsiteY32" fmla="*/ 2199427 h 4009177"/>
              <a:gd name="connsiteX33" fmla="*/ 9525 w 4533900"/>
              <a:gd name="connsiteY33" fmla="*/ 2466127 h 4009177"/>
              <a:gd name="connsiteX34" fmla="*/ 38100 w 4533900"/>
              <a:gd name="connsiteY34" fmla="*/ 2589952 h 4009177"/>
              <a:gd name="connsiteX35" fmla="*/ 57150 w 4533900"/>
              <a:gd name="connsiteY35" fmla="*/ 2628052 h 4009177"/>
              <a:gd name="connsiteX36" fmla="*/ 76200 w 4533900"/>
              <a:gd name="connsiteY36" fmla="*/ 2694727 h 4009177"/>
              <a:gd name="connsiteX37" fmla="*/ 95250 w 4533900"/>
              <a:gd name="connsiteY37" fmla="*/ 2818552 h 4009177"/>
              <a:gd name="connsiteX38" fmla="*/ 123825 w 4533900"/>
              <a:gd name="connsiteY38" fmla="*/ 2913802 h 4009177"/>
              <a:gd name="connsiteX39" fmla="*/ 161925 w 4533900"/>
              <a:gd name="connsiteY39" fmla="*/ 3047152 h 4009177"/>
              <a:gd name="connsiteX40" fmla="*/ 180975 w 4533900"/>
              <a:gd name="connsiteY40" fmla="*/ 3085252 h 4009177"/>
              <a:gd name="connsiteX41" fmla="*/ 209550 w 4533900"/>
              <a:gd name="connsiteY41" fmla="*/ 3180502 h 4009177"/>
              <a:gd name="connsiteX42" fmla="*/ 228600 w 4533900"/>
              <a:gd name="connsiteY42" fmla="*/ 3237652 h 4009177"/>
              <a:gd name="connsiteX43" fmla="*/ 257175 w 4533900"/>
              <a:gd name="connsiteY43" fmla="*/ 3285277 h 4009177"/>
              <a:gd name="connsiteX44" fmla="*/ 381000 w 4533900"/>
              <a:gd name="connsiteY44" fmla="*/ 3447202 h 4009177"/>
              <a:gd name="connsiteX45" fmla="*/ 438150 w 4533900"/>
              <a:gd name="connsiteY45" fmla="*/ 3523402 h 4009177"/>
              <a:gd name="connsiteX46" fmla="*/ 476250 w 4533900"/>
              <a:gd name="connsiteY46" fmla="*/ 3551977 h 4009177"/>
              <a:gd name="connsiteX47" fmla="*/ 561975 w 4533900"/>
              <a:gd name="connsiteY47" fmla="*/ 3656752 h 4009177"/>
              <a:gd name="connsiteX48" fmla="*/ 590550 w 4533900"/>
              <a:gd name="connsiteY48" fmla="*/ 3675802 h 4009177"/>
              <a:gd name="connsiteX49" fmla="*/ 619125 w 4533900"/>
              <a:gd name="connsiteY49" fmla="*/ 3713902 h 4009177"/>
              <a:gd name="connsiteX50" fmla="*/ 733425 w 4533900"/>
              <a:gd name="connsiteY50" fmla="*/ 3790102 h 4009177"/>
              <a:gd name="connsiteX51" fmla="*/ 771525 w 4533900"/>
              <a:gd name="connsiteY51" fmla="*/ 3818677 h 4009177"/>
              <a:gd name="connsiteX52" fmla="*/ 800100 w 4533900"/>
              <a:gd name="connsiteY52" fmla="*/ 3828202 h 4009177"/>
              <a:gd name="connsiteX53" fmla="*/ 828675 w 4533900"/>
              <a:gd name="connsiteY53" fmla="*/ 3856777 h 4009177"/>
              <a:gd name="connsiteX54" fmla="*/ 857250 w 4533900"/>
              <a:gd name="connsiteY54" fmla="*/ 3866302 h 4009177"/>
              <a:gd name="connsiteX55" fmla="*/ 923925 w 4533900"/>
              <a:gd name="connsiteY55" fmla="*/ 3904402 h 4009177"/>
              <a:gd name="connsiteX56" fmla="*/ 990600 w 4533900"/>
              <a:gd name="connsiteY56" fmla="*/ 3932977 h 4009177"/>
              <a:gd name="connsiteX57" fmla="*/ 1076325 w 4533900"/>
              <a:gd name="connsiteY57" fmla="*/ 3971077 h 4009177"/>
              <a:gd name="connsiteX58" fmla="*/ 1133475 w 4533900"/>
              <a:gd name="connsiteY58" fmla="*/ 3980602 h 4009177"/>
              <a:gd name="connsiteX59" fmla="*/ 1257300 w 4533900"/>
              <a:gd name="connsiteY59" fmla="*/ 4009177 h 4009177"/>
              <a:gd name="connsiteX60" fmla="*/ 1485900 w 4533900"/>
              <a:gd name="connsiteY60" fmla="*/ 3999652 h 4009177"/>
              <a:gd name="connsiteX61" fmla="*/ 1514475 w 4533900"/>
              <a:gd name="connsiteY61" fmla="*/ 3990127 h 4009177"/>
              <a:gd name="connsiteX62" fmla="*/ 1619250 w 4533900"/>
              <a:gd name="connsiteY62" fmla="*/ 3971077 h 4009177"/>
              <a:gd name="connsiteX63" fmla="*/ 1647825 w 4533900"/>
              <a:gd name="connsiteY63" fmla="*/ 3942502 h 4009177"/>
              <a:gd name="connsiteX64" fmla="*/ 1676400 w 4533900"/>
              <a:gd name="connsiteY64" fmla="*/ 3932977 h 4009177"/>
              <a:gd name="connsiteX65" fmla="*/ 1781175 w 4533900"/>
              <a:gd name="connsiteY65" fmla="*/ 3894877 h 4009177"/>
              <a:gd name="connsiteX66" fmla="*/ 1866900 w 4533900"/>
              <a:gd name="connsiteY66" fmla="*/ 3837727 h 4009177"/>
              <a:gd name="connsiteX67" fmla="*/ 2000250 w 4533900"/>
              <a:gd name="connsiteY67" fmla="*/ 3761527 h 4009177"/>
              <a:gd name="connsiteX68" fmla="*/ 2019300 w 4533900"/>
              <a:gd name="connsiteY68" fmla="*/ 3732952 h 4009177"/>
              <a:gd name="connsiteX69" fmla="*/ 2095500 w 4533900"/>
              <a:gd name="connsiteY69" fmla="*/ 3685327 h 4009177"/>
              <a:gd name="connsiteX70" fmla="*/ 2228850 w 4533900"/>
              <a:gd name="connsiteY70" fmla="*/ 3542452 h 4009177"/>
              <a:gd name="connsiteX71" fmla="*/ 2276475 w 4533900"/>
              <a:gd name="connsiteY71" fmla="*/ 3504352 h 4009177"/>
              <a:gd name="connsiteX72" fmla="*/ 2305050 w 4533900"/>
              <a:gd name="connsiteY72" fmla="*/ 3485302 h 4009177"/>
              <a:gd name="connsiteX73" fmla="*/ 2409825 w 4533900"/>
              <a:gd name="connsiteY73" fmla="*/ 3361477 h 4009177"/>
              <a:gd name="connsiteX74" fmla="*/ 2336828 w 4533900"/>
              <a:gd name="connsiteY74" fmla="*/ 3014905 h 4009177"/>
              <a:gd name="connsiteX75" fmla="*/ 2498754 w 4533900"/>
              <a:gd name="connsiteY75" fmla="*/ 2604068 h 4009177"/>
              <a:gd name="connsiteX76" fmla="*/ 2697177 w 4533900"/>
              <a:gd name="connsiteY76" fmla="*/ 2580886 h 4009177"/>
              <a:gd name="connsiteX77" fmla="*/ 2871208 w 4533900"/>
              <a:gd name="connsiteY77" fmla="*/ 1991368 h 4009177"/>
              <a:gd name="connsiteX78" fmla="*/ 3359480 w 4533900"/>
              <a:gd name="connsiteY78" fmla="*/ 1799033 h 4009177"/>
              <a:gd name="connsiteX79" fmla="*/ 3698461 w 4533900"/>
              <a:gd name="connsiteY79" fmla="*/ 1606696 h 4009177"/>
              <a:gd name="connsiteX80" fmla="*/ 3963737 w 4533900"/>
              <a:gd name="connsiteY80" fmla="*/ 2193574 h 4009177"/>
              <a:gd name="connsiteX81" fmla="*/ 4438650 w 4533900"/>
              <a:gd name="connsiteY81" fmla="*/ 2228002 h 4009177"/>
              <a:gd name="connsiteX82" fmla="*/ 4457700 w 4533900"/>
              <a:gd name="connsiteY82" fmla="*/ 2199427 h 4009177"/>
              <a:gd name="connsiteX83" fmla="*/ 4486275 w 4533900"/>
              <a:gd name="connsiteY83" fmla="*/ 2123227 h 4009177"/>
              <a:gd name="connsiteX84" fmla="*/ 4495800 w 4533900"/>
              <a:gd name="connsiteY84" fmla="*/ 2085127 h 4009177"/>
              <a:gd name="connsiteX85" fmla="*/ 4505325 w 4533900"/>
              <a:gd name="connsiteY85" fmla="*/ 2056552 h 4009177"/>
              <a:gd name="connsiteX86" fmla="*/ 4514850 w 4533900"/>
              <a:gd name="connsiteY86" fmla="*/ 1961302 h 4009177"/>
              <a:gd name="connsiteX87" fmla="*/ 4524375 w 4533900"/>
              <a:gd name="connsiteY87" fmla="*/ 1894627 h 4009177"/>
              <a:gd name="connsiteX88" fmla="*/ 4533900 w 4533900"/>
              <a:gd name="connsiteY88" fmla="*/ 1789852 h 4009177"/>
              <a:gd name="connsiteX89" fmla="*/ 4514850 w 4533900"/>
              <a:gd name="connsiteY89" fmla="*/ 1494577 h 4009177"/>
              <a:gd name="connsiteX90" fmla="*/ 4505325 w 4533900"/>
              <a:gd name="connsiteY90" fmla="*/ 1446952 h 4009177"/>
              <a:gd name="connsiteX91" fmla="*/ 4438650 w 4533900"/>
              <a:gd name="connsiteY91" fmla="*/ 1285027 h 4009177"/>
              <a:gd name="connsiteX92" fmla="*/ 4410075 w 4533900"/>
              <a:gd name="connsiteY92" fmla="*/ 1246927 h 4009177"/>
              <a:gd name="connsiteX93" fmla="*/ 4362450 w 4533900"/>
              <a:gd name="connsiteY93" fmla="*/ 1151677 h 4009177"/>
              <a:gd name="connsiteX94" fmla="*/ 4305300 w 4533900"/>
              <a:gd name="connsiteY94" fmla="*/ 1056427 h 4009177"/>
              <a:gd name="connsiteX95" fmla="*/ 4286250 w 4533900"/>
              <a:gd name="connsiteY95" fmla="*/ 1027852 h 4009177"/>
              <a:gd name="connsiteX96" fmla="*/ 4257675 w 4533900"/>
              <a:gd name="connsiteY96" fmla="*/ 1008802 h 4009177"/>
              <a:gd name="connsiteX97" fmla="*/ 4162425 w 4533900"/>
              <a:gd name="connsiteY97" fmla="*/ 884977 h 4009177"/>
              <a:gd name="connsiteX98" fmla="*/ 4076700 w 4533900"/>
              <a:gd name="connsiteY98" fmla="*/ 808777 h 4009177"/>
              <a:gd name="connsiteX99" fmla="*/ 4048125 w 4533900"/>
              <a:gd name="connsiteY99" fmla="*/ 780202 h 4009177"/>
              <a:gd name="connsiteX100" fmla="*/ 3952875 w 4533900"/>
              <a:gd name="connsiteY100" fmla="*/ 723052 h 4009177"/>
              <a:gd name="connsiteX101" fmla="*/ 3914775 w 4533900"/>
              <a:gd name="connsiteY101" fmla="*/ 694477 h 4009177"/>
              <a:gd name="connsiteX102" fmla="*/ 3784722 w 4533900"/>
              <a:gd name="connsiteY102" fmla="*/ 225572 h 4009177"/>
              <a:gd name="connsiteX103" fmla="*/ 3435322 w 4533900"/>
              <a:gd name="connsiteY103" fmla="*/ 8218 h 4009177"/>
              <a:gd name="connsiteX104" fmla="*/ 3152775 w 4533900"/>
              <a:gd name="connsiteY104" fmla="*/ 494452 h 4009177"/>
              <a:gd name="connsiteX105" fmla="*/ 3028950 w 4533900"/>
              <a:gd name="connsiteY105" fmla="*/ 484927 h 4009177"/>
              <a:gd name="connsiteX106" fmla="*/ 1962150 w 4533900"/>
              <a:gd name="connsiteY106" fmla="*/ 503977 h 4009177"/>
              <a:gd name="connsiteX107" fmla="*/ 1733550 w 4533900"/>
              <a:gd name="connsiteY107" fmla="*/ 513502 h 4009177"/>
              <a:gd name="connsiteX108" fmla="*/ 1371600 w 4533900"/>
              <a:gd name="connsiteY108" fmla="*/ 532552 h 4009177"/>
              <a:gd name="connsiteX109" fmla="*/ 1304925 w 4533900"/>
              <a:gd name="connsiteY109" fmla="*/ 542077 h 4009177"/>
              <a:gd name="connsiteX110" fmla="*/ 1200150 w 4533900"/>
              <a:gd name="connsiteY110" fmla="*/ 551602 h 4009177"/>
              <a:gd name="connsiteX111" fmla="*/ 1143000 w 4533900"/>
              <a:gd name="connsiteY111" fmla="*/ 561127 h 4009177"/>
              <a:gd name="connsiteX112" fmla="*/ 1095375 w 4533900"/>
              <a:gd name="connsiteY112" fmla="*/ 570652 h 4009177"/>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410075 w 4533900"/>
              <a:gd name="connsiteY92" fmla="*/ 1247128 h 4009378"/>
              <a:gd name="connsiteX93" fmla="*/ 4362450 w 4533900"/>
              <a:gd name="connsiteY93" fmla="*/ 1151878 h 4009378"/>
              <a:gd name="connsiteX94" fmla="*/ 4305300 w 4533900"/>
              <a:gd name="connsiteY94" fmla="*/ 1056628 h 4009378"/>
              <a:gd name="connsiteX95" fmla="*/ 4286250 w 4533900"/>
              <a:gd name="connsiteY95" fmla="*/ 1028053 h 4009378"/>
              <a:gd name="connsiteX96" fmla="*/ 4257675 w 4533900"/>
              <a:gd name="connsiteY96" fmla="*/ 1009003 h 4009378"/>
              <a:gd name="connsiteX97" fmla="*/ 4162425 w 4533900"/>
              <a:gd name="connsiteY97" fmla="*/ 885178 h 4009378"/>
              <a:gd name="connsiteX98" fmla="*/ 4076700 w 4533900"/>
              <a:gd name="connsiteY98" fmla="*/ 808978 h 4009378"/>
              <a:gd name="connsiteX99" fmla="*/ 4048125 w 4533900"/>
              <a:gd name="connsiteY99" fmla="*/ 780403 h 4009378"/>
              <a:gd name="connsiteX100" fmla="*/ 3952875 w 4533900"/>
              <a:gd name="connsiteY100" fmla="*/ 723253 h 4009378"/>
              <a:gd name="connsiteX101" fmla="*/ 3784722 w 4533900"/>
              <a:gd name="connsiteY101" fmla="*/ 225773 h 4009378"/>
              <a:gd name="connsiteX102" fmla="*/ 3435322 w 4533900"/>
              <a:gd name="connsiteY102" fmla="*/ 8419 h 4009378"/>
              <a:gd name="connsiteX103" fmla="*/ 3152775 w 4533900"/>
              <a:gd name="connsiteY103" fmla="*/ 494653 h 4009378"/>
              <a:gd name="connsiteX104" fmla="*/ 3028950 w 4533900"/>
              <a:gd name="connsiteY104" fmla="*/ 485128 h 4009378"/>
              <a:gd name="connsiteX105" fmla="*/ 1962150 w 4533900"/>
              <a:gd name="connsiteY105" fmla="*/ 504178 h 4009378"/>
              <a:gd name="connsiteX106" fmla="*/ 1733550 w 4533900"/>
              <a:gd name="connsiteY106" fmla="*/ 513703 h 4009378"/>
              <a:gd name="connsiteX107" fmla="*/ 1371600 w 4533900"/>
              <a:gd name="connsiteY107" fmla="*/ 532753 h 4009378"/>
              <a:gd name="connsiteX108" fmla="*/ 1304925 w 4533900"/>
              <a:gd name="connsiteY108" fmla="*/ 542278 h 4009378"/>
              <a:gd name="connsiteX109" fmla="*/ 1200150 w 4533900"/>
              <a:gd name="connsiteY109" fmla="*/ 551803 h 4009378"/>
              <a:gd name="connsiteX110" fmla="*/ 1143000 w 4533900"/>
              <a:gd name="connsiteY110" fmla="*/ 561328 h 4009378"/>
              <a:gd name="connsiteX111" fmla="*/ 1095375 w 4533900"/>
              <a:gd name="connsiteY111"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410075 w 4533900"/>
              <a:gd name="connsiteY92" fmla="*/ 1247128 h 4009378"/>
              <a:gd name="connsiteX93" fmla="*/ 4362450 w 4533900"/>
              <a:gd name="connsiteY93" fmla="*/ 1151878 h 4009378"/>
              <a:gd name="connsiteX94" fmla="*/ 4305300 w 4533900"/>
              <a:gd name="connsiteY94" fmla="*/ 1056628 h 4009378"/>
              <a:gd name="connsiteX95" fmla="*/ 4286250 w 4533900"/>
              <a:gd name="connsiteY95" fmla="*/ 1028053 h 4009378"/>
              <a:gd name="connsiteX96" fmla="*/ 4162425 w 4533900"/>
              <a:gd name="connsiteY96" fmla="*/ 885178 h 4009378"/>
              <a:gd name="connsiteX97" fmla="*/ 4076700 w 4533900"/>
              <a:gd name="connsiteY97" fmla="*/ 808978 h 4009378"/>
              <a:gd name="connsiteX98" fmla="*/ 4048125 w 4533900"/>
              <a:gd name="connsiteY98" fmla="*/ 780403 h 4009378"/>
              <a:gd name="connsiteX99" fmla="*/ 3952875 w 4533900"/>
              <a:gd name="connsiteY99" fmla="*/ 723253 h 4009378"/>
              <a:gd name="connsiteX100" fmla="*/ 3784722 w 4533900"/>
              <a:gd name="connsiteY100" fmla="*/ 225773 h 4009378"/>
              <a:gd name="connsiteX101" fmla="*/ 3435322 w 4533900"/>
              <a:gd name="connsiteY101" fmla="*/ 8419 h 4009378"/>
              <a:gd name="connsiteX102" fmla="*/ 3152775 w 4533900"/>
              <a:gd name="connsiteY102" fmla="*/ 494653 h 4009378"/>
              <a:gd name="connsiteX103" fmla="*/ 3028950 w 4533900"/>
              <a:gd name="connsiteY103" fmla="*/ 485128 h 4009378"/>
              <a:gd name="connsiteX104" fmla="*/ 1962150 w 4533900"/>
              <a:gd name="connsiteY104" fmla="*/ 504178 h 4009378"/>
              <a:gd name="connsiteX105" fmla="*/ 1733550 w 4533900"/>
              <a:gd name="connsiteY105" fmla="*/ 513703 h 4009378"/>
              <a:gd name="connsiteX106" fmla="*/ 1371600 w 4533900"/>
              <a:gd name="connsiteY106" fmla="*/ 532753 h 4009378"/>
              <a:gd name="connsiteX107" fmla="*/ 1304925 w 4533900"/>
              <a:gd name="connsiteY107" fmla="*/ 542278 h 4009378"/>
              <a:gd name="connsiteX108" fmla="*/ 1200150 w 4533900"/>
              <a:gd name="connsiteY108" fmla="*/ 551803 h 4009378"/>
              <a:gd name="connsiteX109" fmla="*/ 1143000 w 4533900"/>
              <a:gd name="connsiteY109" fmla="*/ 561328 h 4009378"/>
              <a:gd name="connsiteX110" fmla="*/ 1095375 w 4533900"/>
              <a:gd name="connsiteY110"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410075 w 4533900"/>
              <a:gd name="connsiteY92" fmla="*/ 1247128 h 4009378"/>
              <a:gd name="connsiteX93" fmla="*/ 4362450 w 4533900"/>
              <a:gd name="connsiteY93" fmla="*/ 1151878 h 4009378"/>
              <a:gd name="connsiteX94" fmla="*/ 4305300 w 4533900"/>
              <a:gd name="connsiteY94" fmla="*/ 1056628 h 4009378"/>
              <a:gd name="connsiteX95" fmla="*/ 4162425 w 4533900"/>
              <a:gd name="connsiteY95" fmla="*/ 885178 h 4009378"/>
              <a:gd name="connsiteX96" fmla="*/ 4076700 w 4533900"/>
              <a:gd name="connsiteY96" fmla="*/ 808978 h 4009378"/>
              <a:gd name="connsiteX97" fmla="*/ 4048125 w 4533900"/>
              <a:gd name="connsiteY97" fmla="*/ 780403 h 4009378"/>
              <a:gd name="connsiteX98" fmla="*/ 3952875 w 4533900"/>
              <a:gd name="connsiteY98" fmla="*/ 723253 h 4009378"/>
              <a:gd name="connsiteX99" fmla="*/ 3784722 w 4533900"/>
              <a:gd name="connsiteY99" fmla="*/ 225773 h 4009378"/>
              <a:gd name="connsiteX100" fmla="*/ 3435322 w 4533900"/>
              <a:gd name="connsiteY100" fmla="*/ 8419 h 4009378"/>
              <a:gd name="connsiteX101" fmla="*/ 3152775 w 4533900"/>
              <a:gd name="connsiteY101" fmla="*/ 494653 h 4009378"/>
              <a:gd name="connsiteX102" fmla="*/ 3028950 w 4533900"/>
              <a:gd name="connsiteY102" fmla="*/ 485128 h 4009378"/>
              <a:gd name="connsiteX103" fmla="*/ 1962150 w 4533900"/>
              <a:gd name="connsiteY103" fmla="*/ 504178 h 4009378"/>
              <a:gd name="connsiteX104" fmla="*/ 1733550 w 4533900"/>
              <a:gd name="connsiteY104" fmla="*/ 513703 h 4009378"/>
              <a:gd name="connsiteX105" fmla="*/ 1371600 w 4533900"/>
              <a:gd name="connsiteY105" fmla="*/ 532753 h 4009378"/>
              <a:gd name="connsiteX106" fmla="*/ 1304925 w 4533900"/>
              <a:gd name="connsiteY106" fmla="*/ 542278 h 4009378"/>
              <a:gd name="connsiteX107" fmla="*/ 1200150 w 4533900"/>
              <a:gd name="connsiteY107" fmla="*/ 551803 h 4009378"/>
              <a:gd name="connsiteX108" fmla="*/ 1143000 w 4533900"/>
              <a:gd name="connsiteY108" fmla="*/ 561328 h 4009378"/>
              <a:gd name="connsiteX109" fmla="*/ 1095375 w 4533900"/>
              <a:gd name="connsiteY109"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410075 w 4533900"/>
              <a:gd name="connsiteY92" fmla="*/ 1247128 h 4009378"/>
              <a:gd name="connsiteX93" fmla="*/ 4362450 w 4533900"/>
              <a:gd name="connsiteY93" fmla="*/ 1151878 h 4009378"/>
              <a:gd name="connsiteX94" fmla="*/ 4162425 w 4533900"/>
              <a:gd name="connsiteY94" fmla="*/ 885178 h 4009378"/>
              <a:gd name="connsiteX95" fmla="*/ 4076700 w 4533900"/>
              <a:gd name="connsiteY95" fmla="*/ 808978 h 4009378"/>
              <a:gd name="connsiteX96" fmla="*/ 4048125 w 4533900"/>
              <a:gd name="connsiteY96" fmla="*/ 780403 h 4009378"/>
              <a:gd name="connsiteX97" fmla="*/ 3952875 w 4533900"/>
              <a:gd name="connsiteY97" fmla="*/ 723253 h 4009378"/>
              <a:gd name="connsiteX98" fmla="*/ 3784722 w 4533900"/>
              <a:gd name="connsiteY98" fmla="*/ 225773 h 4009378"/>
              <a:gd name="connsiteX99" fmla="*/ 3435322 w 4533900"/>
              <a:gd name="connsiteY99" fmla="*/ 8419 h 4009378"/>
              <a:gd name="connsiteX100" fmla="*/ 3152775 w 4533900"/>
              <a:gd name="connsiteY100" fmla="*/ 494653 h 4009378"/>
              <a:gd name="connsiteX101" fmla="*/ 3028950 w 4533900"/>
              <a:gd name="connsiteY101" fmla="*/ 485128 h 4009378"/>
              <a:gd name="connsiteX102" fmla="*/ 1962150 w 4533900"/>
              <a:gd name="connsiteY102" fmla="*/ 504178 h 4009378"/>
              <a:gd name="connsiteX103" fmla="*/ 1733550 w 4533900"/>
              <a:gd name="connsiteY103" fmla="*/ 513703 h 4009378"/>
              <a:gd name="connsiteX104" fmla="*/ 1371600 w 4533900"/>
              <a:gd name="connsiteY104" fmla="*/ 532753 h 4009378"/>
              <a:gd name="connsiteX105" fmla="*/ 1304925 w 4533900"/>
              <a:gd name="connsiteY105" fmla="*/ 542278 h 4009378"/>
              <a:gd name="connsiteX106" fmla="*/ 1200150 w 4533900"/>
              <a:gd name="connsiteY106" fmla="*/ 551803 h 4009378"/>
              <a:gd name="connsiteX107" fmla="*/ 1143000 w 4533900"/>
              <a:gd name="connsiteY107" fmla="*/ 561328 h 4009378"/>
              <a:gd name="connsiteX108" fmla="*/ 1095375 w 4533900"/>
              <a:gd name="connsiteY108"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3963737 w 4533900"/>
              <a:gd name="connsiteY80" fmla="*/ 2193775 h 4009378"/>
              <a:gd name="connsiteX81" fmla="*/ 4438650 w 4533900"/>
              <a:gd name="connsiteY81" fmla="*/ 2228203 h 4009378"/>
              <a:gd name="connsiteX82" fmla="*/ 4457700 w 4533900"/>
              <a:gd name="connsiteY82" fmla="*/ 2199628 h 4009378"/>
              <a:gd name="connsiteX83" fmla="*/ 4486275 w 4533900"/>
              <a:gd name="connsiteY83" fmla="*/ 2123428 h 4009378"/>
              <a:gd name="connsiteX84" fmla="*/ 4495800 w 4533900"/>
              <a:gd name="connsiteY84" fmla="*/ 2085328 h 4009378"/>
              <a:gd name="connsiteX85" fmla="*/ 4505325 w 4533900"/>
              <a:gd name="connsiteY85" fmla="*/ 2056753 h 4009378"/>
              <a:gd name="connsiteX86" fmla="*/ 4514850 w 4533900"/>
              <a:gd name="connsiteY86" fmla="*/ 1961503 h 4009378"/>
              <a:gd name="connsiteX87" fmla="*/ 4524375 w 4533900"/>
              <a:gd name="connsiteY87" fmla="*/ 1894828 h 4009378"/>
              <a:gd name="connsiteX88" fmla="*/ 4533900 w 4533900"/>
              <a:gd name="connsiteY88" fmla="*/ 1790053 h 4009378"/>
              <a:gd name="connsiteX89" fmla="*/ 4514850 w 4533900"/>
              <a:gd name="connsiteY89" fmla="*/ 1494778 h 4009378"/>
              <a:gd name="connsiteX90" fmla="*/ 4505325 w 4533900"/>
              <a:gd name="connsiteY90" fmla="*/ 1447153 h 4009378"/>
              <a:gd name="connsiteX91" fmla="*/ 4438650 w 4533900"/>
              <a:gd name="connsiteY91" fmla="*/ 1285228 h 4009378"/>
              <a:gd name="connsiteX92" fmla="*/ 4362450 w 4533900"/>
              <a:gd name="connsiteY92" fmla="*/ 1151878 h 4009378"/>
              <a:gd name="connsiteX93" fmla="*/ 4162425 w 4533900"/>
              <a:gd name="connsiteY93" fmla="*/ 885178 h 4009378"/>
              <a:gd name="connsiteX94" fmla="*/ 4076700 w 4533900"/>
              <a:gd name="connsiteY94" fmla="*/ 808978 h 4009378"/>
              <a:gd name="connsiteX95" fmla="*/ 4048125 w 4533900"/>
              <a:gd name="connsiteY95" fmla="*/ 780403 h 4009378"/>
              <a:gd name="connsiteX96" fmla="*/ 3952875 w 4533900"/>
              <a:gd name="connsiteY96" fmla="*/ 723253 h 4009378"/>
              <a:gd name="connsiteX97" fmla="*/ 3784722 w 4533900"/>
              <a:gd name="connsiteY97" fmla="*/ 225773 h 4009378"/>
              <a:gd name="connsiteX98" fmla="*/ 3435322 w 4533900"/>
              <a:gd name="connsiteY98" fmla="*/ 8419 h 4009378"/>
              <a:gd name="connsiteX99" fmla="*/ 3152775 w 4533900"/>
              <a:gd name="connsiteY99" fmla="*/ 494653 h 4009378"/>
              <a:gd name="connsiteX100" fmla="*/ 3028950 w 4533900"/>
              <a:gd name="connsiteY100" fmla="*/ 485128 h 4009378"/>
              <a:gd name="connsiteX101" fmla="*/ 1962150 w 4533900"/>
              <a:gd name="connsiteY101" fmla="*/ 504178 h 4009378"/>
              <a:gd name="connsiteX102" fmla="*/ 1733550 w 4533900"/>
              <a:gd name="connsiteY102" fmla="*/ 513703 h 4009378"/>
              <a:gd name="connsiteX103" fmla="*/ 1371600 w 4533900"/>
              <a:gd name="connsiteY103" fmla="*/ 532753 h 4009378"/>
              <a:gd name="connsiteX104" fmla="*/ 1304925 w 4533900"/>
              <a:gd name="connsiteY104" fmla="*/ 542278 h 4009378"/>
              <a:gd name="connsiteX105" fmla="*/ 1200150 w 4533900"/>
              <a:gd name="connsiteY105" fmla="*/ 551803 h 4009378"/>
              <a:gd name="connsiteX106" fmla="*/ 1143000 w 4533900"/>
              <a:gd name="connsiteY106" fmla="*/ 561328 h 4009378"/>
              <a:gd name="connsiteX107" fmla="*/ 1095375 w 4533900"/>
              <a:gd name="connsiteY107"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4438650 w 4533900"/>
              <a:gd name="connsiteY80" fmla="*/ 2228203 h 4009378"/>
              <a:gd name="connsiteX81" fmla="*/ 4457700 w 4533900"/>
              <a:gd name="connsiteY81" fmla="*/ 2199628 h 4009378"/>
              <a:gd name="connsiteX82" fmla="*/ 4486275 w 4533900"/>
              <a:gd name="connsiteY82" fmla="*/ 2123428 h 4009378"/>
              <a:gd name="connsiteX83" fmla="*/ 4495800 w 4533900"/>
              <a:gd name="connsiteY83" fmla="*/ 2085328 h 4009378"/>
              <a:gd name="connsiteX84" fmla="*/ 4505325 w 4533900"/>
              <a:gd name="connsiteY84" fmla="*/ 2056753 h 4009378"/>
              <a:gd name="connsiteX85" fmla="*/ 4514850 w 4533900"/>
              <a:gd name="connsiteY85" fmla="*/ 1961503 h 4009378"/>
              <a:gd name="connsiteX86" fmla="*/ 4524375 w 4533900"/>
              <a:gd name="connsiteY86" fmla="*/ 1894828 h 4009378"/>
              <a:gd name="connsiteX87" fmla="*/ 4533900 w 4533900"/>
              <a:gd name="connsiteY87" fmla="*/ 1790053 h 4009378"/>
              <a:gd name="connsiteX88" fmla="*/ 4514850 w 4533900"/>
              <a:gd name="connsiteY88" fmla="*/ 1494778 h 4009378"/>
              <a:gd name="connsiteX89" fmla="*/ 4505325 w 4533900"/>
              <a:gd name="connsiteY89" fmla="*/ 1447153 h 4009378"/>
              <a:gd name="connsiteX90" fmla="*/ 4438650 w 4533900"/>
              <a:gd name="connsiteY90" fmla="*/ 1285228 h 4009378"/>
              <a:gd name="connsiteX91" fmla="*/ 4362450 w 4533900"/>
              <a:gd name="connsiteY91" fmla="*/ 1151878 h 4009378"/>
              <a:gd name="connsiteX92" fmla="*/ 4162425 w 4533900"/>
              <a:gd name="connsiteY92" fmla="*/ 885178 h 4009378"/>
              <a:gd name="connsiteX93" fmla="*/ 4076700 w 4533900"/>
              <a:gd name="connsiteY93" fmla="*/ 808978 h 4009378"/>
              <a:gd name="connsiteX94" fmla="*/ 4048125 w 4533900"/>
              <a:gd name="connsiteY94" fmla="*/ 780403 h 4009378"/>
              <a:gd name="connsiteX95" fmla="*/ 3952875 w 4533900"/>
              <a:gd name="connsiteY95" fmla="*/ 723253 h 4009378"/>
              <a:gd name="connsiteX96" fmla="*/ 3784722 w 4533900"/>
              <a:gd name="connsiteY96" fmla="*/ 225773 h 4009378"/>
              <a:gd name="connsiteX97" fmla="*/ 3435322 w 4533900"/>
              <a:gd name="connsiteY97" fmla="*/ 8419 h 4009378"/>
              <a:gd name="connsiteX98" fmla="*/ 3152775 w 4533900"/>
              <a:gd name="connsiteY98" fmla="*/ 494653 h 4009378"/>
              <a:gd name="connsiteX99" fmla="*/ 3028950 w 4533900"/>
              <a:gd name="connsiteY99" fmla="*/ 485128 h 4009378"/>
              <a:gd name="connsiteX100" fmla="*/ 1962150 w 4533900"/>
              <a:gd name="connsiteY100" fmla="*/ 504178 h 4009378"/>
              <a:gd name="connsiteX101" fmla="*/ 1733550 w 4533900"/>
              <a:gd name="connsiteY101" fmla="*/ 513703 h 4009378"/>
              <a:gd name="connsiteX102" fmla="*/ 1371600 w 4533900"/>
              <a:gd name="connsiteY102" fmla="*/ 532753 h 4009378"/>
              <a:gd name="connsiteX103" fmla="*/ 1304925 w 4533900"/>
              <a:gd name="connsiteY103" fmla="*/ 542278 h 4009378"/>
              <a:gd name="connsiteX104" fmla="*/ 1200150 w 4533900"/>
              <a:gd name="connsiteY104" fmla="*/ 551803 h 4009378"/>
              <a:gd name="connsiteX105" fmla="*/ 1143000 w 4533900"/>
              <a:gd name="connsiteY105" fmla="*/ 561328 h 4009378"/>
              <a:gd name="connsiteX106" fmla="*/ 1095375 w 4533900"/>
              <a:gd name="connsiteY106" fmla="*/ 570853 h 4009378"/>
              <a:gd name="connsiteX0" fmla="*/ 1095375 w 4533900"/>
              <a:gd name="connsiteY0" fmla="*/ 570853 h 4009378"/>
              <a:gd name="connsiteX1" fmla="*/ 1009650 w 4533900"/>
              <a:gd name="connsiteY1" fmla="*/ 599428 h 4009378"/>
              <a:gd name="connsiteX2" fmla="*/ 952500 w 4533900"/>
              <a:gd name="connsiteY2" fmla="*/ 637528 h 4009378"/>
              <a:gd name="connsiteX3" fmla="*/ 885825 w 4533900"/>
              <a:gd name="connsiteY3" fmla="*/ 666103 h 4009378"/>
              <a:gd name="connsiteX4" fmla="*/ 790575 w 4533900"/>
              <a:gd name="connsiteY4" fmla="*/ 694678 h 4009378"/>
              <a:gd name="connsiteX5" fmla="*/ 762000 w 4533900"/>
              <a:gd name="connsiteY5" fmla="*/ 723253 h 4009378"/>
              <a:gd name="connsiteX6" fmla="*/ 714375 w 4533900"/>
              <a:gd name="connsiteY6" fmla="*/ 751828 h 4009378"/>
              <a:gd name="connsiteX7" fmla="*/ 676275 w 4533900"/>
              <a:gd name="connsiteY7" fmla="*/ 780403 h 4009378"/>
              <a:gd name="connsiteX8" fmla="*/ 590550 w 4533900"/>
              <a:gd name="connsiteY8" fmla="*/ 856603 h 4009378"/>
              <a:gd name="connsiteX9" fmla="*/ 542925 w 4533900"/>
              <a:gd name="connsiteY9" fmla="*/ 923278 h 4009378"/>
              <a:gd name="connsiteX10" fmla="*/ 523875 w 4533900"/>
              <a:gd name="connsiteY10" fmla="*/ 951853 h 4009378"/>
              <a:gd name="connsiteX11" fmla="*/ 485775 w 4533900"/>
              <a:gd name="connsiteY11" fmla="*/ 1018528 h 4009378"/>
              <a:gd name="connsiteX12" fmla="*/ 457200 w 4533900"/>
              <a:gd name="connsiteY12" fmla="*/ 1075678 h 4009378"/>
              <a:gd name="connsiteX13" fmla="*/ 438150 w 4533900"/>
              <a:gd name="connsiteY13" fmla="*/ 1132828 h 4009378"/>
              <a:gd name="connsiteX14" fmla="*/ 400050 w 4533900"/>
              <a:gd name="connsiteY14" fmla="*/ 1199503 h 4009378"/>
              <a:gd name="connsiteX15" fmla="*/ 381000 w 4533900"/>
              <a:gd name="connsiteY15" fmla="*/ 1228078 h 4009378"/>
              <a:gd name="connsiteX16" fmla="*/ 371475 w 4533900"/>
              <a:gd name="connsiteY16" fmla="*/ 1256653 h 4009378"/>
              <a:gd name="connsiteX17" fmla="*/ 352425 w 4533900"/>
              <a:gd name="connsiteY17" fmla="*/ 1285228 h 4009378"/>
              <a:gd name="connsiteX18" fmla="*/ 304800 w 4533900"/>
              <a:gd name="connsiteY18" fmla="*/ 1370953 h 4009378"/>
              <a:gd name="connsiteX19" fmla="*/ 295275 w 4533900"/>
              <a:gd name="connsiteY19" fmla="*/ 1399528 h 4009378"/>
              <a:gd name="connsiteX20" fmla="*/ 257175 w 4533900"/>
              <a:gd name="connsiteY20" fmla="*/ 1456678 h 4009378"/>
              <a:gd name="connsiteX21" fmla="*/ 247650 w 4533900"/>
              <a:gd name="connsiteY21" fmla="*/ 1485253 h 4009378"/>
              <a:gd name="connsiteX22" fmla="*/ 228600 w 4533900"/>
              <a:gd name="connsiteY22" fmla="*/ 1513828 h 4009378"/>
              <a:gd name="connsiteX23" fmla="*/ 209550 w 4533900"/>
              <a:gd name="connsiteY23" fmla="*/ 1570978 h 4009378"/>
              <a:gd name="connsiteX24" fmla="*/ 180975 w 4533900"/>
              <a:gd name="connsiteY24" fmla="*/ 1618603 h 4009378"/>
              <a:gd name="connsiteX25" fmla="*/ 161925 w 4533900"/>
              <a:gd name="connsiteY25" fmla="*/ 1647178 h 4009378"/>
              <a:gd name="connsiteX26" fmla="*/ 104775 w 4533900"/>
              <a:gd name="connsiteY26" fmla="*/ 1761478 h 4009378"/>
              <a:gd name="connsiteX27" fmla="*/ 85725 w 4533900"/>
              <a:gd name="connsiteY27" fmla="*/ 1828153 h 4009378"/>
              <a:gd name="connsiteX28" fmla="*/ 76200 w 4533900"/>
              <a:gd name="connsiteY28" fmla="*/ 1866253 h 4009378"/>
              <a:gd name="connsiteX29" fmla="*/ 38100 w 4533900"/>
              <a:gd name="connsiteY29" fmla="*/ 1951978 h 4009378"/>
              <a:gd name="connsiteX30" fmla="*/ 28575 w 4533900"/>
              <a:gd name="connsiteY30" fmla="*/ 2028178 h 4009378"/>
              <a:gd name="connsiteX31" fmla="*/ 19050 w 4533900"/>
              <a:gd name="connsiteY31" fmla="*/ 2066278 h 4009378"/>
              <a:gd name="connsiteX32" fmla="*/ 0 w 4533900"/>
              <a:gd name="connsiteY32" fmla="*/ 2199628 h 4009378"/>
              <a:gd name="connsiteX33" fmla="*/ 9525 w 4533900"/>
              <a:gd name="connsiteY33" fmla="*/ 2466328 h 4009378"/>
              <a:gd name="connsiteX34" fmla="*/ 38100 w 4533900"/>
              <a:gd name="connsiteY34" fmla="*/ 2590153 h 4009378"/>
              <a:gd name="connsiteX35" fmla="*/ 57150 w 4533900"/>
              <a:gd name="connsiteY35" fmla="*/ 2628253 h 4009378"/>
              <a:gd name="connsiteX36" fmla="*/ 76200 w 4533900"/>
              <a:gd name="connsiteY36" fmla="*/ 2694928 h 4009378"/>
              <a:gd name="connsiteX37" fmla="*/ 95250 w 4533900"/>
              <a:gd name="connsiteY37" fmla="*/ 2818753 h 4009378"/>
              <a:gd name="connsiteX38" fmla="*/ 123825 w 4533900"/>
              <a:gd name="connsiteY38" fmla="*/ 2914003 h 4009378"/>
              <a:gd name="connsiteX39" fmla="*/ 161925 w 4533900"/>
              <a:gd name="connsiteY39" fmla="*/ 3047353 h 4009378"/>
              <a:gd name="connsiteX40" fmla="*/ 180975 w 4533900"/>
              <a:gd name="connsiteY40" fmla="*/ 3085453 h 4009378"/>
              <a:gd name="connsiteX41" fmla="*/ 209550 w 4533900"/>
              <a:gd name="connsiteY41" fmla="*/ 3180703 h 4009378"/>
              <a:gd name="connsiteX42" fmla="*/ 228600 w 4533900"/>
              <a:gd name="connsiteY42" fmla="*/ 3237853 h 4009378"/>
              <a:gd name="connsiteX43" fmla="*/ 257175 w 4533900"/>
              <a:gd name="connsiteY43" fmla="*/ 3285478 h 4009378"/>
              <a:gd name="connsiteX44" fmla="*/ 381000 w 4533900"/>
              <a:gd name="connsiteY44" fmla="*/ 3447403 h 4009378"/>
              <a:gd name="connsiteX45" fmla="*/ 438150 w 4533900"/>
              <a:gd name="connsiteY45" fmla="*/ 3523603 h 4009378"/>
              <a:gd name="connsiteX46" fmla="*/ 476250 w 4533900"/>
              <a:gd name="connsiteY46" fmla="*/ 3552178 h 4009378"/>
              <a:gd name="connsiteX47" fmla="*/ 561975 w 4533900"/>
              <a:gd name="connsiteY47" fmla="*/ 3656953 h 4009378"/>
              <a:gd name="connsiteX48" fmla="*/ 590550 w 4533900"/>
              <a:gd name="connsiteY48" fmla="*/ 3676003 h 4009378"/>
              <a:gd name="connsiteX49" fmla="*/ 619125 w 4533900"/>
              <a:gd name="connsiteY49" fmla="*/ 3714103 h 4009378"/>
              <a:gd name="connsiteX50" fmla="*/ 733425 w 4533900"/>
              <a:gd name="connsiteY50" fmla="*/ 3790303 h 4009378"/>
              <a:gd name="connsiteX51" fmla="*/ 771525 w 4533900"/>
              <a:gd name="connsiteY51" fmla="*/ 3818878 h 4009378"/>
              <a:gd name="connsiteX52" fmla="*/ 800100 w 4533900"/>
              <a:gd name="connsiteY52" fmla="*/ 3828403 h 4009378"/>
              <a:gd name="connsiteX53" fmla="*/ 828675 w 4533900"/>
              <a:gd name="connsiteY53" fmla="*/ 3856978 h 4009378"/>
              <a:gd name="connsiteX54" fmla="*/ 857250 w 4533900"/>
              <a:gd name="connsiteY54" fmla="*/ 3866503 h 4009378"/>
              <a:gd name="connsiteX55" fmla="*/ 923925 w 4533900"/>
              <a:gd name="connsiteY55" fmla="*/ 3904603 h 4009378"/>
              <a:gd name="connsiteX56" fmla="*/ 990600 w 4533900"/>
              <a:gd name="connsiteY56" fmla="*/ 3933178 h 4009378"/>
              <a:gd name="connsiteX57" fmla="*/ 1076325 w 4533900"/>
              <a:gd name="connsiteY57" fmla="*/ 3971278 h 4009378"/>
              <a:gd name="connsiteX58" fmla="*/ 1133475 w 4533900"/>
              <a:gd name="connsiteY58" fmla="*/ 3980803 h 4009378"/>
              <a:gd name="connsiteX59" fmla="*/ 1257300 w 4533900"/>
              <a:gd name="connsiteY59" fmla="*/ 4009378 h 4009378"/>
              <a:gd name="connsiteX60" fmla="*/ 1485900 w 4533900"/>
              <a:gd name="connsiteY60" fmla="*/ 3999853 h 4009378"/>
              <a:gd name="connsiteX61" fmla="*/ 1514475 w 4533900"/>
              <a:gd name="connsiteY61" fmla="*/ 3990328 h 4009378"/>
              <a:gd name="connsiteX62" fmla="*/ 1619250 w 4533900"/>
              <a:gd name="connsiteY62" fmla="*/ 3971278 h 4009378"/>
              <a:gd name="connsiteX63" fmla="*/ 1647825 w 4533900"/>
              <a:gd name="connsiteY63" fmla="*/ 3942703 h 4009378"/>
              <a:gd name="connsiteX64" fmla="*/ 1676400 w 4533900"/>
              <a:gd name="connsiteY64" fmla="*/ 3933178 h 4009378"/>
              <a:gd name="connsiteX65" fmla="*/ 1781175 w 4533900"/>
              <a:gd name="connsiteY65" fmla="*/ 3895078 h 4009378"/>
              <a:gd name="connsiteX66" fmla="*/ 1866900 w 4533900"/>
              <a:gd name="connsiteY66" fmla="*/ 3837928 h 4009378"/>
              <a:gd name="connsiteX67" fmla="*/ 2000250 w 4533900"/>
              <a:gd name="connsiteY67" fmla="*/ 3761728 h 4009378"/>
              <a:gd name="connsiteX68" fmla="*/ 2019300 w 4533900"/>
              <a:gd name="connsiteY68" fmla="*/ 3733153 h 4009378"/>
              <a:gd name="connsiteX69" fmla="*/ 2095500 w 4533900"/>
              <a:gd name="connsiteY69" fmla="*/ 3685528 h 4009378"/>
              <a:gd name="connsiteX70" fmla="*/ 2228850 w 4533900"/>
              <a:gd name="connsiteY70" fmla="*/ 3542653 h 4009378"/>
              <a:gd name="connsiteX71" fmla="*/ 2276475 w 4533900"/>
              <a:gd name="connsiteY71" fmla="*/ 3504553 h 4009378"/>
              <a:gd name="connsiteX72" fmla="*/ 2305050 w 4533900"/>
              <a:gd name="connsiteY72" fmla="*/ 3485503 h 4009378"/>
              <a:gd name="connsiteX73" fmla="*/ 2409825 w 4533900"/>
              <a:gd name="connsiteY73" fmla="*/ 3361678 h 4009378"/>
              <a:gd name="connsiteX74" fmla="*/ 2336828 w 4533900"/>
              <a:gd name="connsiteY74" fmla="*/ 3015106 h 4009378"/>
              <a:gd name="connsiteX75" fmla="*/ 2498754 w 4533900"/>
              <a:gd name="connsiteY75" fmla="*/ 2604269 h 4009378"/>
              <a:gd name="connsiteX76" fmla="*/ 2697177 w 4533900"/>
              <a:gd name="connsiteY76" fmla="*/ 2581087 h 4009378"/>
              <a:gd name="connsiteX77" fmla="*/ 2871208 w 4533900"/>
              <a:gd name="connsiteY77" fmla="*/ 1991569 h 4009378"/>
              <a:gd name="connsiteX78" fmla="*/ 3359480 w 4533900"/>
              <a:gd name="connsiteY78" fmla="*/ 1799234 h 4009378"/>
              <a:gd name="connsiteX79" fmla="*/ 3698461 w 4533900"/>
              <a:gd name="connsiteY79" fmla="*/ 1606897 h 4009378"/>
              <a:gd name="connsiteX80" fmla="*/ 4438650 w 4533900"/>
              <a:gd name="connsiteY80" fmla="*/ 2228203 h 4009378"/>
              <a:gd name="connsiteX81" fmla="*/ 4486275 w 4533900"/>
              <a:gd name="connsiteY81" fmla="*/ 2123428 h 4009378"/>
              <a:gd name="connsiteX82" fmla="*/ 4495800 w 4533900"/>
              <a:gd name="connsiteY82" fmla="*/ 2085328 h 4009378"/>
              <a:gd name="connsiteX83" fmla="*/ 4505325 w 4533900"/>
              <a:gd name="connsiteY83" fmla="*/ 2056753 h 4009378"/>
              <a:gd name="connsiteX84" fmla="*/ 4514850 w 4533900"/>
              <a:gd name="connsiteY84" fmla="*/ 1961503 h 4009378"/>
              <a:gd name="connsiteX85" fmla="*/ 4524375 w 4533900"/>
              <a:gd name="connsiteY85" fmla="*/ 1894828 h 4009378"/>
              <a:gd name="connsiteX86" fmla="*/ 4533900 w 4533900"/>
              <a:gd name="connsiteY86" fmla="*/ 1790053 h 4009378"/>
              <a:gd name="connsiteX87" fmla="*/ 4514850 w 4533900"/>
              <a:gd name="connsiteY87" fmla="*/ 1494778 h 4009378"/>
              <a:gd name="connsiteX88" fmla="*/ 4505325 w 4533900"/>
              <a:gd name="connsiteY88" fmla="*/ 1447153 h 4009378"/>
              <a:gd name="connsiteX89" fmla="*/ 4438650 w 4533900"/>
              <a:gd name="connsiteY89" fmla="*/ 1285228 h 4009378"/>
              <a:gd name="connsiteX90" fmla="*/ 4362450 w 4533900"/>
              <a:gd name="connsiteY90" fmla="*/ 1151878 h 4009378"/>
              <a:gd name="connsiteX91" fmla="*/ 4162425 w 4533900"/>
              <a:gd name="connsiteY91" fmla="*/ 885178 h 4009378"/>
              <a:gd name="connsiteX92" fmla="*/ 4076700 w 4533900"/>
              <a:gd name="connsiteY92" fmla="*/ 808978 h 4009378"/>
              <a:gd name="connsiteX93" fmla="*/ 4048125 w 4533900"/>
              <a:gd name="connsiteY93" fmla="*/ 780403 h 4009378"/>
              <a:gd name="connsiteX94" fmla="*/ 3952875 w 4533900"/>
              <a:gd name="connsiteY94" fmla="*/ 723253 h 4009378"/>
              <a:gd name="connsiteX95" fmla="*/ 3784722 w 4533900"/>
              <a:gd name="connsiteY95" fmla="*/ 225773 h 4009378"/>
              <a:gd name="connsiteX96" fmla="*/ 3435322 w 4533900"/>
              <a:gd name="connsiteY96" fmla="*/ 8419 h 4009378"/>
              <a:gd name="connsiteX97" fmla="*/ 3152775 w 4533900"/>
              <a:gd name="connsiteY97" fmla="*/ 494653 h 4009378"/>
              <a:gd name="connsiteX98" fmla="*/ 3028950 w 4533900"/>
              <a:gd name="connsiteY98" fmla="*/ 485128 h 4009378"/>
              <a:gd name="connsiteX99" fmla="*/ 1962150 w 4533900"/>
              <a:gd name="connsiteY99" fmla="*/ 504178 h 4009378"/>
              <a:gd name="connsiteX100" fmla="*/ 1733550 w 4533900"/>
              <a:gd name="connsiteY100" fmla="*/ 513703 h 4009378"/>
              <a:gd name="connsiteX101" fmla="*/ 1371600 w 4533900"/>
              <a:gd name="connsiteY101" fmla="*/ 532753 h 4009378"/>
              <a:gd name="connsiteX102" fmla="*/ 1304925 w 4533900"/>
              <a:gd name="connsiteY102" fmla="*/ 542278 h 4009378"/>
              <a:gd name="connsiteX103" fmla="*/ 1200150 w 4533900"/>
              <a:gd name="connsiteY103" fmla="*/ 551803 h 4009378"/>
              <a:gd name="connsiteX104" fmla="*/ 1143000 w 4533900"/>
              <a:gd name="connsiteY104" fmla="*/ 561328 h 4009378"/>
              <a:gd name="connsiteX105" fmla="*/ 1095375 w 4533900"/>
              <a:gd name="connsiteY105" fmla="*/ 570853 h 4009378"/>
              <a:gd name="connsiteX0" fmla="*/ 1095375 w 4547061"/>
              <a:gd name="connsiteY0" fmla="*/ 570853 h 4009378"/>
              <a:gd name="connsiteX1" fmla="*/ 1009650 w 4547061"/>
              <a:gd name="connsiteY1" fmla="*/ 599428 h 4009378"/>
              <a:gd name="connsiteX2" fmla="*/ 952500 w 4547061"/>
              <a:gd name="connsiteY2" fmla="*/ 637528 h 4009378"/>
              <a:gd name="connsiteX3" fmla="*/ 885825 w 4547061"/>
              <a:gd name="connsiteY3" fmla="*/ 666103 h 4009378"/>
              <a:gd name="connsiteX4" fmla="*/ 790575 w 4547061"/>
              <a:gd name="connsiteY4" fmla="*/ 694678 h 4009378"/>
              <a:gd name="connsiteX5" fmla="*/ 762000 w 4547061"/>
              <a:gd name="connsiteY5" fmla="*/ 723253 h 4009378"/>
              <a:gd name="connsiteX6" fmla="*/ 714375 w 4547061"/>
              <a:gd name="connsiteY6" fmla="*/ 751828 h 4009378"/>
              <a:gd name="connsiteX7" fmla="*/ 676275 w 4547061"/>
              <a:gd name="connsiteY7" fmla="*/ 780403 h 4009378"/>
              <a:gd name="connsiteX8" fmla="*/ 590550 w 4547061"/>
              <a:gd name="connsiteY8" fmla="*/ 856603 h 4009378"/>
              <a:gd name="connsiteX9" fmla="*/ 542925 w 4547061"/>
              <a:gd name="connsiteY9" fmla="*/ 923278 h 4009378"/>
              <a:gd name="connsiteX10" fmla="*/ 523875 w 4547061"/>
              <a:gd name="connsiteY10" fmla="*/ 951853 h 4009378"/>
              <a:gd name="connsiteX11" fmla="*/ 485775 w 4547061"/>
              <a:gd name="connsiteY11" fmla="*/ 1018528 h 4009378"/>
              <a:gd name="connsiteX12" fmla="*/ 457200 w 4547061"/>
              <a:gd name="connsiteY12" fmla="*/ 1075678 h 4009378"/>
              <a:gd name="connsiteX13" fmla="*/ 438150 w 4547061"/>
              <a:gd name="connsiteY13" fmla="*/ 1132828 h 4009378"/>
              <a:gd name="connsiteX14" fmla="*/ 400050 w 4547061"/>
              <a:gd name="connsiteY14" fmla="*/ 1199503 h 4009378"/>
              <a:gd name="connsiteX15" fmla="*/ 381000 w 4547061"/>
              <a:gd name="connsiteY15" fmla="*/ 1228078 h 4009378"/>
              <a:gd name="connsiteX16" fmla="*/ 371475 w 4547061"/>
              <a:gd name="connsiteY16" fmla="*/ 1256653 h 4009378"/>
              <a:gd name="connsiteX17" fmla="*/ 352425 w 4547061"/>
              <a:gd name="connsiteY17" fmla="*/ 1285228 h 4009378"/>
              <a:gd name="connsiteX18" fmla="*/ 304800 w 4547061"/>
              <a:gd name="connsiteY18" fmla="*/ 1370953 h 4009378"/>
              <a:gd name="connsiteX19" fmla="*/ 295275 w 4547061"/>
              <a:gd name="connsiteY19" fmla="*/ 1399528 h 4009378"/>
              <a:gd name="connsiteX20" fmla="*/ 257175 w 4547061"/>
              <a:gd name="connsiteY20" fmla="*/ 1456678 h 4009378"/>
              <a:gd name="connsiteX21" fmla="*/ 247650 w 4547061"/>
              <a:gd name="connsiteY21" fmla="*/ 1485253 h 4009378"/>
              <a:gd name="connsiteX22" fmla="*/ 228600 w 4547061"/>
              <a:gd name="connsiteY22" fmla="*/ 1513828 h 4009378"/>
              <a:gd name="connsiteX23" fmla="*/ 209550 w 4547061"/>
              <a:gd name="connsiteY23" fmla="*/ 1570978 h 4009378"/>
              <a:gd name="connsiteX24" fmla="*/ 180975 w 4547061"/>
              <a:gd name="connsiteY24" fmla="*/ 1618603 h 4009378"/>
              <a:gd name="connsiteX25" fmla="*/ 161925 w 4547061"/>
              <a:gd name="connsiteY25" fmla="*/ 1647178 h 4009378"/>
              <a:gd name="connsiteX26" fmla="*/ 104775 w 4547061"/>
              <a:gd name="connsiteY26" fmla="*/ 1761478 h 4009378"/>
              <a:gd name="connsiteX27" fmla="*/ 85725 w 4547061"/>
              <a:gd name="connsiteY27" fmla="*/ 1828153 h 4009378"/>
              <a:gd name="connsiteX28" fmla="*/ 76200 w 4547061"/>
              <a:gd name="connsiteY28" fmla="*/ 1866253 h 4009378"/>
              <a:gd name="connsiteX29" fmla="*/ 38100 w 4547061"/>
              <a:gd name="connsiteY29" fmla="*/ 1951978 h 4009378"/>
              <a:gd name="connsiteX30" fmla="*/ 28575 w 4547061"/>
              <a:gd name="connsiteY30" fmla="*/ 2028178 h 4009378"/>
              <a:gd name="connsiteX31" fmla="*/ 19050 w 4547061"/>
              <a:gd name="connsiteY31" fmla="*/ 2066278 h 4009378"/>
              <a:gd name="connsiteX32" fmla="*/ 0 w 4547061"/>
              <a:gd name="connsiteY32" fmla="*/ 2199628 h 4009378"/>
              <a:gd name="connsiteX33" fmla="*/ 9525 w 4547061"/>
              <a:gd name="connsiteY33" fmla="*/ 2466328 h 4009378"/>
              <a:gd name="connsiteX34" fmla="*/ 38100 w 4547061"/>
              <a:gd name="connsiteY34" fmla="*/ 2590153 h 4009378"/>
              <a:gd name="connsiteX35" fmla="*/ 57150 w 4547061"/>
              <a:gd name="connsiteY35" fmla="*/ 2628253 h 4009378"/>
              <a:gd name="connsiteX36" fmla="*/ 76200 w 4547061"/>
              <a:gd name="connsiteY36" fmla="*/ 2694928 h 4009378"/>
              <a:gd name="connsiteX37" fmla="*/ 95250 w 4547061"/>
              <a:gd name="connsiteY37" fmla="*/ 2818753 h 4009378"/>
              <a:gd name="connsiteX38" fmla="*/ 123825 w 4547061"/>
              <a:gd name="connsiteY38" fmla="*/ 2914003 h 4009378"/>
              <a:gd name="connsiteX39" fmla="*/ 161925 w 4547061"/>
              <a:gd name="connsiteY39" fmla="*/ 3047353 h 4009378"/>
              <a:gd name="connsiteX40" fmla="*/ 180975 w 4547061"/>
              <a:gd name="connsiteY40" fmla="*/ 3085453 h 4009378"/>
              <a:gd name="connsiteX41" fmla="*/ 209550 w 4547061"/>
              <a:gd name="connsiteY41" fmla="*/ 3180703 h 4009378"/>
              <a:gd name="connsiteX42" fmla="*/ 228600 w 4547061"/>
              <a:gd name="connsiteY42" fmla="*/ 3237853 h 4009378"/>
              <a:gd name="connsiteX43" fmla="*/ 257175 w 4547061"/>
              <a:gd name="connsiteY43" fmla="*/ 3285478 h 4009378"/>
              <a:gd name="connsiteX44" fmla="*/ 381000 w 4547061"/>
              <a:gd name="connsiteY44" fmla="*/ 3447403 h 4009378"/>
              <a:gd name="connsiteX45" fmla="*/ 438150 w 4547061"/>
              <a:gd name="connsiteY45" fmla="*/ 3523603 h 4009378"/>
              <a:gd name="connsiteX46" fmla="*/ 476250 w 4547061"/>
              <a:gd name="connsiteY46" fmla="*/ 3552178 h 4009378"/>
              <a:gd name="connsiteX47" fmla="*/ 561975 w 4547061"/>
              <a:gd name="connsiteY47" fmla="*/ 3656953 h 4009378"/>
              <a:gd name="connsiteX48" fmla="*/ 590550 w 4547061"/>
              <a:gd name="connsiteY48" fmla="*/ 3676003 h 4009378"/>
              <a:gd name="connsiteX49" fmla="*/ 619125 w 4547061"/>
              <a:gd name="connsiteY49" fmla="*/ 3714103 h 4009378"/>
              <a:gd name="connsiteX50" fmla="*/ 733425 w 4547061"/>
              <a:gd name="connsiteY50" fmla="*/ 3790303 h 4009378"/>
              <a:gd name="connsiteX51" fmla="*/ 771525 w 4547061"/>
              <a:gd name="connsiteY51" fmla="*/ 3818878 h 4009378"/>
              <a:gd name="connsiteX52" fmla="*/ 800100 w 4547061"/>
              <a:gd name="connsiteY52" fmla="*/ 3828403 h 4009378"/>
              <a:gd name="connsiteX53" fmla="*/ 828675 w 4547061"/>
              <a:gd name="connsiteY53" fmla="*/ 3856978 h 4009378"/>
              <a:gd name="connsiteX54" fmla="*/ 857250 w 4547061"/>
              <a:gd name="connsiteY54" fmla="*/ 3866503 h 4009378"/>
              <a:gd name="connsiteX55" fmla="*/ 923925 w 4547061"/>
              <a:gd name="connsiteY55" fmla="*/ 3904603 h 4009378"/>
              <a:gd name="connsiteX56" fmla="*/ 990600 w 4547061"/>
              <a:gd name="connsiteY56" fmla="*/ 3933178 h 4009378"/>
              <a:gd name="connsiteX57" fmla="*/ 1076325 w 4547061"/>
              <a:gd name="connsiteY57" fmla="*/ 3971278 h 4009378"/>
              <a:gd name="connsiteX58" fmla="*/ 1133475 w 4547061"/>
              <a:gd name="connsiteY58" fmla="*/ 3980803 h 4009378"/>
              <a:gd name="connsiteX59" fmla="*/ 1257300 w 4547061"/>
              <a:gd name="connsiteY59" fmla="*/ 4009378 h 4009378"/>
              <a:gd name="connsiteX60" fmla="*/ 1485900 w 4547061"/>
              <a:gd name="connsiteY60" fmla="*/ 3999853 h 4009378"/>
              <a:gd name="connsiteX61" fmla="*/ 1514475 w 4547061"/>
              <a:gd name="connsiteY61" fmla="*/ 3990328 h 4009378"/>
              <a:gd name="connsiteX62" fmla="*/ 1619250 w 4547061"/>
              <a:gd name="connsiteY62" fmla="*/ 3971278 h 4009378"/>
              <a:gd name="connsiteX63" fmla="*/ 1647825 w 4547061"/>
              <a:gd name="connsiteY63" fmla="*/ 3942703 h 4009378"/>
              <a:gd name="connsiteX64" fmla="*/ 1676400 w 4547061"/>
              <a:gd name="connsiteY64" fmla="*/ 3933178 h 4009378"/>
              <a:gd name="connsiteX65" fmla="*/ 1781175 w 4547061"/>
              <a:gd name="connsiteY65" fmla="*/ 3895078 h 4009378"/>
              <a:gd name="connsiteX66" fmla="*/ 1866900 w 4547061"/>
              <a:gd name="connsiteY66" fmla="*/ 3837928 h 4009378"/>
              <a:gd name="connsiteX67" fmla="*/ 2000250 w 4547061"/>
              <a:gd name="connsiteY67" fmla="*/ 3761728 h 4009378"/>
              <a:gd name="connsiteX68" fmla="*/ 2019300 w 4547061"/>
              <a:gd name="connsiteY68" fmla="*/ 3733153 h 4009378"/>
              <a:gd name="connsiteX69" fmla="*/ 2095500 w 4547061"/>
              <a:gd name="connsiteY69" fmla="*/ 3685528 h 4009378"/>
              <a:gd name="connsiteX70" fmla="*/ 2228850 w 4547061"/>
              <a:gd name="connsiteY70" fmla="*/ 3542653 h 4009378"/>
              <a:gd name="connsiteX71" fmla="*/ 2276475 w 4547061"/>
              <a:gd name="connsiteY71" fmla="*/ 3504553 h 4009378"/>
              <a:gd name="connsiteX72" fmla="*/ 2305050 w 4547061"/>
              <a:gd name="connsiteY72" fmla="*/ 3485503 h 4009378"/>
              <a:gd name="connsiteX73" fmla="*/ 2409825 w 4547061"/>
              <a:gd name="connsiteY73" fmla="*/ 3361678 h 4009378"/>
              <a:gd name="connsiteX74" fmla="*/ 2336828 w 4547061"/>
              <a:gd name="connsiteY74" fmla="*/ 3015106 h 4009378"/>
              <a:gd name="connsiteX75" fmla="*/ 2498754 w 4547061"/>
              <a:gd name="connsiteY75" fmla="*/ 2604269 h 4009378"/>
              <a:gd name="connsiteX76" fmla="*/ 2697177 w 4547061"/>
              <a:gd name="connsiteY76" fmla="*/ 2581087 h 4009378"/>
              <a:gd name="connsiteX77" fmla="*/ 2871208 w 4547061"/>
              <a:gd name="connsiteY77" fmla="*/ 1991569 h 4009378"/>
              <a:gd name="connsiteX78" fmla="*/ 3359480 w 4547061"/>
              <a:gd name="connsiteY78" fmla="*/ 1799234 h 4009378"/>
              <a:gd name="connsiteX79" fmla="*/ 3698461 w 4547061"/>
              <a:gd name="connsiteY79" fmla="*/ 1606897 h 4009378"/>
              <a:gd name="connsiteX80" fmla="*/ 4486275 w 4547061"/>
              <a:gd name="connsiteY80" fmla="*/ 2123428 h 4009378"/>
              <a:gd name="connsiteX81" fmla="*/ 4495800 w 4547061"/>
              <a:gd name="connsiteY81" fmla="*/ 2085328 h 4009378"/>
              <a:gd name="connsiteX82" fmla="*/ 4505325 w 4547061"/>
              <a:gd name="connsiteY82" fmla="*/ 2056753 h 4009378"/>
              <a:gd name="connsiteX83" fmla="*/ 4514850 w 4547061"/>
              <a:gd name="connsiteY83" fmla="*/ 1961503 h 4009378"/>
              <a:gd name="connsiteX84" fmla="*/ 4524375 w 4547061"/>
              <a:gd name="connsiteY84" fmla="*/ 1894828 h 4009378"/>
              <a:gd name="connsiteX85" fmla="*/ 4533900 w 4547061"/>
              <a:gd name="connsiteY85" fmla="*/ 1790053 h 4009378"/>
              <a:gd name="connsiteX86" fmla="*/ 4514850 w 4547061"/>
              <a:gd name="connsiteY86" fmla="*/ 1494778 h 4009378"/>
              <a:gd name="connsiteX87" fmla="*/ 4505325 w 4547061"/>
              <a:gd name="connsiteY87" fmla="*/ 1447153 h 4009378"/>
              <a:gd name="connsiteX88" fmla="*/ 4438650 w 4547061"/>
              <a:gd name="connsiteY88" fmla="*/ 1285228 h 4009378"/>
              <a:gd name="connsiteX89" fmla="*/ 4362450 w 4547061"/>
              <a:gd name="connsiteY89" fmla="*/ 1151878 h 4009378"/>
              <a:gd name="connsiteX90" fmla="*/ 4162425 w 4547061"/>
              <a:gd name="connsiteY90" fmla="*/ 885178 h 4009378"/>
              <a:gd name="connsiteX91" fmla="*/ 4076700 w 4547061"/>
              <a:gd name="connsiteY91" fmla="*/ 808978 h 4009378"/>
              <a:gd name="connsiteX92" fmla="*/ 4048125 w 4547061"/>
              <a:gd name="connsiteY92" fmla="*/ 780403 h 4009378"/>
              <a:gd name="connsiteX93" fmla="*/ 3952875 w 4547061"/>
              <a:gd name="connsiteY93" fmla="*/ 723253 h 4009378"/>
              <a:gd name="connsiteX94" fmla="*/ 3784722 w 4547061"/>
              <a:gd name="connsiteY94" fmla="*/ 225773 h 4009378"/>
              <a:gd name="connsiteX95" fmla="*/ 3435322 w 4547061"/>
              <a:gd name="connsiteY95" fmla="*/ 8419 h 4009378"/>
              <a:gd name="connsiteX96" fmla="*/ 3152775 w 4547061"/>
              <a:gd name="connsiteY96" fmla="*/ 494653 h 4009378"/>
              <a:gd name="connsiteX97" fmla="*/ 3028950 w 4547061"/>
              <a:gd name="connsiteY97" fmla="*/ 485128 h 4009378"/>
              <a:gd name="connsiteX98" fmla="*/ 1962150 w 4547061"/>
              <a:gd name="connsiteY98" fmla="*/ 504178 h 4009378"/>
              <a:gd name="connsiteX99" fmla="*/ 1733550 w 4547061"/>
              <a:gd name="connsiteY99" fmla="*/ 513703 h 4009378"/>
              <a:gd name="connsiteX100" fmla="*/ 1371600 w 4547061"/>
              <a:gd name="connsiteY100" fmla="*/ 532753 h 4009378"/>
              <a:gd name="connsiteX101" fmla="*/ 1304925 w 4547061"/>
              <a:gd name="connsiteY101" fmla="*/ 542278 h 4009378"/>
              <a:gd name="connsiteX102" fmla="*/ 1200150 w 4547061"/>
              <a:gd name="connsiteY102" fmla="*/ 551803 h 4009378"/>
              <a:gd name="connsiteX103" fmla="*/ 1143000 w 4547061"/>
              <a:gd name="connsiteY103" fmla="*/ 561328 h 4009378"/>
              <a:gd name="connsiteX104" fmla="*/ 1095375 w 4547061"/>
              <a:gd name="connsiteY104" fmla="*/ 570853 h 4009378"/>
              <a:gd name="connsiteX0" fmla="*/ 1095375 w 4557389"/>
              <a:gd name="connsiteY0" fmla="*/ 570853 h 4009378"/>
              <a:gd name="connsiteX1" fmla="*/ 1009650 w 4557389"/>
              <a:gd name="connsiteY1" fmla="*/ 599428 h 4009378"/>
              <a:gd name="connsiteX2" fmla="*/ 952500 w 4557389"/>
              <a:gd name="connsiteY2" fmla="*/ 637528 h 4009378"/>
              <a:gd name="connsiteX3" fmla="*/ 885825 w 4557389"/>
              <a:gd name="connsiteY3" fmla="*/ 666103 h 4009378"/>
              <a:gd name="connsiteX4" fmla="*/ 790575 w 4557389"/>
              <a:gd name="connsiteY4" fmla="*/ 694678 h 4009378"/>
              <a:gd name="connsiteX5" fmla="*/ 762000 w 4557389"/>
              <a:gd name="connsiteY5" fmla="*/ 723253 h 4009378"/>
              <a:gd name="connsiteX6" fmla="*/ 714375 w 4557389"/>
              <a:gd name="connsiteY6" fmla="*/ 751828 h 4009378"/>
              <a:gd name="connsiteX7" fmla="*/ 676275 w 4557389"/>
              <a:gd name="connsiteY7" fmla="*/ 780403 h 4009378"/>
              <a:gd name="connsiteX8" fmla="*/ 590550 w 4557389"/>
              <a:gd name="connsiteY8" fmla="*/ 856603 h 4009378"/>
              <a:gd name="connsiteX9" fmla="*/ 542925 w 4557389"/>
              <a:gd name="connsiteY9" fmla="*/ 923278 h 4009378"/>
              <a:gd name="connsiteX10" fmla="*/ 523875 w 4557389"/>
              <a:gd name="connsiteY10" fmla="*/ 951853 h 4009378"/>
              <a:gd name="connsiteX11" fmla="*/ 485775 w 4557389"/>
              <a:gd name="connsiteY11" fmla="*/ 1018528 h 4009378"/>
              <a:gd name="connsiteX12" fmla="*/ 457200 w 4557389"/>
              <a:gd name="connsiteY12" fmla="*/ 1075678 h 4009378"/>
              <a:gd name="connsiteX13" fmla="*/ 438150 w 4557389"/>
              <a:gd name="connsiteY13" fmla="*/ 1132828 h 4009378"/>
              <a:gd name="connsiteX14" fmla="*/ 400050 w 4557389"/>
              <a:gd name="connsiteY14" fmla="*/ 1199503 h 4009378"/>
              <a:gd name="connsiteX15" fmla="*/ 381000 w 4557389"/>
              <a:gd name="connsiteY15" fmla="*/ 1228078 h 4009378"/>
              <a:gd name="connsiteX16" fmla="*/ 371475 w 4557389"/>
              <a:gd name="connsiteY16" fmla="*/ 1256653 h 4009378"/>
              <a:gd name="connsiteX17" fmla="*/ 352425 w 4557389"/>
              <a:gd name="connsiteY17" fmla="*/ 1285228 h 4009378"/>
              <a:gd name="connsiteX18" fmla="*/ 304800 w 4557389"/>
              <a:gd name="connsiteY18" fmla="*/ 1370953 h 4009378"/>
              <a:gd name="connsiteX19" fmla="*/ 295275 w 4557389"/>
              <a:gd name="connsiteY19" fmla="*/ 1399528 h 4009378"/>
              <a:gd name="connsiteX20" fmla="*/ 257175 w 4557389"/>
              <a:gd name="connsiteY20" fmla="*/ 1456678 h 4009378"/>
              <a:gd name="connsiteX21" fmla="*/ 247650 w 4557389"/>
              <a:gd name="connsiteY21" fmla="*/ 1485253 h 4009378"/>
              <a:gd name="connsiteX22" fmla="*/ 228600 w 4557389"/>
              <a:gd name="connsiteY22" fmla="*/ 1513828 h 4009378"/>
              <a:gd name="connsiteX23" fmla="*/ 209550 w 4557389"/>
              <a:gd name="connsiteY23" fmla="*/ 1570978 h 4009378"/>
              <a:gd name="connsiteX24" fmla="*/ 180975 w 4557389"/>
              <a:gd name="connsiteY24" fmla="*/ 1618603 h 4009378"/>
              <a:gd name="connsiteX25" fmla="*/ 161925 w 4557389"/>
              <a:gd name="connsiteY25" fmla="*/ 1647178 h 4009378"/>
              <a:gd name="connsiteX26" fmla="*/ 104775 w 4557389"/>
              <a:gd name="connsiteY26" fmla="*/ 1761478 h 4009378"/>
              <a:gd name="connsiteX27" fmla="*/ 85725 w 4557389"/>
              <a:gd name="connsiteY27" fmla="*/ 1828153 h 4009378"/>
              <a:gd name="connsiteX28" fmla="*/ 76200 w 4557389"/>
              <a:gd name="connsiteY28" fmla="*/ 1866253 h 4009378"/>
              <a:gd name="connsiteX29" fmla="*/ 38100 w 4557389"/>
              <a:gd name="connsiteY29" fmla="*/ 1951978 h 4009378"/>
              <a:gd name="connsiteX30" fmla="*/ 28575 w 4557389"/>
              <a:gd name="connsiteY30" fmla="*/ 2028178 h 4009378"/>
              <a:gd name="connsiteX31" fmla="*/ 19050 w 4557389"/>
              <a:gd name="connsiteY31" fmla="*/ 2066278 h 4009378"/>
              <a:gd name="connsiteX32" fmla="*/ 0 w 4557389"/>
              <a:gd name="connsiteY32" fmla="*/ 2199628 h 4009378"/>
              <a:gd name="connsiteX33" fmla="*/ 9525 w 4557389"/>
              <a:gd name="connsiteY33" fmla="*/ 2466328 h 4009378"/>
              <a:gd name="connsiteX34" fmla="*/ 38100 w 4557389"/>
              <a:gd name="connsiteY34" fmla="*/ 2590153 h 4009378"/>
              <a:gd name="connsiteX35" fmla="*/ 57150 w 4557389"/>
              <a:gd name="connsiteY35" fmla="*/ 2628253 h 4009378"/>
              <a:gd name="connsiteX36" fmla="*/ 76200 w 4557389"/>
              <a:gd name="connsiteY36" fmla="*/ 2694928 h 4009378"/>
              <a:gd name="connsiteX37" fmla="*/ 95250 w 4557389"/>
              <a:gd name="connsiteY37" fmla="*/ 2818753 h 4009378"/>
              <a:gd name="connsiteX38" fmla="*/ 123825 w 4557389"/>
              <a:gd name="connsiteY38" fmla="*/ 2914003 h 4009378"/>
              <a:gd name="connsiteX39" fmla="*/ 161925 w 4557389"/>
              <a:gd name="connsiteY39" fmla="*/ 3047353 h 4009378"/>
              <a:gd name="connsiteX40" fmla="*/ 180975 w 4557389"/>
              <a:gd name="connsiteY40" fmla="*/ 3085453 h 4009378"/>
              <a:gd name="connsiteX41" fmla="*/ 209550 w 4557389"/>
              <a:gd name="connsiteY41" fmla="*/ 3180703 h 4009378"/>
              <a:gd name="connsiteX42" fmla="*/ 228600 w 4557389"/>
              <a:gd name="connsiteY42" fmla="*/ 3237853 h 4009378"/>
              <a:gd name="connsiteX43" fmla="*/ 257175 w 4557389"/>
              <a:gd name="connsiteY43" fmla="*/ 3285478 h 4009378"/>
              <a:gd name="connsiteX44" fmla="*/ 381000 w 4557389"/>
              <a:gd name="connsiteY44" fmla="*/ 3447403 h 4009378"/>
              <a:gd name="connsiteX45" fmla="*/ 438150 w 4557389"/>
              <a:gd name="connsiteY45" fmla="*/ 3523603 h 4009378"/>
              <a:gd name="connsiteX46" fmla="*/ 476250 w 4557389"/>
              <a:gd name="connsiteY46" fmla="*/ 3552178 h 4009378"/>
              <a:gd name="connsiteX47" fmla="*/ 561975 w 4557389"/>
              <a:gd name="connsiteY47" fmla="*/ 3656953 h 4009378"/>
              <a:gd name="connsiteX48" fmla="*/ 590550 w 4557389"/>
              <a:gd name="connsiteY48" fmla="*/ 3676003 h 4009378"/>
              <a:gd name="connsiteX49" fmla="*/ 619125 w 4557389"/>
              <a:gd name="connsiteY49" fmla="*/ 3714103 h 4009378"/>
              <a:gd name="connsiteX50" fmla="*/ 733425 w 4557389"/>
              <a:gd name="connsiteY50" fmla="*/ 3790303 h 4009378"/>
              <a:gd name="connsiteX51" fmla="*/ 771525 w 4557389"/>
              <a:gd name="connsiteY51" fmla="*/ 3818878 h 4009378"/>
              <a:gd name="connsiteX52" fmla="*/ 800100 w 4557389"/>
              <a:gd name="connsiteY52" fmla="*/ 3828403 h 4009378"/>
              <a:gd name="connsiteX53" fmla="*/ 828675 w 4557389"/>
              <a:gd name="connsiteY53" fmla="*/ 3856978 h 4009378"/>
              <a:gd name="connsiteX54" fmla="*/ 857250 w 4557389"/>
              <a:gd name="connsiteY54" fmla="*/ 3866503 h 4009378"/>
              <a:gd name="connsiteX55" fmla="*/ 923925 w 4557389"/>
              <a:gd name="connsiteY55" fmla="*/ 3904603 h 4009378"/>
              <a:gd name="connsiteX56" fmla="*/ 990600 w 4557389"/>
              <a:gd name="connsiteY56" fmla="*/ 3933178 h 4009378"/>
              <a:gd name="connsiteX57" fmla="*/ 1076325 w 4557389"/>
              <a:gd name="connsiteY57" fmla="*/ 3971278 h 4009378"/>
              <a:gd name="connsiteX58" fmla="*/ 1133475 w 4557389"/>
              <a:gd name="connsiteY58" fmla="*/ 3980803 h 4009378"/>
              <a:gd name="connsiteX59" fmla="*/ 1257300 w 4557389"/>
              <a:gd name="connsiteY59" fmla="*/ 4009378 h 4009378"/>
              <a:gd name="connsiteX60" fmla="*/ 1485900 w 4557389"/>
              <a:gd name="connsiteY60" fmla="*/ 3999853 h 4009378"/>
              <a:gd name="connsiteX61" fmla="*/ 1514475 w 4557389"/>
              <a:gd name="connsiteY61" fmla="*/ 3990328 h 4009378"/>
              <a:gd name="connsiteX62" fmla="*/ 1619250 w 4557389"/>
              <a:gd name="connsiteY62" fmla="*/ 3971278 h 4009378"/>
              <a:gd name="connsiteX63" fmla="*/ 1647825 w 4557389"/>
              <a:gd name="connsiteY63" fmla="*/ 3942703 h 4009378"/>
              <a:gd name="connsiteX64" fmla="*/ 1676400 w 4557389"/>
              <a:gd name="connsiteY64" fmla="*/ 3933178 h 4009378"/>
              <a:gd name="connsiteX65" fmla="*/ 1781175 w 4557389"/>
              <a:gd name="connsiteY65" fmla="*/ 3895078 h 4009378"/>
              <a:gd name="connsiteX66" fmla="*/ 1866900 w 4557389"/>
              <a:gd name="connsiteY66" fmla="*/ 3837928 h 4009378"/>
              <a:gd name="connsiteX67" fmla="*/ 2000250 w 4557389"/>
              <a:gd name="connsiteY67" fmla="*/ 3761728 h 4009378"/>
              <a:gd name="connsiteX68" fmla="*/ 2019300 w 4557389"/>
              <a:gd name="connsiteY68" fmla="*/ 3733153 h 4009378"/>
              <a:gd name="connsiteX69" fmla="*/ 2095500 w 4557389"/>
              <a:gd name="connsiteY69" fmla="*/ 3685528 h 4009378"/>
              <a:gd name="connsiteX70" fmla="*/ 2228850 w 4557389"/>
              <a:gd name="connsiteY70" fmla="*/ 3542653 h 4009378"/>
              <a:gd name="connsiteX71" fmla="*/ 2276475 w 4557389"/>
              <a:gd name="connsiteY71" fmla="*/ 3504553 h 4009378"/>
              <a:gd name="connsiteX72" fmla="*/ 2305050 w 4557389"/>
              <a:gd name="connsiteY72" fmla="*/ 3485503 h 4009378"/>
              <a:gd name="connsiteX73" fmla="*/ 2409825 w 4557389"/>
              <a:gd name="connsiteY73" fmla="*/ 3361678 h 4009378"/>
              <a:gd name="connsiteX74" fmla="*/ 2336828 w 4557389"/>
              <a:gd name="connsiteY74" fmla="*/ 3015106 h 4009378"/>
              <a:gd name="connsiteX75" fmla="*/ 2498754 w 4557389"/>
              <a:gd name="connsiteY75" fmla="*/ 2604269 h 4009378"/>
              <a:gd name="connsiteX76" fmla="*/ 2697177 w 4557389"/>
              <a:gd name="connsiteY76" fmla="*/ 2581087 h 4009378"/>
              <a:gd name="connsiteX77" fmla="*/ 2871208 w 4557389"/>
              <a:gd name="connsiteY77" fmla="*/ 1991569 h 4009378"/>
              <a:gd name="connsiteX78" fmla="*/ 3359480 w 4557389"/>
              <a:gd name="connsiteY78" fmla="*/ 1799234 h 4009378"/>
              <a:gd name="connsiteX79" fmla="*/ 3698461 w 4557389"/>
              <a:gd name="connsiteY79" fmla="*/ 1606897 h 4009378"/>
              <a:gd name="connsiteX80" fmla="*/ 4495800 w 4557389"/>
              <a:gd name="connsiteY80" fmla="*/ 2085328 h 4009378"/>
              <a:gd name="connsiteX81" fmla="*/ 4505325 w 4557389"/>
              <a:gd name="connsiteY81" fmla="*/ 2056753 h 4009378"/>
              <a:gd name="connsiteX82" fmla="*/ 4514850 w 4557389"/>
              <a:gd name="connsiteY82" fmla="*/ 1961503 h 4009378"/>
              <a:gd name="connsiteX83" fmla="*/ 4524375 w 4557389"/>
              <a:gd name="connsiteY83" fmla="*/ 1894828 h 4009378"/>
              <a:gd name="connsiteX84" fmla="*/ 4533900 w 4557389"/>
              <a:gd name="connsiteY84" fmla="*/ 1790053 h 4009378"/>
              <a:gd name="connsiteX85" fmla="*/ 4514850 w 4557389"/>
              <a:gd name="connsiteY85" fmla="*/ 1494778 h 4009378"/>
              <a:gd name="connsiteX86" fmla="*/ 4505325 w 4557389"/>
              <a:gd name="connsiteY86" fmla="*/ 1447153 h 4009378"/>
              <a:gd name="connsiteX87" fmla="*/ 4438650 w 4557389"/>
              <a:gd name="connsiteY87" fmla="*/ 1285228 h 4009378"/>
              <a:gd name="connsiteX88" fmla="*/ 4362450 w 4557389"/>
              <a:gd name="connsiteY88" fmla="*/ 1151878 h 4009378"/>
              <a:gd name="connsiteX89" fmla="*/ 4162425 w 4557389"/>
              <a:gd name="connsiteY89" fmla="*/ 885178 h 4009378"/>
              <a:gd name="connsiteX90" fmla="*/ 4076700 w 4557389"/>
              <a:gd name="connsiteY90" fmla="*/ 808978 h 4009378"/>
              <a:gd name="connsiteX91" fmla="*/ 4048125 w 4557389"/>
              <a:gd name="connsiteY91" fmla="*/ 780403 h 4009378"/>
              <a:gd name="connsiteX92" fmla="*/ 3952875 w 4557389"/>
              <a:gd name="connsiteY92" fmla="*/ 723253 h 4009378"/>
              <a:gd name="connsiteX93" fmla="*/ 3784722 w 4557389"/>
              <a:gd name="connsiteY93" fmla="*/ 225773 h 4009378"/>
              <a:gd name="connsiteX94" fmla="*/ 3435322 w 4557389"/>
              <a:gd name="connsiteY94" fmla="*/ 8419 h 4009378"/>
              <a:gd name="connsiteX95" fmla="*/ 3152775 w 4557389"/>
              <a:gd name="connsiteY95" fmla="*/ 494653 h 4009378"/>
              <a:gd name="connsiteX96" fmla="*/ 3028950 w 4557389"/>
              <a:gd name="connsiteY96" fmla="*/ 485128 h 4009378"/>
              <a:gd name="connsiteX97" fmla="*/ 1962150 w 4557389"/>
              <a:gd name="connsiteY97" fmla="*/ 504178 h 4009378"/>
              <a:gd name="connsiteX98" fmla="*/ 1733550 w 4557389"/>
              <a:gd name="connsiteY98" fmla="*/ 513703 h 4009378"/>
              <a:gd name="connsiteX99" fmla="*/ 1371600 w 4557389"/>
              <a:gd name="connsiteY99" fmla="*/ 532753 h 4009378"/>
              <a:gd name="connsiteX100" fmla="*/ 1304925 w 4557389"/>
              <a:gd name="connsiteY100" fmla="*/ 542278 h 4009378"/>
              <a:gd name="connsiteX101" fmla="*/ 1200150 w 4557389"/>
              <a:gd name="connsiteY101" fmla="*/ 551803 h 4009378"/>
              <a:gd name="connsiteX102" fmla="*/ 1143000 w 4557389"/>
              <a:gd name="connsiteY102" fmla="*/ 561328 h 4009378"/>
              <a:gd name="connsiteX103" fmla="*/ 1095375 w 4557389"/>
              <a:gd name="connsiteY103" fmla="*/ 570853 h 4009378"/>
              <a:gd name="connsiteX0" fmla="*/ 1095375 w 4557389"/>
              <a:gd name="connsiteY0" fmla="*/ 570853 h 4009378"/>
              <a:gd name="connsiteX1" fmla="*/ 1009650 w 4557389"/>
              <a:gd name="connsiteY1" fmla="*/ 599428 h 4009378"/>
              <a:gd name="connsiteX2" fmla="*/ 952500 w 4557389"/>
              <a:gd name="connsiteY2" fmla="*/ 637528 h 4009378"/>
              <a:gd name="connsiteX3" fmla="*/ 885825 w 4557389"/>
              <a:gd name="connsiteY3" fmla="*/ 666103 h 4009378"/>
              <a:gd name="connsiteX4" fmla="*/ 790575 w 4557389"/>
              <a:gd name="connsiteY4" fmla="*/ 694678 h 4009378"/>
              <a:gd name="connsiteX5" fmla="*/ 762000 w 4557389"/>
              <a:gd name="connsiteY5" fmla="*/ 723253 h 4009378"/>
              <a:gd name="connsiteX6" fmla="*/ 714375 w 4557389"/>
              <a:gd name="connsiteY6" fmla="*/ 751828 h 4009378"/>
              <a:gd name="connsiteX7" fmla="*/ 676275 w 4557389"/>
              <a:gd name="connsiteY7" fmla="*/ 780403 h 4009378"/>
              <a:gd name="connsiteX8" fmla="*/ 590550 w 4557389"/>
              <a:gd name="connsiteY8" fmla="*/ 856603 h 4009378"/>
              <a:gd name="connsiteX9" fmla="*/ 542925 w 4557389"/>
              <a:gd name="connsiteY9" fmla="*/ 923278 h 4009378"/>
              <a:gd name="connsiteX10" fmla="*/ 523875 w 4557389"/>
              <a:gd name="connsiteY10" fmla="*/ 951853 h 4009378"/>
              <a:gd name="connsiteX11" fmla="*/ 485775 w 4557389"/>
              <a:gd name="connsiteY11" fmla="*/ 1018528 h 4009378"/>
              <a:gd name="connsiteX12" fmla="*/ 457200 w 4557389"/>
              <a:gd name="connsiteY12" fmla="*/ 1075678 h 4009378"/>
              <a:gd name="connsiteX13" fmla="*/ 438150 w 4557389"/>
              <a:gd name="connsiteY13" fmla="*/ 1132828 h 4009378"/>
              <a:gd name="connsiteX14" fmla="*/ 400050 w 4557389"/>
              <a:gd name="connsiteY14" fmla="*/ 1199503 h 4009378"/>
              <a:gd name="connsiteX15" fmla="*/ 381000 w 4557389"/>
              <a:gd name="connsiteY15" fmla="*/ 1228078 h 4009378"/>
              <a:gd name="connsiteX16" fmla="*/ 371475 w 4557389"/>
              <a:gd name="connsiteY16" fmla="*/ 1256653 h 4009378"/>
              <a:gd name="connsiteX17" fmla="*/ 352425 w 4557389"/>
              <a:gd name="connsiteY17" fmla="*/ 1285228 h 4009378"/>
              <a:gd name="connsiteX18" fmla="*/ 304800 w 4557389"/>
              <a:gd name="connsiteY18" fmla="*/ 1370953 h 4009378"/>
              <a:gd name="connsiteX19" fmla="*/ 295275 w 4557389"/>
              <a:gd name="connsiteY19" fmla="*/ 1399528 h 4009378"/>
              <a:gd name="connsiteX20" fmla="*/ 257175 w 4557389"/>
              <a:gd name="connsiteY20" fmla="*/ 1456678 h 4009378"/>
              <a:gd name="connsiteX21" fmla="*/ 247650 w 4557389"/>
              <a:gd name="connsiteY21" fmla="*/ 1485253 h 4009378"/>
              <a:gd name="connsiteX22" fmla="*/ 228600 w 4557389"/>
              <a:gd name="connsiteY22" fmla="*/ 1513828 h 4009378"/>
              <a:gd name="connsiteX23" fmla="*/ 209550 w 4557389"/>
              <a:gd name="connsiteY23" fmla="*/ 1570978 h 4009378"/>
              <a:gd name="connsiteX24" fmla="*/ 180975 w 4557389"/>
              <a:gd name="connsiteY24" fmla="*/ 1618603 h 4009378"/>
              <a:gd name="connsiteX25" fmla="*/ 161925 w 4557389"/>
              <a:gd name="connsiteY25" fmla="*/ 1647178 h 4009378"/>
              <a:gd name="connsiteX26" fmla="*/ 104775 w 4557389"/>
              <a:gd name="connsiteY26" fmla="*/ 1761478 h 4009378"/>
              <a:gd name="connsiteX27" fmla="*/ 85725 w 4557389"/>
              <a:gd name="connsiteY27" fmla="*/ 1828153 h 4009378"/>
              <a:gd name="connsiteX28" fmla="*/ 76200 w 4557389"/>
              <a:gd name="connsiteY28" fmla="*/ 1866253 h 4009378"/>
              <a:gd name="connsiteX29" fmla="*/ 38100 w 4557389"/>
              <a:gd name="connsiteY29" fmla="*/ 1951978 h 4009378"/>
              <a:gd name="connsiteX30" fmla="*/ 28575 w 4557389"/>
              <a:gd name="connsiteY30" fmla="*/ 2028178 h 4009378"/>
              <a:gd name="connsiteX31" fmla="*/ 19050 w 4557389"/>
              <a:gd name="connsiteY31" fmla="*/ 2066278 h 4009378"/>
              <a:gd name="connsiteX32" fmla="*/ 0 w 4557389"/>
              <a:gd name="connsiteY32" fmla="*/ 2199628 h 4009378"/>
              <a:gd name="connsiteX33" fmla="*/ 9525 w 4557389"/>
              <a:gd name="connsiteY33" fmla="*/ 2466328 h 4009378"/>
              <a:gd name="connsiteX34" fmla="*/ 38100 w 4557389"/>
              <a:gd name="connsiteY34" fmla="*/ 2590153 h 4009378"/>
              <a:gd name="connsiteX35" fmla="*/ 57150 w 4557389"/>
              <a:gd name="connsiteY35" fmla="*/ 2628253 h 4009378"/>
              <a:gd name="connsiteX36" fmla="*/ 76200 w 4557389"/>
              <a:gd name="connsiteY36" fmla="*/ 2694928 h 4009378"/>
              <a:gd name="connsiteX37" fmla="*/ 95250 w 4557389"/>
              <a:gd name="connsiteY37" fmla="*/ 2818753 h 4009378"/>
              <a:gd name="connsiteX38" fmla="*/ 123825 w 4557389"/>
              <a:gd name="connsiteY38" fmla="*/ 2914003 h 4009378"/>
              <a:gd name="connsiteX39" fmla="*/ 161925 w 4557389"/>
              <a:gd name="connsiteY39" fmla="*/ 3047353 h 4009378"/>
              <a:gd name="connsiteX40" fmla="*/ 180975 w 4557389"/>
              <a:gd name="connsiteY40" fmla="*/ 3085453 h 4009378"/>
              <a:gd name="connsiteX41" fmla="*/ 209550 w 4557389"/>
              <a:gd name="connsiteY41" fmla="*/ 3180703 h 4009378"/>
              <a:gd name="connsiteX42" fmla="*/ 228600 w 4557389"/>
              <a:gd name="connsiteY42" fmla="*/ 3237853 h 4009378"/>
              <a:gd name="connsiteX43" fmla="*/ 257175 w 4557389"/>
              <a:gd name="connsiteY43" fmla="*/ 3285478 h 4009378"/>
              <a:gd name="connsiteX44" fmla="*/ 381000 w 4557389"/>
              <a:gd name="connsiteY44" fmla="*/ 3447403 h 4009378"/>
              <a:gd name="connsiteX45" fmla="*/ 438150 w 4557389"/>
              <a:gd name="connsiteY45" fmla="*/ 3523603 h 4009378"/>
              <a:gd name="connsiteX46" fmla="*/ 476250 w 4557389"/>
              <a:gd name="connsiteY46" fmla="*/ 3552178 h 4009378"/>
              <a:gd name="connsiteX47" fmla="*/ 561975 w 4557389"/>
              <a:gd name="connsiteY47" fmla="*/ 3656953 h 4009378"/>
              <a:gd name="connsiteX48" fmla="*/ 590550 w 4557389"/>
              <a:gd name="connsiteY48" fmla="*/ 3676003 h 4009378"/>
              <a:gd name="connsiteX49" fmla="*/ 619125 w 4557389"/>
              <a:gd name="connsiteY49" fmla="*/ 3714103 h 4009378"/>
              <a:gd name="connsiteX50" fmla="*/ 733425 w 4557389"/>
              <a:gd name="connsiteY50" fmla="*/ 3790303 h 4009378"/>
              <a:gd name="connsiteX51" fmla="*/ 771525 w 4557389"/>
              <a:gd name="connsiteY51" fmla="*/ 3818878 h 4009378"/>
              <a:gd name="connsiteX52" fmla="*/ 800100 w 4557389"/>
              <a:gd name="connsiteY52" fmla="*/ 3828403 h 4009378"/>
              <a:gd name="connsiteX53" fmla="*/ 828675 w 4557389"/>
              <a:gd name="connsiteY53" fmla="*/ 3856978 h 4009378"/>
              <a:gd name="connsiteX54" fmla="*/ 857250 w 4557389"/>
              <a:gd name="connsiteY54" fmla="*/ 3866503 h 4009378"/>
              <a:gd name="connsiteX55" fmla="*/ 923925 w 4557389"/>
              <a:gd name="connsiteY55" fmla="*/ 3904603 h 4009378"/>
              <a:gd name="connsiteX56" fmla="*/ 990600 w 4557389"/>
              <a:gd name="connsiteY56" fmla="*/ 3933178 h 4009378"/>
              <a:gd name="connsiteX57" fmla="*/ 1076325 w 4557389"/>
              <a:gd name="connsiteY57" fmla="*/ 3971278 h 4009378"/>
              <a:gd name="connsiteX58" fmla="*/ 1133475 w 4557389"/>
              <a:gd name="connsiteY58" fmla="*/ 3980803 h 4009378"/>
              <a:gd name="connsiteX59" fmla="*/ 1257300 w 4557389"/>
              <a:gd name="connsiteY59" fmla="*/ 4009378 h 4009378"/>
              <a:gd name="connsiteX60" fmla="*/ 1485900 w 4557389"/>
              <a:gd name="connsiteY60" fmla="*/ 3999853 h 4009378"/>
              <a:gd name="connsiteX61" fmla="*/ 1514475 w 4557389"/>
              <a:gd name="connsiteY61" fmla="*/ 3990328 h 4009378"/>
              <a:gd name="connsiteX62" fmla="*/ 1619250 w 4557389"/>
              <a:gd name="connsiteY62" fmla="*/ 3971278 h 4009378"/>
              <a:gd name="connsiteX63" fmla="*/ 1647825 w 4557389"/>
              <a:gd name="connsiteY63" fmla="*/ 3942703 h 4009378"/>
              <a:gd name="connsiteX64" fmla="*/ 1676400 w 4557389"/>
              <a:gd name="connsiteY64" fmla="*/ 3933178 h 4009378"/>
              <a:gd name="connsiteX65" fmla="*/ 1781175 w 4557389"/>
              <a:gd name="connsiteY65" fmla="*/ 3895078 h 4009378"/>
              <a:gd name="connsiteX66" fmla="*/ 1866900 w 4557389"/>
              <a:gd name="connsiteY66" fmla="*/ 3837928 h 4009378"/>
              <a:gd name="connsiteX67" fmla="*/ 2000250 w 4557389"/>
              <a:gd name="connsiteY67" fmla="*/ 3761728 h 4009378"/>
              <a:gd name="connsiteX68" fmla="*/ 2019300 w 4557389"/>
              <a:gd name="connsiteY68" fmla="*/ 3733153 h 4009378"/>
              <a:gd name="connsiteX69" fmla="*/ 2095500 w 4557389"/>
              <a:gd name="connsiteY69" fmla="*/ 3685528 h 4009378"/>
              <a:gd name="connsiteX70" fmla="*/ 2228850 w 4557389"/>
              <a:gd name="connsiteY70" fmla="*/ 3542653 h 4009378"/>
              <a:gd name="connsiteX71" fmla="*/ 2276475 w 4557389"/>
              <a:gd name="connsiteY71" fmla="*/ 3504553 h 4009378"/>
              <a:gd name="connsiteX72" fmla="*/ 2305050 w 4557389"/>
              <a:gd name="connsiteY72" fmla="*/ 3485503 h 4009378"/>
              <a:gd name="connsiteX73" fmla="*/ 2409825 w 4557389"/>
              <a:gd name="connsiteY73" fmla="*/ 3361678 h 4009378"/>
              <a:gd name="connsiteX74" fmla="*/ 2336828 w 4557389"/>
              <a:gd name="connsiteY74" fmla="*/ 3015106 h 4009378"/>
              <a:gd name="connsiteX75" fmla="*/ 2498754 w 4557389"/>
              <a:gd name="connsiteY75" fmla="*/ 2604269 h 4009378"/>
              <a:gd name="connsiteX76" fmla="*/ 2697177 w 4557389"/>
              <a:gd name="connsiteY76" fmla="*/ 2581087 h 4009378"/>
              <a:gd name="connsiteX77" fmla="*/ 2871208 w 4557389"/>
              <a:gd name="connsiteY77" fmla="*/ 1991569 h 4009378"/>
              <a:gd name="connsiteX78" fmla="*/ 3359480 w 4557389"/>
              <a:gd name="connsiteY78" fmla="*/ 1799234 h 4009378"/>
              <a:gd name="connsiteX79" fmla="*/ 3698461 w 4557389"/>
              <a:gd name="connsiteY79" fmla="*/ 1606897 h 4009378"/>
              <a:gd name="connsiteX80" fmla="*/ 4495800 w 4557389"/>
              <a:gd name="connsiteY80" fmla="*/ 2085328 h 4009378"/>
              <a:gd name="connsiteX81" fmla="*/ 4505325 w 4557389"/>
              <a:gd name="connsiteY81" fmla="*/ 2056753 h 4009378"/>
              <a:gd name="connsiteX82" fmla="*/ 4524375 w 4557389"/>
              <a:gd name="connsiteY82" fmla="*/ 1894828 h 4009378"/>
              <a:gd name="connsiteX83" fmla="*/ 4533900 w 4557389"/>
              <a:gd name="connsiteY83" fmla="*/ 1790053 h 4009378"/>
              <a:gd name="connsiteX84" fmla="*/ 4514850 w 4557389"/>
              <a:gd name="connsiteY84" fmla="*/ 1494778 h 4009378"/>
              <a:gd name="connsiteX85" fmla="*/ 4505325 w 4557389"/>
              <a:gd name="connsiteY85" fmla="*/ 1447153 h 4009378"/>
              <a:gd name="connsiteX86" fmla="*/ 4438650 w 4557389"/>
              <a:gd name="connsiteY86" fmla="*/ 1285228 h 4009378"/>
              <a:gd name="connsiteX87" fmla="*/ 4362450 w 4557389"/>
              <a:gd name="connsiteY87" fmla="*/ 1151878 h 4009378"/>
              <a:gd name="connsiteX88" fmla="*/ 4162425 w 4557389"/>
              <a:gd name="connsiteY88" fmla="*/ 885178 h 4009378"/>
              <a:gd name="connsiteX89" fmla="*/ 4076700 w 4557389"/>
              <a:gd name="connsiteY89" fmla="*/ 808978 h 4009378"/>
              <a:gd name="connsiteX90" fmla="*/ 4048125 w 4557389"/>
              <a:gd name="connsiteY90" fmla="*/ 780403 h 4009378"/>
              <a:gd name="connsiteX91" fmla="*/ 3952875 w 4557389"/>
              <a:gd name="connsiteY91" fmla="*/ 723253 h 4009378"/>
              <a:gd name="connsiteX92" fmla="*/ 3784722 w 4557389"/>
              <a:gd name="connsiteY92" fmla="*/ 225773 h 4009378"/>
              <a:gd name="connsiteX93" fmla="*/ 3435322 w 4557389"/>
              <a:gd name="connsiteY93" fmla="*/ 8419 h 4009378"/>
              <a:gd name="connsiteX94" fmla="*/ 3152775 w 4557389"/>
              <a:gd name="connsiteY94" fmla="*/ 494653 h 4009378"/>
              <a:gd name="connsiteX95" fmla="*/ 3028950 w 4557389"/>
              <a:gd name="connsiteY95" fmla="*/ 485128 h 4009378"/>
              <a:gd name="connsiteX96" fmla="*/ 1962150 w 4557389"/>
              <a:gd name="connsiteY96" fmla="*/ 504178 h 4009378"/>
              <a:gd name="connsiteX97" fmla="*/ 1733550 w 4557389"/>
              <a:gd name="connsiteY97" fmla="*/ 513703 h 4009378"/>
              <a:gd name="connsiteX98" fmla="*/ 1371600 w 4557389"/>
              <a:gd name="connsiteY98" fmla="*/ 532753 h 4009378"/>
              <a:gd name="connsiteX99" fmla="*/ 1304925 w 4557389"/>
              <a:gd name="connsiteY99" fmla="*/ 542278 h 4009378"/>
              <a:gd name="connsiteX100" fmla="*/ 1200150 w 4557389"/>
              <a:gd name="connsiteY100" fmla="*/ 551803 h 4009378"/>
              <a:gd name="connsiteX101" fmla="*/ 1143000 w 4557389"/>
              <a:gd name="connsiteY101" fmla="*/ 561328 h 4009378"/>
              <a:gd name="connsiteX102" fmla="*/ 1095375 w 4557389"/>
              <a:gd name="connsiteY102" fmla="*/ 570853 h 4009378"/>
              <a:gd name="connsiteX0" fmla="*/ 1095375 w 4557389"/>
              <a:gd name="connsiteY0" fmla="*/ 570853 h 4009378"/>
              <a:gd name="connsiteX1" fmla="*/ 1009650 w 4557389"/>
              <a:gd name="connsiteY1" fmla="*/ 599428 h 4009378"/>
              <a:gd name="connsiteX2" fmla="*/ 952500 w 4557389"/>
              <a:gd name="connsiteY2" fmla="*/ 637528 h 4009378"/>
              <a:gd name="connsiteX3" fmla="*/ 885825 w 4557389"/>
              <a:gd name="connsiteY3" fmla="*/ 666103 h 4009378"/>
              <a:gd name="connsiteX4" fmla="*/ 790575 w 4557389"/>
              <a:gd name="connsiteY4" fmla="*/ 694678 h 4009378"/>
              <a:gd name="connsiteX5" fmla="*/ 762000 w 4557389"/>
              <a:gd name="connsiteY5" fmla="*/ 723253 h 4009378"/>
              <a:gd name="connsiteX6" fmla="*/ 714375 w 4557389"/>
              <a:gd name="connsiteY6" fmla="*/ 751828 h 4009378"/>
              <a:gd name="connsiteX7" fmla="*/ 676275 w 4557389"/>
              <a:gd name="connsiteY7" fmla="*/ 780403 h 4009378"/>
              <a:gd name="connsiteX8" fmla="*/ 590550 w 4557389"/>
              <a:gd name="connsiteY8" fmla="*/ 856603 h 4009378"/>
              <a:gd name="connsiteX9" fmla="*/ 542925 w 4557389"/>
              <a:gd name="connsiteY9" fmla="*/ 923278 h 4009378"/>
              <a:gd name="connsiteX10" fmla="*/ 523875 w 4557389"/>
              <a:gd name="connsiteY10" fmla="*/ 951853 h 4009378"/>
              <a:gd name="connsiteX11" fmla="*/ 485775 w 4557389"/>
              <a:gd name="connsiteY11" fmla="*/ 1018528 h 4009378"/>
              <a:gd name="connsiteX12" fmla="*/ 457200 w 4557389"/>
              <a:gd name="connsiteY12" fmla="*/ 1075678 h 4009378"/>
              <a:gd name="connsiteX13" fmla="*/ 438150 w 4557389"/>
              <a:gd name="connsiteY13" fmla="*/ 1132828 h 4009378"/>
              <a:gd name="connsiteX14" fmla="*/ 400050 w 4557389"/>
              <a:gd name="connsiteY14" fmla="*/ 1199503 h 4009378"/>
              <a:gd name="connsiteX15" fmla="*/ 381000 w 4557389"/>
              <a:gd name="connsiteY15" fmla="*/ 1228078 h 4009378"/>
              <a:gd name="connsiteX16" fmla="*/ 371475 w 4557389"/>
              <a:gd name="connsiteY16" fmla="*/ 1256653 h 4009378"/>
              <a:gd name="connsiteX17" fmla="*/ 352425 w 4557389"/>
              <a:gd name="connsiteY17" fmla="*/ 1285228 h 4009378"/>
              <a:gd name="connsiteX18" fmla="*/ 304800 w 4557389"/>
              <a:gd name="connsiteY18" fmla="*/ 1370953 h 4009378"/>
              <a:gd name="connsiteX19" fmla="*/ 295275 w 4557389"/>
              <a:gd name="connsiteY19" fmla="*/ 1399528 h 4009378"/>
              <a:gd name="connsiteX20" fmla="*/ 257175 w 4557389"/>
              <a:gd name="connsiteY20" fmla="*/ 1456678 h 4009378"/>
              <a:gd name="connsiteX21" fmla="*/ 247650 w 4557389"/>
              <a:gd name="connsiteY21" fmla="*/ 1485253 h 4009378"/>
              <a:gd name="connsiteX22" fmla="*/ 228600 w 4557389"/>
              <a:gd name="connsiteY22" fmla="*/ 1513828 h 4009378"/>
              <a:gd name="connsiteX23" fmla="*/ 209550 w 4557389"/>
              <a:gd name="connsiteY23" fmla="*/ 1570978 h 4009378"/>
              <a:gd name="connsiteX24" fmla="*/ 180975 w 4557389"/>
              <a:gd name="connsiteY24" fmla="*/ 1618603 h 4009378"/>
              <a:gd name="connsiteX25" fmla="*/ 161925 w 4557389"/>
              <a:gd name="connsiteY25" fmla="*/ 1647178 h 4009378"/>
              <a:gd name="connsiteX26" fmla="*/ 104775 w 4557389"/>
              <a:gd name="connsiteY26" fmla="*/ 1761478 h 4009378"/>
              <a:gd name="connsiteX27" fmla="*/ 85725 w 4557389"/>
              <a:gd name="connsiteY27" fmla="*/ 1828153 h 4009378"/>
              <a:gd name="connsiteX28" fmla="*/ 76200 w 4557389"/>
              <a:gd name="connsiteY28" fmla="*/ 1866253 h 4009378"/>
              <a:gd name="connsiteX29" fmla="*/ 38100 w 4557389"/>
              <a:gd name="connsiteY29" fmla="*/ 1951978 h 4009378"/>
              <a:gd name="connsiteX30" fmla="*/ 28575 w 4557389"/>
              <a:gd name="connsiteY30" fmla="*/ 2028178 h 4009378"/>
              <a:gd name="connsiteX31" fmla="*/ 19050 w 4557389"/>
              <a:gd name="connsiteY31" fmla="*/ 2066278 h 4009378"/>
              <a:gd name="connsiteX32" fmla="*/ 0 w 4557389"/>
              <a:gd name="connsiteY32" fmla="*/ 2199628 h 4009378"/>
              <a:gd name="connsiteX33" fmla="*/ 9525 w 4557389"/>
              <a:gd name="connsiteY33" fmla="*/ 2466328 h 4009378"/>
              <a:gd name="connsiteX34" fmla="*/ 38100 w 4557389"/>
              <a:gd name="connsiteY34" fmla="*/ 2590153 h 4009378"/>
              <a:gd name="connsiteX35" fmla="*/ 57150 w 4557389"/>
              <a:gd name="connsiteY35" fmla="*/ 2628253 h 4009378"/>
              <a:gd name="connsiteX36" fmla="*/ 76200 w 4557389"/>
              <a:gd name="connsiteY36" fmla="*/ 2694928 h 4009378"/>
              <a:gd name="connsiteX37" fmla="*/ 95250 w 4557389"/>
              <a:gd name="connsiteY37" fmla="*/ 2818753 h 4009378"/>
              <a:gd name="connsiteX38" fmla="*/ 123825 w 4557389"/>
              <a:gd name="connsiteY38" fmla="*/ 2914003 h 4009378"/>
              <a:gd name="connsiteX39" fmla="*/ 161925 w 4557389"/>
              <a:gd name="connsiteY39" fmla="*/ 3047353 h 4009378"/>
              <a:gd name="connsiteX40" fmla="*/ 180975 w 4557389"/>
              <a:gd name="connsiteY40" fmla="*/ 3085453 h 4009378"/>
              <a:gd name="connsiteX41" fmla="*/ 209550 w 4557389"/>
              <a:gd name="connsiteY41" fmla="*/ 3180703 h 4009378"/>
              <a:gd name="connsiteX42" fmla="*/ 228600 w 4557389"/>
              <a:gd name="connsiteY42" fmla="*/ 3237853 h 4009378"/>
              <a:gd name="connsiteX43" fmla="*/ 257175 w 4557389"/>
              <a:gd name="connsiteY43" fmla="*/ 3285478 h 4009378"/>
              <a:gd name="connsiteX44" fmla="*/ 381000 w 4557389"/>
              <a:gd name="connsiteY44" fmla="*/ 3447403 h 4009378"/>
              <a:gd name="connsiteX45" fmla="*/ 438150 w 4557389"/>
              <a:gd name="connsiteY45" fmla="*/ 3523603 h 4009378"/>
              <a:gd name="connsiteX46" fmla="*/ 476250 w 4557389"/>
              <a:gd name="connsiteY46" fmla="*/ 3552178 h 4009378"/>
              <a:gd name="connsiteX47" fmla="*/ 561975 w 4557389"/>
              <a:gd name="connsiteY47" fmla="*/ 3656953 h 4009378"/>
              <a:gd name="connsiteX48" fmla="*/ 590550 w 4557389"/>
              <a:gd name="connsiteY48" fmla="*/ 3676003 h 4009378"/>
              <a:gd name="connsiteX49" fmla="*/ 619125 w 4557389"/>
              <a:gd name="connsiteY49" fmla="*/ 3714103 h 4009378"/>
              <a:gd name="connsiteX50" fmla="*/ 733425 w 4557389"/>
              <a:gd name="connsiteY50" fmla="*/ 3790303 h 4009378"/>
              <a:gd name="connsiteX51" fmla="*/ 771525 w 4557389"/>
              <a:gd name="connsiteY51" fmla="*/ 3818878 h 4009378"/>
              <a:gd name="connsiteX52" fmla="*/ 800100 w 4557389"/>
              <a:gd name="connsiteY52" fmla="*/ 3828403 h 4009378"/>
              <a:gd name="connsiteX53" fmla="*/ 828675 w 4557389"/>
              <a:gd name="connsiteY53" fmla="*/ 3856978 h 4009378"/>
              <a:gd name="connsiteX54" fmla="*/ 857250 w 4557389"/>
              <a:gd name="connsiteY54" fmla="*/ 3866503 h 4009378"/>
              <a:gd name="connsiteX55" fmla="*/ 923925 w 4557389"/>
              <a:gd name="connsiteY55" fmla="*/ 3904603 h 4009378"/>
              <a:gd name="connsiteX56" fmla="*/ 990600 w 4557389"/>
              <a:gd name="connsiteY56" fmla="*/ 3933178 h 4009378"/>
              <a:gd name="connsiteX57" fmla="*/ 1076325 w 4557389"/>
              <a:gd name="connsiteY57" fmla="*/ 3971278 h 4009378"/>
              <a:gd name="connsiteX58" fmla="*/ 1133475 w 4557389"/>
              <a:gd name="connsiteY58" fmla="*/ 3980803 h 4009378"/>
              <a:gd name="connsiteX59" fmla="*/ 1257300 w 4557389"/>
              <a:gd name="connsiteY59" fmla="*/ 4009378 h 4009378"/>
              <a:gd name="connsiteX60" fmla="*/ 1485900 w 4557389"/>
              <a:gd name="connsiteY60" fmla="*/ 3999853 h 4009378"/>
              <a:gd name="connsiteX61" fmla="*/ 1514475 w 4557389"/>
              <a:gd name="connsiteY61" fmla="*/ 3990328 h 4009378"/>
              <a:gd name="connsiteX62" fmla="*/ 1619250 w 4557389"/>
              <a:gd name="connsiteY62" fmla="*/ 3971278 h 4009378"/>
              <a:gd name="connsiteX63" fmla="*/ 1647825 w 4557389"/>
              <a:gd name="connsiteY63" fmla="*/ 3942703 h 4009378"/>
              <a:gd name="connsiteX64" fmla="*/ 1676400 w 4557389"/>
              <a:gd name="connsiteY64" fmla="*/ 3933178 h 4009378"/>
              <a:gd name="connsiteX65" fmla="*/ 1781175 w 4557389"/>
              <a:gd name="connsiteY65" fmla="*/ 3895078 h 4009378"/>
              <a:gd name="connsiteX66" fmla="*/ 1866900 w 4557389"/>
              <a:gd name="connsiteY66" fmla="*/ 3837928 h 4009378"/>
              <a:gd name="connsiteX67" fmla="*/ 2000250 w 4557389"/>
              <a:gd name="connsiteY67" fmla="*/ 3761728 h 4009378"/>
              <a:gd name="connsiteX68" fmla="*/ 2019300 w 4557389"/>
              <a:gd name="connsiteY68" fmla="*/ 3733153 h 4009378"/>
              <a:gd name="connsiteX69" fmla="*/ 2095500 w 4557389"/>
              <a:gd name="connsiteY69" fmla="*/ 3685528 h 4009378"/>
              <a:gd name="connsiteX70" fmla="*/ 2228850 w 4557389"/>
              <a:gd name="connsiteY70" fmla="*/ 3542653 h 4009378"/>
              <a:gd name="connsiteX71" fmla="*/ 2276475 w 4557389"/>
              <a:gd name="connsiteY71" fmla="*/ 3504553 h 4009378"/>
              <a:gd name="connsiteX72" fmla="*/ 2305050 w 4557389"/>
              <a:gd name="connsiteY72" fmla="*/ 3485503 h 4009378"/>
              <a:gd name="connsiteX73" fmla="*/ 2409825 w 4557389"/>
              <a:gd name="connsiteY73" fmla="*/ 3361678 h 4009378"/>
              <a:gd name="connsiteX74" fmla="*/ 2336828 w 4557389"/>
              <a:gd name="connsiteY74" fmla="*/ 3015106 h 4009378"/>
              <a:gd name="connsiteX75" fmla="*/ 2498754 w 4557389"/>
              <a:gd name="connsiteY75" fmla="*/ 2604269 h 4009378"/>
              <a:gd name="connsiteX76" fmla="*/ 2697177 w 4557389"/>
              <a:gd name="connsiteY76" fmla="*/ 2581087 h 4009378"/>
              <a:gd name="connsiteX77" fmla="*/ 2871208 w 4557389"/>
              <a:gd name="connsiteY77" fmla="*/ 1991569 h 4009378"/>
              <a:gd name="connsiteX78" fmla="*/ 3359480 w 4557389"/>
              <a:gd name="connsiteY78" fmla="*/ 1799234 h 4009378"/>
              <a:gd name="connsiteX79" fmla="*/ 3698461 w 4557389"/>
              <a:gd name="connsiteY79" fmla="*/ 1606897 h 4009378"/>
              <a:gd name="connsiteX80" fmla="*/ 4495800 w 4557389"/>
              <a:gd name="connsiteY80" fmla="*/ 2085328 h 4009378"/>
              <a:gd name="connsiteX81" fmla="*/ 4505325 w 4557389"/>
              <a:gd name="connsiteY81" fmla="*/ 2056753 h 4009378"/>
              <a:gd name="connsiteX82" fmla="*/ 4524375 w 4557389"/>
              <a:gd name="connsiteY82" fmla="*/ 1894828 h 4009378"/>
              <a:gd name="connsiteX83" fmla="*/ 4514850 w 4557389"/>
              <a:gd name="connsiteY83" fmla="*/ 1494778 h 4009378"/>
              <a:gd name="connsiteX84" fmla="*/ 4505325 w 4557389"/>
              <a:gd name="connsiteY84" fmla="*/ 1447153 h 4009378"/>
              <a:gd name="connsiteX85" fmla="*/ 4438650 w 4557389"/>
              <a:gd name="connsiteY85" fmla="*/ 1285228 h 4009378"/>
              <a:gd name="connsiteX86" fmla="*/ 4362450 w 4557389"/>
              <a:gd name="connsiteY86" fmla="*/ 1151878 h 4009378"/>
              <a:gd name="connsiteX87" fmla="*/ 4162425 w 4557389"/>
              <a:gd name="connsiteY87" fmla="*/ 885178 h 4009378"/>
              <a:gd name="connsiteX88" fmla="*/ 4076700 w 4557389"/>
              <a:gd name="connsiteY88" fmla="*/ 808978 h 4009378"/>
              <a:gd name="connsiteX89" fmla="*/ 4048125 w 4557389"/>
              <a:gd name="connsiteY89" fmla="*/ 780403 h 4009378"/>
              <a:gd name="connsiteX90" fmla="*/ 3952875 w 4557389"/>
              <a:gd name="connsiteY90" fmla="*/ 723253 h 4009378"/>
              <a:gd name="connsiteX91" fmla="*/ 3784722 w 4557389"/>
              <a:gd name="connsiteY91" fmla="*/ 225773 h 4009378"/>
              <a:gd name="connsiteX92" fmla="*/ 3435322 w 4557389"/>
              <a:gd name="connsiteY92" fmla="*/ 8419 h 4009378"/>
              <a:gd name="connsiteX93" fmla="*/ 3152775 w 4557389"/>
              <a:gd name="connsiteY93" fmla="*/ 494653 h 4009378"/>
              <a:gd name="connsiteX94" fmla="*/ 3028950 w 4557389"/>
              <a:gd name="connsiteY94" fmla="*/ 485128 h 4009378"/>
              <a:gd name="connsiteX95" fmla="*/ 1962150 w 4557389"/>
              <a:gd name="connsiteY95" fmla="*/ 504178 h 4009378"/>
              <a:gd name="connsiteX96" fmla="*/ 1733550 w 4557389"/>
              <a:gd name="connsiteY96" fmla="*/ 513703 h 4009378"/>
              <a:gd name="connsiteX97" fmla="*/ 1371600 w 4557389"/>
              <a:gd name="connsiteY97" fmla="*/ 532753 h 4009378"/>
              <a:gd name="connsiteX98" fmla="*/ 1304925 w 4557389"/>
              <a:gd name="connsiteY98" fmla="*/ 542278 h 4009378"/>
              <a:gd name="connsiteX99" fmla="*/ 1200150 w 4557389"/>
              <a:gd name="connsiteY99" fmla="*/ 551803 h 4009378"/>
              <a:gd name="connsiteX100" fmla="*/ 1143000 w 4557389"/>
              <a:gd name="connsiteY100" fmla="*/ 561328 h 4009378"/>
              <a:gd name="connsiteX101" fmla="*/ 1095375 w 4557389"/>
              <a:gd name="connsiteY101" fmla="*/ 570853 h 4009378"/>
              <a:gd name="connsiteX0" fmla="*/ 1095375 w 4557389"/>
              <a:gd name="connsiteY0" fmla="*/ 570853 h 4009378"/>
              <a:gd name="connsiteX1" fmla="*/ 1009650 w 4557389"/>
              <a:gd name="connsiteY1" fmla="*/ 599428 h 4009378"/>
              <a:gd name="connsiteX2" fmla="*/ 952500 w 4557389"/>
              <a:gd name="connsiteY2" fmla="*/ 637528 h 4009378"/>
              <a:gd name="connsiteX3" fmla="*/ 885825 w 4557389"/>
              <a:gd name="connsiteY3" fmla="*/ 666103 h 4009378"/>
              <a:gd name="connsiteX4" fmla="*/ 790575 w 4557389"/>
              <a:gd name="connsiteY4" fmla="*/ 694678 h 4009378"/>
              <a:gd name="connsiteX5" fmla="*/ 762000 w 4557389"/>
              <a:gd name="connsiteY5" fmla="*/ 723253 h 4009378"/>
              <a:gd name="connsiteX6" fmla="*/ 714375 w 4557389"/>
              <a:gd name="connsiteY6" fmla="*/ 751828 h 4009378"/>
              <a:gd name="connsiteX7" fmla="*/ 676275 w 4557389"/>
              <a:gd name="connsiteY7" fmla="*/ 780403 h 4009378"/>
              <a:gd name="connsiteX8" fmla="*/ 590550 w 4557389"/>
              <a:gd name="connsiteY8" fmla="*/ 856603 h 4009378"/>
              <a:gd name="connsiteX9" fmla="*/ 542925 w 4557389"/>
              <a:gd name="connsiteY9" fmla="*/ 923278 h 4009378"/>
              <a:gd name="connsiteX10" fmla="*/ 523875 w 4557389"/>
              <a:gd name="connsiteY10" fmla="*/ 951853 h 4009378"/>
              <a:gd name="connsiteX11" fmla="*/ 485775 w 4557389"/>
              <a:gd name="connsiteY11" fmla="*/ 1018528 h 4009378"/>
              <a:gd name="connsiteX12" fmla="*/ 457200 w 4557389"/>
              <a:gd name="connsiteY12" fmla="*/ 1075678 h 4009378"/>
              <a:gd name="connsiteX13" fmla="*/ 438150 w 4557389"/>
              <a:gd name="connsiteY13" fmla="*/ 1132828 h 4009378"/>
              <a:gd name="connsiteX14" fmla="*/ 400050 w 4557389"/>
              <a:gd name="connsiteY14" fmla="*/ 1199503 h 4009378"/>
              <a:gd name="connsiteX15" fmla="*/ 381000 w 4557389"/>
              <a:gd name="connsiteY15" fmla="*/ 1228078 h 4009378"/>
              <a:gd name="connsiteX16" fmla="*/ 371475 w 4557389"/>
              <a:gd name="connsiteY16" fmla="*/ 1256653 h 4009378"/>
              <a:gd name="connsiteX17" fmla="*/ 352425 w 4557389"/>
              <a:gd name="connsiteY17" fmla="*/ 1285228 h 4009378"/>
              <a:gd name="connsiteX18" fmla="*/ 304800 w 4557389"/>
              <a:gd name="connsiteY18" fmla="*/ 1370953 h 4009378"/>
              <a:gd name="connsiteX19" fmla="*/ 295275 w 4557389"/>
              <a:gd name="connsiteY19" fmla="*/ 1399528 h 4009378"/>
              <a:gd name="connsiteX20" fmla="*/ 257175 w 4557389"/>
              <a:gd name="connsiteY20" fmla="*/ 1456678 h 4009378"/>
              <a:gd name="connsiteX21" fmla="*/ 247650 w 4557389"/>
              <a:gd name="connsiteY21" fmla="*/ 1485253 h 4009378"/>
              <a:gd name="connsiteX22" fmla="*/ 228600 w 4557389"/>
              <a:gd name="connsiteY22" fmla="*/ 1513828 h 4009378"/>
              <a:gd name="connsiteX23" fmla="*/ 209550 w 4557389"/>
              <a:gd name="connsiteY23" fmla="*/ 1570978 h 4009378"/>
              <a:gd name="connsiteX24" fmla="*/ 180975 w 4557389"/>
              <a:gd name="connsiteY24" fmla="*/ 1618603 h 4009378"/>
              <a:gd name="connsiteX25" fmla="*/ 161925 w 4557389"/>
              <a:gd name="connsiteY25" fmla="*/ 1647178 h 4009378"/>
              <a:gd name="connsiteX26" fmla="*/ 104775 w 4557389"/>
              <a:gd name="connsiteY26" fmla="*/ 1761478 h 4009378"/>
              <a:gd name="connsiteX27" fmla="*/ 85725 w 4557389"/>
              <a:gd name="connsiteY27" fmla="*/ 1828153 h 4009378"/>
              <a:gd name="connsiteX28" fmla="*/ 76200 w 4557389"/>
              <a:gd name="connsiteY28" fmla="*/ 1866253 h 4009378"/>
              <a:gd name="connsiteX29" fmla="*/ 38100 w 4557389"/>
              <a:gd name="connsiteY29" fmla="*/ 1951978 h 4009378"/>
              <a:gd name="connsiteX30" fmla="*/ 28575 w 4557389"/>
              <a:gd name="connsiteY30" fmla="*/ 2028178 h 4009378"/>
              <a:gd name="connsiteX31" fmla="*/ 19050 w 4557389"/>
              <a:gd name="connsiteY31" fmla="*/ 2066278 h 4009378"/>
              <a:gd name="connsiteX32" fmla="*/ 0 w 4557389"/>
              <a:gd name="connsiteY32" fmla="*/ 2199628 h 4009378"/>
              <a:gd name="connsiteX33" fmla="*/ 9525 w 4557389"/>
              <a:gd name="connsiteY33" fmla="*/ 2466328 h 4009378"/>
              <a:gd name="connsiteX34" fmla="*/ 38100 w 4557389"/>
              <a:gd name="connsiteY34" fmla="*/ 2590153 h 4009378"/>
              <a:gd name="connsiteX35" fmla="*/ 57150 w 4557389"/>
              <a:gd name="connsiteY35" fmla="*/ 2628253 h 4009378"/>
              <a:gd name="connsiteX36" fmla="*/ 76200 w 4557389"/>
              <a:gd name="connsiteY36" fmla="*/ 2694928 h 4009378"/>
              <a:gd name="connsiteX37" fmla="*/ 95250 w 4557389"/>
              <a:gd name="connsiteY37" fmla="*/ 2818753 h 4009378"/>
              <a:gd name="connsiteX38" fmla="*/ 123825 w 4557389"/>
              <a:gd name="connsiteY38" fmla="*/ 2914003 h 4009378"/>
              <a:gd name="connsiteX39" fmla="*/ 161925 w 4557389"/>
              <a:gd name="connsiteY39" fmla="*/ 3047353 h 4009378"/>
              <a:gd name="connsiteX40" fmla="*/ 180975 w 4557389"/>
              <a:gd name="connsiteY40" fmla="*/ 3085453 h 4009378"/>
              <a:gd name="connsiteX41" fmla="*/ 209550 w 4557389"/>
              <a:gd name="connsiteY41" fmla="*/ 3180703 h 4009378"/>
              <a:gd name="connsiteX42" fmla="*/ 228600 w 4557389"/>
              <a:gd name="connsiteY42" fmla="*/ 3237853 h 4009378"/>
              <a:gd name="connsiteX43" fmla="*/ 257175 w 4557389"/>
              <a:gd name="connsiteY43" fmla="*/ 3285478 h 4009378"/>
              <a:gd name="connsiteX44" fmla="*/ 381000 w 4557389"/>
              <a:gd name="connsiteY44" fmla="*/ 3447403 h 4009378"/>
              <a:gd name="connsiteX45" fmla="*/ 438150 w 4557389"/>
              <a:gd name="connsiteY45" fmla="*/ 3523603 h 4009378"/>
              <a:gd name="connsiteX46" fmla="*/ 476250 w 4557389"/>
              <a:gd name="connsiteY46" fmla="*/ 3552178 h 4009378"/>
              <a:gd name="connsiteX47" fmla="*/ 561975 w 4557389"/>
              <a:gd name="connsiteY47" fmla="*/ 3656953 h 4009378"/>
              <a:gd name="connsiteX48" fmla="*/ 590550 w 4557389"/>
              <a:gd name="connsiteY48" fmla="*/ 3676003 h 4009378"/>
              <a:gd name="connsiteX49" fmla="*/ 619125 w 4557389"/>
              <a:gd name="connsiteY49" fmla="*/ 3714103 h 4009378"/>
              <a:gd name="connsiteX50" fmla="*/ 733425 w 4557389"/>
              <a:gd name="connsiteY50" fmla="*/ 3790303 h 4009378"/>
              <a:gd name="connsiteX51" fmla="*/ 771525 w 4557389"/>
              <a:gd name="connsiteY51" fmla="*/ 3818878 h 4009378"/>
              <a:gd name="connsiteX52" fmla="*/ 800100 w 4557389"/>
              <a:gd name="connsiteY52" fmla="*/ 3828403 h 4009378"/>
              <a:gd name="connsiteX53" fmla="*/ 828675 w 4557389"/>
              <a:gd name="connsiteY53" fmla="*/ 3856978 h 4009378"/>
              <a:gd name="connsiteX54" fmla="*/ 857250 w 4557389"/>
              <a:gd name="connsiteY54" fmla="*/ 3866503 h 4009378"/>
              <a:gd name="connsiteX55" fmla="*/ 923925 w 4557389"/>
              <a:gd name="connsiteY55" fmla="*/ 3904603 h 4009378"/>
              <a:gd name="connsiteX56" fmla="*/ 990600 w 4557389"/>
              <a:gd name="connsiteY56" fmla="*/ 3933178 h 4009378"/>
              <a:gd name="connsiteX57" fmla="*/ 1076325 w 4557389"/>
              <a:gd name="connsiteY57" fmla="*/ 3971278 h 4009378"/>
              <a:gd name="connsiteX58" fmla="*/ 1133475 w 4557389"/>
              <a:gd name="connsiteY58" fmla="*/ 3980803 h 4009378"/>
              <a:gd name="connsiteX59" fmla="*/ 1257300 w 4557389"/>
              <a:gd name="connsiteY59" fmla="*/ 4009378 h 4009378"/>
              <a:gd name="connsiteX60" fmla="*/ 1485900 w 4557389"/>
              <a:gd name="connsiteY60" fmla="*/ 3999853 h 4009378"/>
              <a:gd name="connsiteX61" fmla="*/ 1514475 w 4557389"/>
              <a:gd name="connsiteY61" fmla="*/ 3990328 h 4009378"/>
              <a:gd name="connsiteX62" fmla="*/ 1619250 w 4557389"/>
              <a:gd name="connsiteY62" fmla="*/ 3971278 h 4009378"/>
              <a:gd name="connsiteX63" fmla="*/ 1647825 w 4557389"/>
              <a:gd name="connsiteY63" fmla="*/ 3942703 h 4009378"/>
              <a:gd name="connsiteX64" fmla="*/ 1676400 w 4557389"/>
              <a:gd name="connsiteY64" fmla="*/ 3933178 h 4009378"/>
              <a:gd name="connsiteX65" fmla="*/ 1781175 w 4557389"/>
              <a:gd name="connsiteY65" fmla="*/ 3895078 h 4009378"/>
              <a:gd name="connsiteX66" fmla="*/ 1866900 w 4557389"/>
              <a:gd name="connsiteY66" fmla="*/ 3837928 h 4009378"/>
              <a:gd name="connsiteX67" fmla="*/ 2000250 w 4557389"/>
              <a:gd name="connsiteY67" fmla="*/ 3761728 h 4009378"/>
              <a:gd name="connsiteX68" fmla="*/ 2019300 w 4557389"/>
              <a:gd name="connsiteY68" fmla="*/ 3733153 h 4009378"/>
              <a:gd name="connsiteX69" fmla="*/ 2095500 w 4557389"/>
              <a:gd name="connsiteY69" fmla="*/ 3685528 h 4009378"/>
              <a:gd name="connsiteX70" fmla="*/ 2228850 w 4557389"/>
              <a:gd name="connsiteY70" fmla="*/ 3542653 h 4009378"/>
              <a:gd name="connsiteX71" fmla="*/ 2276475 w 4557389"/>
              <a:gd name="connsiteY71" fmla="*/ 3504553 h 4009378"/>
              <a:gd name="connsiteX72" fmla="*/ 2305050 w 4557389"/>
              <a:gd name="connsiteY72" fmla="*/ 3485503 h 4009378"/>
              <a:gd name="connsiteX73" fmla="*/ 2409825 w 4557389"/>
              <a:gd name="connsiteY73" fmla="*/ 3361678 h 4009378"/>
              <a:gd name="connsiteX74" fmla="*/ 2336828 w 4557389"/>
              <a:gd name="connsiteY74" fmla="*/ 3015106 h 4009378"/>
              <a:gd name="connsiteX75" fmla="*/ 2498754 w 4557389"/>
              <a:gd name="connsiteY75" fmla="*/ 2604269 h 4009378"/>
              <a:gd name="connsiteX76" fmla="*/ 2697177 w 4557389"/>
              <a:gd name="connsiteY76" fmla="*/ 2581087 h 4009378"/>
              <a:gd name="connsiteX77" fmla="*/ 2871208 w 4557389"/>
              <a:gd name="connsiteY77" fmla="*/ 1991569 h 4009378"/>
              <a:gd name="connsiteX78" fmla="*/ 3359480 w 4557389"/>
              <a:gd name="connsiteY78" fmla="*/ 1799234 h 4009378"/>
              <a:gd name="connsiteX79" fmla="*/ 3698461 w 4557389"/>
              <a:gd name="connsiteY79" fmla="*/ 1606897 h 4009378"/>
              <a:gd name="connsiteX80" fmla="*/ 4495800 w 4557389"/>
              <a:gd name="connsiteY80" fmla="*/ 2085328 h 4009378"/>
              <a:gd name="connsiteX81" fmla="*/ 4505325 w 4557389"/>
              <a:gd name="connsiteY81" fmla="*/ 2056753 h 4009378"/>
              <a:gd name="connsiteX82" fmla="*/ 4514850 w 4557389"/>
              <a:gd name="connsiteY82" fmla="*/ 1494778 h 4009378"/>
              <a:gd name="connsiteX83" fmla="*/ 4505325 w 4557389"/>
              <a:gd name="connsiteY83" fmla="*/ 1447153 h 4009378"/>
              <a:gd name="connsiteX84" fmla="*/ 4438650 w 4557389"/>
              <a:gd name="connsiteY84" fmla="*/ 1285228 h 4009378"/>
              <a:gd name="connsiteX85" fmla="*/ 4362450 w 4557389"/>
              <a:gd name="connsiteY85" fmla="*/ 1151878 h 4009378"/>
              <a:gd name="connsiteX86" fmla="*/ 4162425 w 4557389"/>
              <a:gd name="connsiteY86" fmla="*/ 885178 h 4009378"/>
              <a:gd name="connsiteX87" fmla="*/ 4076700 w 4557389"/>
              <a:gd name="connsiteY87" fmla="*/ 808978 h 4009378"/>
              <a:gd name="connsiteX88" fmla="*/ 4048125 w 4557389"/>
              <a:gd name="connsiteY88" fmla="*/ 780403 h 4009378"/>
              <a:gd name="connsiteX89" fmla="*/ 3952875 w 4557389"/>
              <a:gd name="connsiteY89" fmla="*/ 723253 h 4009378"/>
              <a:gd name="connsiteX90" fmla="*/ 3784722 w 4557389"/>
              <a:gd name="connsiteY90" fmla="*/ 225773 h 4009378"/>
              <a:gd name="connsiteX91" fmla="*/ 3435322 w 4557389"/>
              <a:gd name="connsiteY91" fmla="*/ 8419 h 4009378"/>
              <a:gd name="connsiteX92" fmla="*/ 3152775 w 4557389"/>
              <a:gd name="connsiteY92" fmla="*/ 494653 h 4009378"/>
              <a:gd name="connsiteX93" fmla="*/ 3028950 w 4557389"/>
              <a:gd name="connsiteY93" fmla="*/ 485128 h 4009378"/>
              <a:gd name="connsiteX94" fmla="*/ 1962150 w 4557389"/>
              <a:gd name="connsiteY94" fmla="*/ 504178 h 4009378"/>
              <a:gd name="connsiteX95" fmla="*/ 1733550 w 4557389"/>
              <a:gd name="connsiteY95" fmla="*/ 513703 h 4009378"/>
              <a:gd name="connsiteX96" fmla="*/ 1371600 w 4557389"/>
              <a:gd name="connsiteY96" fmla="*/ 532753 h 4009378"/>
              <a:gd name="connsiteX97" fmla="*/ 1304925 w 4557389"/>
              <a:gd name="connsiteY97" fmla="*/ 542278 h 4009378"/>
              <a:gd name="connsiteX98" fmla="*/ 1200150 w 4557389"/>
              <a:gd name="connsiteY98" fmla="*/ 551803 h 4009378"/>
              <a:gd name="connsiteX99" fmla="*/ 1143000 w 4557389"/>
              <a:gd name="connsiteY99" fmla="*/ 561328 h 4009378"/>
              <a:gd name="connsiteX100" fmla="*/ 1095375 w 4557389"/>
              <a:gd name="connsiteY100" fmla="*/ 570853 h 4009378"/>
              <a:gd name="connsiteX0" fmla="*/ 1095375 w 4561235"/>
              <a:gd name="connsiteY0" fmla="*/ 570853 h 4009378"/>
              <a:gd name="connsiteX1" fmla="*/ 1009650 w 4561235"/>
              <a:gd name="connsiteY1" fmla="*/ 599428 h 4009378"/>
              <a:gd name="connsiteX2" fmla="*/ 952500 w 4561235"/>
              <a:gd name="connsiteY2" fmla="*/ 637528 h 4009378"/>
              <a:gd name="connsiteX3" fmla="*/ 885825 w 4561235"/>
              <a:gd name="connsiteY3" fmla="*/ 666103 h 4009378"/>
              <a:gd name="connsiteX4" fmla="*/ 790575 w 4561235"/>
              <a:gd name="connsiteY4" fmla="*/ 694678 h 4009378"/>
              <a:gd name="connsiteX5" fmla="*/ 762000 w 4561235"/>
              <a:gd name="connsiteY5" fmla="*/ 723253 h 4009378"/>
              <a:gd name="connsiteX6" fmla="*/ 714375 w 4561235"/>
              <a:gd name="connsiteY6" fmla="*/ 751828 h 4009378"/>
              <a:gd name="connsiteX7" fmla="*/ 676275 w 4561235"/>
              <a:gd name="connsiteY7" fmla="*/ 780403 h 4009378"/>
              <a:gd name="connsiteX8" fmla="*/ 590550 w 4561235"/>
              <a:gd name="connsiteY8" fmla="*/ 856603 h 4009378"/>
              <a:gd name="connsiteX9" fmla="*/ 542925 w 4561235"/>
              <a:gd name="connsiteY9" fmla="*/ 923278 h 4009378"/>
              <a:gd name="connsiteX10" fmla="*/ 523875 w 4561235"/>
              <a:gd name="connsiteY10" fmla="*/ 951853 h 4009378"/>
              <a:gd name="connsiteX11" fmla="*/ 485775 w 4561235"/>
              <a:gd name="connsiteY11" fmla="*/ 1018528 h 4009378"/>
              <a:gd name="connsiteX12" fmla="*/ 457200 w 4561235"/>
              <a:gd name="connsiteY12" fmla="*/ 1075678 h 4009378"/>
              <a:gd name="connsiteX13" fmla="*/ 438150 w 4561235"/>
              <a:gd name="connsiteY13" fmla="*/ 1132828 h 4009378"/>
              <a:gd name="connsiteX14" fmla="*/ 400050 w 4561235"/>
              <a:gd name="connsiteY14" fmla="*/ 1199503 h 4009378"/>
              <a:gd name="connsiteX15" fmla="*/ 381000 w 4561235"/>
              <a:gd name="connsiteY15" fmla="*/ 1228078 h 4009378"/>
              <a:gd name="connsiteX16" fmla="*/ 371475 w 4561235"/>
              <a:gd name="connsiteY16" fmla="*/ 1256653 h 4009378"/>
              <a:gd name="connsiteX17" fmla="*/ 352425 w 4561235"/>
              <a:gd name="connsiteY17" fmla="*/ 1285228 h 4009378"/>
              <a:gd name="connsiteX18" fmla="*/ 304800 w 4561235"/>
              <a:gd name="connsiteY18" fmla="*/ 1370953 h 4009378"/>
              <a:gd name="connsiteX19" fmla="*/ 295275 w 4561235"/>
              <a:gd name="connsiteY19" fmla="*/ 1399528 h 4009378"/>
              <a:gd name="connsiteX20" fmla="*/ 257175 w 4561235"/>
              <a:gd name="connsiteY20" fmla="*/ 1456678 h 4009378"/>
              <a:gd name="connsiteX21" fmla="*/ 247650 w 4561235"/>
              <a:gd name="connsiteY21" fmla="*/ 1485253 h 4009378"/>
              <a:gd name="connsiteX22" fmla="*/ 228600 w 4561235"/>
              <a:gd name="connsiteY22" fmla="*/ 1513828 h 4009378"/>
              <a:gd name="connsiteX23" fmla="*/ 209550 w 4561235"/>
              <a:gd name="connsiteY23" fmla="*/ 1570978 h 4009378"/>
              <a:gd name="connsiteX24" fmla="*/ 180975 w 4561235"/>
              <a:gd name="connsiteY24" fmla="*/ 1618603 h 4009378"/>
              <a:gd name="connsiteX25" fmla="*/ 161925 w 4561235"/>
              <a:gd name="connsiteY25" fmla="*/ 1647178 h 4009378"/>
              <a:gd name="connsiteX26" fmla="*/ 104775 w 4561235"/>
              <a:gd name="connsiteY26" fmla="*/ 1761478 h 4009378"/>
              <a:gd name="connsiteX27" fmla="*/ 85725 w 4561235"/>
              <a:gd name="connsiteY27" fmla="*/ 1828153 h 4009378"/>
              <a:gd name="connsiteX28" fmla="*/ 76200 w 4561235"/>
              <a:gd name="connsiteY28" fmla="*/ 1866253 h 4009378"/>
              <a:gd name="connsiteX29" fmla="*/ 38100 w 4561235"/>
              <a:gd name="connsiteY29" fmla="*/ 1951978 h 4009378"/>
              <a:gd name="connsiteX30" fmla="*/ 28575 w 4561235"/>
              <a:gd name="connsiteY30" fmla="*/ 2028178 h 4009378"/>
              <a:gd name="connsiteX31" fmla="*/ 19050 w 4561235"/>
              <a:gd name="connsiteY31" fmla="*/ 2066278 h 4009378"/>
              <a:gd name="connsiteX32" fmla="*/ 0 w 4561235"/>
              <a:gd name="connsiteY32" fmla="*/ 2199628 h 4009378"/>
              <a:gd name="connsiteX33" fmla="*/ 9525 w 4561235"/>
              <a:gd name="connsiteY33" fmla="*/ 2466328 h 4009378"/>
              <a:gd name="connsiteX34" fmla="*/ 38100 w 4561235"/>
              <a:gd name="connsiteY34" fmla="*/ 2590153 h 4009378"/>
              <a:gd name="connsiteX35" fmla="*/ 57150 w 4561235"/>
              <a:gd name="connsiteY35" fmla="*/ 2628253 h 4009378"/>
              <a:gd name="connsiteX36" fmla="*/ 76200 w 4561235"/>
              <a:gd name="connsiteY36" fmla="*/ 2694928 h 4009378"/>
              <a:gd name="connsiteX37" fmla="*/ 95250 w 4561235"/>
              <a:gd name="connsiteY37" fmla="*/ 2818753 h 4009378"/>
              <a:gd name="connsiteX38" fmla="*/ 123825 w 4561235"/>
              <a:gd name="connsiteY38" fmla="*/ 2914003 h 4009378"/>
              <a:gd name="connsiteX39" fmla="*/ 161925 w 4561235"/>
              <a:gd name="connsiteY39" fmla="*/ 3047353 h 4009378"/>
              <a:gd name="connsiteX40" fmla="*/ 180975 w 4561235"/>
              <a:gd name="connsiteY40" fmla="*/ 3085453 h 4009378"/>
              <a:gd name="connsiteX41" fmla="*/ 209550 w 4561235"/>
              <a:gd name="connsiteY41" fmla="*/ 3180703 h 4009378"/>
              <a:gd name="connsiteX42" fmla="*/ 228600 w 4561235"/>
              <a:gd name="connsiteY42" fmla="*/ 3237853 h 4009378"/>
              <a:gd name="connsiteX43" fmla="*/ 257175 w 4561235"/>
              <a:gd name="connsiteY43" fmla="*/ 3285478 h 4009378"/>
              <a:gd name="connsiteX44" fmla="*/ 381000 w 4561235"/>
              <a:gd name="connsiteY44" fmla="*/ 3447403 h 4009378"/>
              <a:gd name="connsiteX45" fmla="*/ 438150 w 4561235"/>
              <a:gd name="connsiteY45" fmla="*/ 3523603 h 4009378"/>
              <a:gd name="connsiteX46" fmla="*/ 476250 w 4561235"/>
              <a:gd name="connsiteY46" fmla="*/ 3552178 h 4009378"/>
              <a:gd name="connsiteX47" fmla="*/ 561975 w 4561235"/>
              <a:gd name="connsiteY47" fmla="*/ 3656953 h 4009378"/>
              <a:gd name="connsiteX48" fmla="*/ 590550 w 4561235"/>
              <a:gd name="connsiteY48" fmla="*/ 3676003 h 4009378"/>
              <a:gd name="connsiteX49" fmla="*/ 619125 w 4561235"/>
              <a:gd name="connsiteY49" fmla="*/ 3714103 h 4009378"/>
              <a:gd name="connsiteX50" fmla="*/ 733425 w 4561235"/>
              <a:gd name="connsiteY50" fmla="*/ 3790303 h 4009378"/>
              <a:gd name="connsiteX51" fmla="*/ 771525 w 4561235"/>
              <a:gd name="connsiteY51" fmla="*/ 3818878 h 4009378"/>
              <a:gd name="connsiteX52" fmla="*/ 800100 w 4561235"/>
              <a:gd name="connsiteY52" fmla="*/ 3828403 h 4009378"/>
              <a:gd name="connsiteX53" fmla="*/ 828675 w 4561235"/>
              <a:gd name="connsiteY53" fmla="*/ 3856978 h 4009378"/>
              <a:gd name="connsiteX54" fmla="*/ 857250 w 4561235"/>
              <a:gd name="connsiteY54" fmla="*/ 3866503 h 4009378"/>
              <a:gd name="connsiteX55" fmla="*/ 923925 w 4561235"/>
              <a:gd name="connsiteY55" fmla="*/ 3904603 h 4009378"/>
              <a:gd name="connsiteX56" fmla="*/ 990600 w 4561235"/>
              <a:gd name="connsiteY56" fmla="*/ 3933178 h 4009378"/>
              <a:gd name="connsiteX57" fmla="*/ 1076325 w 4561235"/>
              <a:gd name="connsiteY57" fmla="*/ 3971278 h 4009378"/>
              <a:gd name="connsiteX58" fmla="*/ 1133475 w 4561235"/>
              <a:gd name="connsiteY58" fmla="*/ 3980803 h 4009378"/>
              <a:gd name="connsiteX59" fmla="*/ 1257300 w 4561235"/>
              <a:gd name="connsiteY59" fmla="*/ 4009378 h 4009378"/>
              <a:gd name="connsiteX60" fmla="*/ 1485900 w 4561235"/>
              <a:gd name="connsiteY60" fmla="*/ 3999853 h 4009378"/>
              <a:gd name="connsiteX61" fmla="*/ 1514475 w 4561235"/>
              <a:gd name="connsiteY61" fmla="*/ 3990328 h 4009378"/>
              <a:gd name="connsiteX62" fmla="*/ 1619250 w 4561235"/>
              <a:gd name="connsiteY62" fmla="*/ 3971278 h 4009378"/>
              <a:gd name="connsiteX63" fmla="*/ 1647825 w 4561235"/>
              <a:gd name="connsiteY63" fmla="*/ 3942703 h 4009378"/>
              <a:gd name="connsiteX64" fmla="*/ 1676400 w 4561235"/>
              <a:gd name="connsiteY64" fmla="*/ 3933178 h 4009378"/>
              <a:gd name="connsiteX65" fmla="*/ 1781175 w 4561235"/>
              <a:gd name="connsiteY65" fmla="*/ 3895078 h 4009378"/>
              <a:gd name="connsiteX66" fmla="*/ 1866900 w 4561235"/>
              <a:gd name="connsiteY66" fmla="*/ 3837928 h 4009378"/>
              <a:gd name="connsiteX67" fmla="*/ 2000250 w 4561235"/>
              <a:gd name="connsiteY67" fmla="*/ 3761728 h 4009378"/>
              <a:gd name="connsiteX68" fmla="*/ 2019300 w 4561235"/>
              <a:gd name="connsiteY68" fmla="*/ 3733153 h 4009378"/>
              <a:gd name="connsiteX69" fmla="*/ 2095500 w 4561235"/>
              <a:gd name="connsiteY69" fmla="*/ 3685528 h 4009378"/>
              <a:gd name="connsiteX70" fmla="*/ 2228850 w 4561235"/>
              <a:gd name="connsiteY70" fmla="*/ 3542653 h 4009378"/>
              <a:gd name="connsiteX71" fmla="*/ 2276475 w 4561235"/>
              <a:gd name="connsiteY71" fmla="*/ 3504553 h 4009378"/>
              <a:gd name="connsiteX72" fmla="*/ 2305050 w 4561235"/>
              <a:gd name="connsiteY72" fmla="*/ 3485503 h 4009378"/>
              <a:gd name="connsiteX73" fmla="*/ 2409825 w 4561235"/>
              <a:gd name="connsiteY73" fmla="*/ 3361678 h 4009378"/>
              <a:gd name="connsiteX74" fmla="*/ 2336828 w 4561235"/>
              <a:gd name="connsiteY74" fmla="*/ 3015106 h 4009378"/>
              <a:gd name="connsiteX75" fmla="*/ 2498754 w 4561235"/>
              <a:gd name="connsiteY75" fmla="*/ 2604269 h 4009378"/>
              <a:gd name="connsiteX76" fmla="*/ 2697177 w 4561235"/>
              <a:gd name="connsiteY76" fmla="*/ 2581087 h 4009378"/>
              <a:gd name="connsiteX77" fmla="*/ 2871208 w 4561235"/>
              <a:gd name="connsiteY77" fmla="*/ 1991569 h 4009378"/>
              <a:gd name="connsiteX78" fmla="*/ 3359480 w 4561235"/>
              <a:gd name="connsiteY78" fmla="*/ 1799234 h 4009378"/>
              <a:gd name="connsiteX79" fmla="*/ 3698461 w 4561235"/>
              <a:gd name="connsiteY79" fmla="*/ 1606897 h 4009378"/>
              <a:gd name="connsiteX80" fmla="*/ 4495800 w 4561235"/>
              <a:gd name="connsiteY80" fmla="*/ 2085328 h 4009378"/>
              <a:gd name="connsiteX81" fmla="*/ 4514850 w 4561235"/>
              <a:gd name="connsiteY81" fmla="*/ 1494778 h 4009378"/>
              <a:gd name="connsiteX82" fmla="*/ 4505325 w 4561235"/>
              <a:gd name="connsiteY82" fmla="*/ 1447153 h 4009378"/>
              <a:gd name="connsiteX83" fmla="*/ 4438650 w 4561235"/>
              <a:gd name="connsiteY83" fmla="*/ 1285228 h 4009378"/>
              <a:gd name="connsiteX84" fmla="*/ 4362450 w 4561235"/>
              <a:gd name="connsiteY84" fmla="*/ 1151878 h 4009378"/>
              <a:gd name="connsiteX85" fmla="*/ 4162425 w 4561235"/>
              <a:gd name="connsiteY85" fmla="*/ 885178 h 4009378"/>
              <a:gd name="connsiteX86" fmla="*/ 4076700 w 4561235"/>
              <a:gd name="connsiteY86" fmla="*/ 808978 h 4009378"/>
              <a:gd name="connsiteX87" fmla="*/ 4048125 w 4561235"/>
              <a:gd name="connsiteY87" fmla="*/ 780403 h 4009378"/>
              <a:gd name="connsiteX88" fmla="*/ 3952875 w 4561235"/>
              <a:gd name="connsiteY88" fmla="*/ 723253 h 4009378"/>
              <a:gd name="connsiteX89" fmla="*/ 3784722 w 4561235"/>
              <a:gd name="connsiteY89" fmla="*/ 225773 h 4009378"/>
              <a:gd name="connsiteX90" fmla="*/ 3435322 w 4561235"/>
              <a:gd name="connsiteY90" fmla="*/ 8419 h 4009378"/>
              <a:gd name="connsiteX91" fmla="*/ 3152775 w 4561235"/>
              <a:gd name="connsiteY91" fmla="*/ 494653 h 4009378"/>
              <a:gd name="connsiteX92" fmla="*/ 3028950 w 4561235"/>
              <a:gd name="connsiteY92" fmla="*/ 485128 h 4009378"/>
              <a:gd name="connsiteX93" fmla="*/ 1962150 w 4561235"/>
              <a:gd name="connsiteY93" fmla="*/ 504178 h 4009378"/>
              <a:gd name="connsiteX94" fmla="*/ 1733550 w 4561235"/>
              <a:gd name="connsiteY94" fmla="*/ 513703 h 4009378"/>
              <a:gd name="connsiteX95" fmla="*/ 1371600 w 4561235"/>
              <a:gd name="connsiteY95" fmla="*/ 532753 h 4009378"/>
              <a:gd name="connsiteX96" fmla="*/ 1304925 w 4561235"/>
              <a:gd name="connsiteY96" fmla="*/ 542278 h 4009378"/>
              <a:gd name="connsiteX97" fmla="*/ 1200150 w 4561235"/>
              <a:gd name="connsiteY97" fmla="*/ 551803 h 4009378"/>
              <a:gd name="connsiteX98" fmla="*/ 1143000 w 4561235"/>
              <a:gd name="connsiteY98" fmla="*/ 561328 h 4009378"/>
              <a:gd name="connsiteX99" fmla="*/ 1095375 w 4561235"/>
              <a:gd name="connsiteY99" fmla="*/ 570853 h 4009378"/>
              <a:gd name="connsiteX0" fmla="*/ 1095375 w 4573408"/>
              <a:gd name="connsiteY0" fmla="*/ 570853 h 4009378"/>
              <a:gd name="connsiteX1" fmla="*/ 1009650 w 4573408"/>
              <a:gd name="connsiteY1" fmla="*/ 599428 h 4009378"/>
              <a:gd name="connsiteX2" fmla="*/ 952500 w 4573408"/>
              <a:gd name="connsiteY2" fmla="*/ 637528 h 4009378"/>
              <a:gd name="connsiteX3" fmla="*/ 885825 w 4573408"/>
              <a:gd name="connsiteY3" fmla="*/ 666103 h 4009378"/>
              <a:gd name="connsiteX4" fmla="*/ 790575 w 4573408"/>
              <a:gd name="connsiteY4" fmla="*/ 694678 h 4009378"/>
              <a:gd name="connsiteX5" fmla="*/ 762000 w 4573408"/>
              <a:gd name="connsiteY5" fmla="*/ 723253 h 4009378"/>
              <a:gd name="connsiteX6" fmla="*/ 714375 w 4573408"/>
              <a:gd name="connsiteY6" fmla="*/ 751828 h 4009378"/>
              <a:gd name="connsiteX7" fmla="*/ 676275 w 4573408"/>
              <a:gd name="connsiteY7" fmla="*/ 780403 h 4009378"/>
              <a:gd name="connsiteX8" fmla="*/ 590550 w 4573408"/>
              <a:gd name="connsiteY8" fmla="*/ 856603 h 4009378"/>
              <a:gd name="connsiteX9" fmla="*/ 542925 w 4573408"/>
              <a:gd name="connsiteY9" fmla="*/ 923278 h 4009378"/>
              <a:gd name="connsiteX10" fmla="*/ 523875 w 4573408"/>
              <a:gd name="connsiteY10" fmla="*/ 951853 h 4009378"/>
              <a:gd name="connsiteX11" fmla="*/ 485775 w 4573408"/>
              <a:gd name="connsiteY11" fmla="*/ 1018528 h 4009378"/>
              <a:gd name="connsiteX12" fmla="*/ 457200 w 4573408"/>
              <a:gd name="connsiteY12" fmla="*/ 1075678 h 4009378"/>
              <a:gd name="connsiteX13" fmla="*/ 438150 w 4573408"/>
              <a:gd name="connsiteY13" fmla="*/ 1132828 h 4009378"/>
              <a:gd name="connsiteX14" fmla="*/ 400050 w 4573408"/>
              <a:gd name="connsiteY14" fmla="*/ 1199503 h 4009378"/>
              <a:gd name="connsiteX15" fmla="*/ 381000 w 4573408"/>
              <a:gd name="connsiteY15" fmla="*/ 1228078 h 4009378"/>
              <a:gd name="connsiteX16" fmla="*/ 371475 w 4573408"/>
              <a:gd name="connsiteY16" fmla="*/ 1256653 h 4009378"/>
              <a:gd name="connsiteX17" fmla="*/ 352425 w 4573408"/>
              <a:gd name="connsiteY17" fmla="*/ 1285228 h 4009378"/>
              <a:gd name="connsiteX18" fmla="*/ 304800 w 4573408"/>
              <a:gd name="connsiteY18" fmla="*/ 1370953 h 4009378"/>
              <a:gd name="connsiteX19" fmla="*/ 295275 w 4573408"/>
              <a:gd name="connsiteY19" fmla="*/ 1399528 h 4009378"/>
              <a:gd name="connsiteX20" fmla="*/ 257175 w 4573408"/>
              <a:gd name="connsiteY20" fmla="*/ 1456678 h 4009378"/>
              <a:gd name="connsiteX21" fmla="*/ 247650 w 4573408"/>
              <a:gd name="connsiteY21" fmla="*/ 1485253 h 4009378"/>
              <a:gd name="connsiteX22" fmla="*/ 228600 w 4573408"/>
              <a:gd name="connsiteY22" fmla="*/ 1513828 h 4009378"/>
              <a:gd name="connsiteX23" fmla="*/ 209550 w 4573408"/>
              <a:gd name="connsiteY23" fmla="*/ 1570978 h 4009378"/>
              <a:gd name="connsiteX24" fmla="*/ 180975 w 4573408"/>
              <a:gd name="connsiteY24" fmla="*/ 1618603 h 4009378"/>
              <a:gd name="connsiteX25" fmla="*/ 161925 w 4573408"/>
              <a:gd name="connsiteY25" fmla="*/ 1647178 h 4009378"/>
              <a:gd name="connsiteX26" fmla="*/ 104775 w 4573408"/>
              <a:gd name="connsiteY26" fmla="*/ 1761478 h 4009378"/>
              <a:gd name="connsiteX27" fmla="*/ 85725 w 4573408"/>
              <a:gd name="connsiteY27" fmla="*/ 1828153 h 4009378"/>
              <a:gd name="connsiteX28" fmla="*/ 76200 w 4573408"/>
              <a:gd name="connsiteY28" fmla="*/ 1866253 h 4009378"/>
              <a:gd name="connsiteX29" fmla="*/ 38100 w 4573408"/>
              <a:gd name="connsiteY29" fmla="*/ 1951978 h 4009378"/>
              <a:gd name="connsiteX30" fmla="*/ 28575 w 4573408"/>
              <a:gd name="connsiteY30" fmla="*/ 2028178 h 4009378"/>
              <a:gd name="connsiteX31" fmla="*/ 19050 w 4573408"/>
              <a:gd name="connsiteY31" fmla="*/ 2066278 h 4009378"/>
              <a:gd name="connsiteX32" fmla="*/ 0 w 4573408"/>
              <a:gd name="connsiteY32" fmla="*/ 2199628 h 4009378"/>
              <a:gd name="connsiteX33" fmla="*/ 9525 w 4573408"/>
              <a:gd name="connsiteY33" fmla="*/ 2466328 h 4009378"/>
              <a:gd name="connsiteX34" fmla="*/ 38100 w 4573408"/>
              <a:gd name="connsiteY34" fmla="*/ 2590153 h 4009378"/>
              <a:gd name="connsiteX35" fmla="*/ 57150 w 4573408"/>
              <a:gd name="connsiteY35" fmla="*/ 2628253 h 4009378"/>
              <a:gd name="connsiteX36" fmla="*/ 76200 w 4573408"/>
              <a:gd name="connsiteY36" fmla="*/ 2694928 h 4009378"/>
              <a:gd name="connsiteX37" fmla="*/ 95250 w 4573408"/>
              <a:gd name="connsiteY37" fmla="*/ 2818753 h 4009378"/>
              <a:gd name="connsiteX38" fmla="*/ 123825 w 4573408"/>
              <a:gd name="connsiteY38" fmla="*/ 2914003 h 4009378"/>
              <a:gd name="connsiteX39" fmla="*/ 161925 w 4573408"/>
              <a:gd name="connsiteY39" fmla="*/ 3047353 h 4009378"/>
              <a:gd name="connsiteX40" fmla="*/ 180975 w 4573408"/>
              <a:gd name="connsiteY40" fmla="*/ 3085453 h 4009378"/>
              <a:gd name="connsiteX41" fmla="*/ 209550 w 4573408"/>
              <a:gd name="connsiteY41" fmla="*/ 3180703 h 4009378"/>
              <a:gd name="connsiteX42" fmla="*/ 228600 w 4573408"/>
              <a:gd name="connsiteY42" fmla="*/ 3237853 h 4009378"/>
              <a:gd name="connsiteX43" fmla="*/ 257175 w 4573408"/>
              <a:gd name="connsiteY43" fmla="*/ 3285478 h 4009378"/>
              <a:gd name="connsiteX44" fmla="*/ 381000 w 4573408"/>
              <a:gd name="connsiteY44" fmla="*/ 3447403 h 4009378"/>
              <a:gd name="connsiteX45" fmla="*/ 438150 w 4573408"/>
              <a:gd name="connsiteY45" fmla="*/ 3523603 h 4009378"/>
              <a:gd name="connsiteX46" fmla="*/ 476250 w 4573408"/>
              <a:gd name="connsiteY46" fmla="*/ 3552178 h 4009378"/>
              <a:gd name="connsiteX47" fmla="*/ 561975 w 4573408"/>
              <a:gd name="connsiteY47" fmla="*/ 3656953 h 4009378"/>
              <a:gd name="connsiteX48" fmla="*/ 590550 w 4573408"/>
              <a:gd name="connsiteY48" fmla="*/ 3676003 h 4009378"/>
              <a:gd name="connsiteX49" fmla="*/ 619125 w 4573408"/>
              <a:gd name="connsiteY49" fmla="*/ 3714103 h 4009378"/>
              <a:gd name="connsiteX50" fmla="*/ 733425 w 4573408"/>
              <a:gd name="connsiteY50" fmla="*/ 3790303 h 4009378"/>
              <a:gd name="connsiteX51" fmla="*/ 771525 w 4573408"/>
              <a:gd name="connsiteY51" fmla="*/ 3818878 h 4009378"/>
              <a:gd name="connsiteX52" fmla="*/ 800100 w 4573408"/>
              <a:gd name="connsiteY52" fmla="*/ 3828403 h 4009378"/>
              <a:gd name="connsiteX53" fmla="*/ 828675 w 4573408"/>
              <a:gd name="connsiteY53" fmla="*/ 3856978 h 4009378"/>
              <a:gd name="connsiteX54" fmla="*/ 857250 w 4573408"/>
              <a:gd name="connsiteY54" fmla="*/ 3866503 h 4009378"/>
              <a:gd name="connsiteX55" fmla="*/ 923925 w 4573408"/>
              <a:gd name="connsiteY55" fmla="*/ 3904603 h 4009378"/>
              <a:gd name="connsiteX56" fmla="*/ 990600 w 4573408"/>
              <a:gd name="connsiteY56" fmla="*/ 3933178 h 4009378"/>
              <a:gd name="connsiteX57" fmla="*/ 1076325 w 4573408"/>
              <a:gd name="connsiteY57" fmla="*/ 3971278 h 4009378"/>
              <a:gd name="connsiteX58" fmla="*/ 1133475 w 4573408"/>
              <a:gd name="connsiteY58" fmla="*/ 3980803 h 4009378"/>
              <a:gd name="connsiteX59" fmla="*/ 1257300 w 4573408"/>
              <a:gd name="connsiteY59" fmla="*/ 4009378 h 4009378"/>
              <a:gd name="connsiteX60" fmla="*/ 1485900 w 4573408"/>
              <a:gd name="connsiteY60" fmla="*/ 3999853 h 4009378"/>
              <a:gd name="connsiteX61" fmla="*/ 1514475 w 4573408"/>
              <a:gd name="connsiteY61" fmla="*/ 3990328 h 4009378"/>
              <a:gd name="connsiteX62" fmla="*/ 1619250 w 4573408"/>
              <a:gd name="connsiteY62" fmla="*/ 3971278 h 4009378"/>
              <a:gd name="connsiteX63" fmla="*/ 1647825 w 4573408"/>
              <a:gd name="connsiteY63" fmla="*/ 3942703 h 4009378"/>
              <a:gd name="connsiteX64" fmla="*/ 1676400 w 4573408"/>
              <a:gd name="connsiteY64" fmla="*/ 3933178 h 4009378"/>
              <a:gd name="connsiteX65" fmla="*/ 1781175 w 4573408"/>
              <a:gd name="connsiteY65" fmla="*/ 3895078 h 4009378"/>
              <a:gd name="connsiteX66" fmla="*/ 1866900 w 4573408"/>
              <a:gd name="connsiteY66" fmla="*/ 3837928 h 4009378"/>
              <a:gd name="connsiteX67" fmla="*/ 2000250 w 4573408"/>
              <a:gd name="connsiteY67" fmla="*/ 3761728 h 4009378"/>
              <a:gd name="connsiteX68" fmla="*/ 2019300 w 4573408"/>
              <a:gd name="connsiteY68" fmla="*/ 3733153 h 4009378"/>
              <a:gd name="connsiteX69" fmla="*/ 2095500 w 4573408"/>
              <a:gd name="connsiteY69" fmla="*/ 3685528 h 4009378"/>
              <a:gd name="connsiteX70" fmla="*/ 2228850 w 4573408"/>
              <a:gd name="connsiteY70" fmla="*/ 3542653 h 4009378"/>
              <a:gd name="connsiteX71" fmla="*/ 2276475 w 4573408"/>
              <a:gd name="connsiteY71" fmla="*/ 3504553 h 4009378"/>
              <a:gd name="connsiteX72" fmla="*/ 2305050 w 4573408"/>
              <a:gd name="connsiteY72" fmla="*/ 3485503 h 4009378"/>
              <a:gd name="connsiteX73" fmla="*/ 2409825 w 4573408"/>
              <a:gd name="connsiteY73" fmla="*/ 3361678 h 4009378"/>
              <a:gd name="connsiteX74" fmla="*/ 2336828 w 4573408"/>
              <a:gd name="connsiteY74" fmla="*/ 3015106 h 4009378"/>
              <a:gd name="connsiteX75" fmla="*/ 2498754 w 4573408"/>
              <a:gd name="connsiteY75" fmla="*/ 2604269 h 4009378"/>
              <a:gd name="connsiteX76" fmla="*/ 2697177 w 4573408"/>
              <a:gd name="connsiteY76" fmla="*/ 2581087 h 4009378"/>
              <a:gd name="connsiteX77" fmla="*/ 2871208 w 4573408"/>
              <a:gd name="connsiteY77" fmla="*/ 1991569 h 4009378"/>
              <a:gd name="connsiteX78" fmla="*/ 3359480 w 4573408"/>
              <a:gd name="connsiteY78" fmla="*/ 1799234 h 4009378"/>
              <a:gd name="connsiteX79" fmla="*/ 3698461 w 4573408"/>
              <a:gd name="connsiteY79" fmla="*/ 1606897 h 4009378"/>
              <a:gd name="connsiteX80" fmla="*/ 4514850 w 4573408"/>
              <a:gd name="connsiteY80" fmla="*/ 1494778 h 4009378"/>
              <a:gd name="connsiteX81" fmla="*/ 4505325 w 4573408"/>
              <a:gd name="connsiteY81" fmla="*/ 1447153 h 4009378"/>
              <a:gd name="connsiteX82" fmla="*/ 4438650 w 4573408"/>
              <a:gd name="connsiteY82" fmla="*/ 1285228 h 4009378"/>
              <a:gd name="connsiteX83" fmla="*/ 4362450 w 4573408"/>
              <a:gd name="connsiteY83" fmla="*/ 1151878 h 4009378"/>
              <a:gd name="connsiteX84" fmla="*/ 4162425 w 4573408"/>
              <a:gd name="connsiteY84" fmla="*/ 885178 h 4009378"/>
              <a:gd name="connsiteX85" fmla="*/ 4076700 w 4573408"/>
              <a:gd name="connsiteY85" fmla="*/ 808978 h 4009378"/>
              <a:gd name="connsiteX86" fmla="*/ 4048125 w 4573408"/>
              <a:gd name="connsiteY86" fmla="*/ 780403 h 4009378"/>
              <a:gd name="connsiteX87" fmla="*/ 3952875 w 4573408"/>
              <a:gd name="connsiteY87" fmla="*/ 723253 h 4009378"/>
              <a:gd name="connsiteX88" fmla="*/ 3784722 w 4573408"/>
              <a:gd name="connsiteY88" fmla="*/ 225773 h 4009378"/>
              <a:gd name="connsiteX89" fmla="*/ 3435322 w 4573408"/>
              <a:gd name="connsiteY89" fmla="*/ 8419 h 4009378"/>
              <a:gd name="connsiteX90" fmla="*/ 3152775 w 4573408"/>
              <a:gd name="connsiteY90" fmla="*/ 494653 h 4009378"/>
              <a:gd name="connsiteX91" fmla="*/ 3028950 w 4573408"/>
              <a:gd name="connsiteY91" fmla="*/ 485128 h 4009378"/>
              <a:gd name="connsiteX92" fmla="*/ 1962150 w 4573408"/>
              <a:gd name="connsiteY92" fmla="*/ 504178 h 4009378"/>
              <a:gd name="connsiteX93" fmla="*/ 1733550 w 4573408"/>
              <a:gd name="connsiteY93" fmla="*/ 513703 h 4009378"/>
              <a:gd name="connsiteX94" fmla="*/ 1371600 w 4573408"/>
              <a:gd name="connsiteY94" fmla="*/ 532753 h 4009378"/>
              <a:gd name="connsiteX95" fmla="*/ 1304925 w 4573408"/>
              <a:gd name="connsiteY95" fmla="*/ 542278 h 4009378"/>
              <a:gd name="connsiteX96" fmla="*/ 1200150 w 4573408"/>
              <a:gd name="connsiteY96" fmla="*/ 551803 h 4009378"/>
              <a:gd name="connsiteX97" fmla="*/ 1143000 w 4573408"/>
              <a:gd name="connsiteY97" fmla="*/ 561328 h 4009378"/>
              <a:gd name="connsiteX98" fmla="*/ 1095375 w 4573408"/>
              <a:gd name="connsiteY98" fmla="*/ 570853 h 4009378"/>
              <a:gd name="connsiteX0" fmla="*/ 1095375 w 4558585"/>
              <a:gd name="connsiteY0" fmla="*/ 570853 h 4009378"/>
              <a:gd name="connsiteX1" fmla="*/ 1009650 w 4558585"/>
              <a:gd name="connsiteY1" fmla="*/ 599428 h 4009378"/>
              <a:gd name="connsiteX2" fmla="*/ 952500 w 4558585"/>
              <a:gd name="connsiteY2" fmla="*/ 637528 h 4009378"/>
              <a:gd name="connsiteX3" fmla="*/ 885825 w 4558585"/>
              <a:gd name="connsiteY3" fmla="*/ 666103 h 4009378"/>
              <a:gd name="connsiteX4" fmla="*/ 790575 w 4558585"/>
              <a:gd name="connsiteY4" fmla="*/ 694678 h 4009378"/>
              <a:gd name="connsiteX5" fmla="*/ 762000 w 4558585"/>
              <a:gd name="connsiteY5" fmla="*/ 723253 h 4009378"/>
              <a:gd name="connsiteX6" fmla="*/ 714375 w 4558585"/>
              <a:gd name="connsiteY6" fmla="*/ 751828 h 4009378"/>
              <a:gd name="connsiteX7" fmla="*/ 676275 w 4558585"/>
              <a:gd name="connsiteY7" fmla="*/ 780403 h 4009378"/>
              <a:gd name="connsiteX8" fmla="*/ 590550 w 4558585"/>
              <a:gd name="connsiteY8" fmla="*/ 856603 h 4009378"/>
              <a:gd name="connsiteX9" fmla="*/ 542925 w 4558585"/>
              <a:gd name="connsiteY9" fmla="*/ 923278 h 4009378"/>
              <a:gd name="connsiteX10" fmla="*/ 523875 w 4558585"/>
              <a:gd name="connsiteY10" fmla="*/ 951853 h 4009378"/>
              <a:gd name="connsiteX11" fmla="*/ 485775 w 4558585"/>
              <a:gd name="connsiteY11" fmla="*/ 1018528 h 4009378"/>
              <a:gd name="connsiteX12" fmla="*/ 457200 w 4558585"/>
              <a:gd name="connsiteY12" fmla="*/ 1075678 h 4009378"/>
              <a:gd name="connsiteX13" fmla="*/ 438150 w 4558585"/>
              <a:gd name="connsiteY13" fmla="*/ 1132828 h 4009378"/>
              <a:gd name="connsiteX14" fmla="*/ 400050 w 4558585"/>
              <a:gd name="connsiteY14" fmla="*/ 1199503 h 4009378"/>
              <a:gd name="connsiteX15" fmla="*/ 381000 w 4558585"/>
              <a:gd name="connsiteY15" fmla="*/ 1228078 h 4009378"/>
              <a:gd name="connsiteX16" fmla="*/ 371475 w 4558585"/>
              <a:gd name="connsiteY16" fmla="*/ 1256653 h 4009378"/>
              <a:gd name="connsiteX17" fmla="*/ 352425 w 4558585"/>
              <a:gd name="connsiteY17" fmla="*/ 1285228 h 4009378"/>
              <a:gd name="connsiteX18" fmla="*/ 304800 w 4558585"/>
              <a:gd name="connsiteY18" fmla="*/ 1370953 h 4009378"/>
              <a:gd name="connsiteX19" fmla="*/ 295275 w 4558585"/>
              <a:gd name="connsiteY19" fmla="*/ 1399528 h 4009378"/>
              <a:gd name="connsiteX20" fmla="*/ 257175 w 4558585"/>
              <a:gd name="connsiteY20" fmla="*/ 1456678 h 4009378"/>
              <a:gd name="connsiteX21" fmla="*/ 247650 w 4558585"/>
              <a:gd name="connsiteY21" fmla="*/ 1485253 h 4009378"/>
              <a:gd name="connsiteX22" fmla="*/ 228600 w 4558585"/>
              <a:gd name="connsiteY22" fmla="*/ 1513828 h 4009378"/>
              <a:gd name="connsiteX23" fmla="*/ 209550 w 4558585"/>
              <a:gd name="connsiteY23" fmla="*/ 1570978 h 4009378"/>
              <a:gd name="connsiteX24" fmla="*/ 180975 w 4558585"/>
              <a:gd name="connsiteY24" fmla="*/ 1618603 h 4009378"/>
              <a:gd name="connsiteX25" fmla="*/ 161925 w 4558585"/>
              <a:gd name="connsiteY25" fmla="*/ 1647178 h 4009378"/>
              <a:gd name="connsiteX26" fmla="*/ 104775 w 4558585"/>
              <a:gd name="connsiteY26" fmla="*/ 1761478 h 4009378"/>
              <a:gd name="connsiteX27" fmla="*/ 85725 w 4558585"/>
              <a:gd name="connsiteY27" fmla="*/ 1828153 h 4009378"/>
              <a:gd name="connsiteX28" fmla="*/ 76200 w 4558585"/>
              <a:gd name="connsiteY28" fmla="*/ 1866253 h 4009378"/>
              <a:gd name="connsiteX29" fmla="*/ 38100 w 4558585"/>
              <a:gd name="connsiteY29" fmla="*/ 1951978 h 4009378"/>
              <a:gd name="connsiteX30" fmla="*/ 28575 w 4558585"/>
              <a:gd name="connsiteY30" fmla="*/ 2028178 h 4009378"/>
              <a:gd name="connsiteX31" fmla="*/ 19050 w 4558585"/>
              <a:gd name="connsiteY31" fmla="*/ 2066278 h 4009378"/>
              <a:gd name="connsiteX32" fmla="*/ 0 w 4558585"/>
              <a:gd name="connsiteY32" fmla="*/ 2199628 h 4009378"/>
              <a:gd name="connsiteX33" fmla="*/ 9525 w 4558585"/>
              <a:gd name="connsiteY33" fmla="*/ 2466328 h 4009378"/>
              <a:gd name="connsiteX34" fmla="*/ 38100 w 4558585"/>
              <a:gd name="connsiteY34" fmla="*/ 2590153 h 4009378"/>
              <a:gd name="connsiteX35" fmla="*/ 57150 w 4558585"/>
              <a:gd name="connsiteY35" fmla="*/ 2628253 h 4009378"/>
              <a:gd name="connsiteX36" fmla="*/ 76200 w 4558585"/>
              <a:gd name="connsiteY36" fmla="*/ 2694928 h 4009378"/>
              <a:gd name="connsiteX37" fmla="*/ 95250 w 4558585"/>
              <a:gd name="connsiteY37" fmla="*/ 2818753 h 4009378"/>
              <a:gd name="connsiteX38" fmla="*/ 123825 w 4558585"/>
              <a:gd name="connsiteY38" fmla="*/ 2914003 h 4009378"/>
              <a:gd name="connsiteX39" fmla="*/ 161925 w 4558585"/>
              <a:gd name="connsiteY39" fmla="*/ 3047353 h 4009378"/>
              <a:gd name="connsiteX40" fmla="*/ 180975 w 4558585"/>
              <a:gd name="connsiteY40" fmla="*/ 3085453 h 4009378"/>
              <a:gd name="connsiteX41" fmla="*/ 209550 w 4558585"/>
              <a:gd name="connsiteY41" fmla="*/ 3180703 h 4009378"/>
              <a:gd name="connsiteX42" fmla="*/ 228600 w 4558585"/>
              <a:gd name="connsiteY42" fmla="*/ 3237853 h 4009378"/>
              <a:gd name="connsiteX43" fmla="*/ 257175 w 4558585"/>
              <a:gd name="connsiteY43" fmla="*/ 3285478 h 4009378"/>
              <a:gd name="connsiteX44" fmla="*/ 381000 w 4558585"/>
              <a:gd name="connsiteY44" fmla="*/ 3447403 h 4009378"/>
              <a:gd name="connsiteX45" fmla="*/ 438150 w 4558585"/>
              <a:gd name="connsiteY45" fmla="*/ 3523603 h 4009378"/>
              <a:gd name="connsiteX46" fmla="*/ 476250 w 4558585"/>
              <a:gd name="connsiteY46" fmla="*/ 3552178 h 4009378"/>
              <a:gd name="connsiteX47" fmla="*/ 561975 w 4558585"/>
              <a:gd name="connsiteY47" fmla="*/ 3656953 h 4009378"/>
              <a:gd name="connsiteX48" fmla="*/ 590550 w 4558585"/>
              <a:gd name="connsiteY48" fmla="*/ 3676003 h 4009378"/>
              <a:gd name="connsiteX49" fmla="*/ 619125 w 4558585"/>
              <a:gd name="connsiteY49" fmla="*/ 3714103 h 4009378"/>
              <a:gd name="connsiteX50" fmla="*/ 733425 w 4558585"/>
              <a:gd name="connsiteY50" fmla="*/ 3790303 h 4009378"/>
              <a:gd name="connsiteX51" fmla="*/ 771525 w 4558585"/>
              <a:gd name="connsiteY51" fmla="*/ 3818878 h 4009378"/>
              <a:gd name="connsiteX52" fmla="*/ 800100 w 4558585"/>
              <a:gd name="connsiteY52" fmla="*/ 3828403 h 4009378"/>
              <a:gd name="connsiteX53" fmla="*/ 828675 w 4558585"/>
              <a:gd name="connsiteY53" fmla="*/ 3856978 h 4009378"/>
              <a:gd name="connsiteX54" fmla="*/ 857250 w 4558585"/>
              <a:gd name="connsiteY54" fmla="*/ 3866503 h 4009378"/>
              <a:gd name="connsiteX55" fmla="*/ 923925 w 4558585"/>
              <a:gd name="connsiteY55" fmla="*/ 3904603 h 4009378"/>
              <a:gd name="connsiteX56" fmla="*/ 990600 w 4558585"/>
              <a:gd name="connsiteY56" fmla="*/ 3933178 h 4009378"/>
              <a:gd name="connsiteX57" fmla="*/ 1076325 w 4558585"/>
              <a:gd name="connsiteY57" fmla="*/ 3971278 h 4009378"/>
              <a:gd name="connsiteX58" fmla="*/ 1133475 w 4558585"/>
              <a:gd name="connsiteY58" fmla="*/ 3980803 h 4009378"/>
              <a:gd name="connsiteX59" fmla="*/ 1257300 w 4558585"/>
              <a:gd name="connsiteY59" fmla="*/ 4009378 h 4009378"/>
              <a:gd name="connsiteX60" fmla="*/ 1485900 w 4558585"/>
              <a:gd name="connsiteY60" fmla="*/ 3999853 h 4009378"/>
              <a:gd name="connsiteX61" fmla="*/ 1514475 w 4558585"/>
              <a:gd name="connsiteY61" fmla="*/ 3990328 h 4009378"/>
              <a:gd name="connsiteX62" fmla="*/ 1619250 w 4558585"/>
              <a:gd name="connsiteY62" fmla="*/ 3971278 h 4009378"/>
              <a:gd name="connsiteX63" fmla="*/ 1647825 w 4558585"/>
              <a:gd name="connsiteY63" fmla="*/ 3942703 h 4009378"/>
              <a:gd name="connsiteX64" fmla="*/ 1676400 w 4558585"/>
              <a:gd name="connsiteY64" fmla="*/ 3933178 h 4009378"/>
              <a:gd name="connsiteX65" fmla="*/ 1781175 w 4558585"/>
              <a:gd name="connsiteY65" fmla="*/ 3895078 h 4009378"/>
              <a:gd name="connsiteX66" fmla="*/ 1866900 w 4558585"/>
              <a:gd name="connsiteY66" fmla="*/ 3837928 h 4009378"/>
              <a:gd name="connsiteX67" fmla="*/ 2000250 w 4558585"/>
              <a:gd name="connsiteY67" fmla="*/ 3761728 h 4009378"/>
              <a:gd name="connsiteX68" fmla="*/ 2019300 w 4558585"/>
              <a:gd name="connsiteY68" fmla="*/ 3733153 h 4009378"/>
              <a:gd name="connsiteX69" fmla="*/ 2095500 w 4558585"/>
              <a:gd name="connsiteY69" fmla="*/ 3685528 h 4009378"/>
              <a:gd name="connsiteX70" fmla="*/ 2228850 w 4558585"/>
              <a:gd name="connsiteY70" fmla="*/ 3542653 h 4009378"/>
              <a:gd name="connsiteX71" fmla="*/ 2276475 w 4558585"/>
              <a:gd name="connsiteY71" fmla="*/ 3504553 h 4009378"/>
              <a:gd name="connsiteX72" fmla="*/ 2305050 w 4558585"/>
              <a:gd name="connsiteY72" fmla="*/ 3485503 h 4009378"/>
              <a:gd name="connsiteX73" fmla="*/ 2409825 w 4558585"/>
              <a:gd name="connsiteY73" fmla="*/ 3361678 h 4009378"/>
              <a:gd name="connsiteX74" fmla="*/ 2336828 w 4558585"/>
              <a:gd name="connsiteY74" fmla="*/ 3015106 h 4009378"/>
              <a:gd name="connsiteX75" fmla="*/ 2498754 w 4558585"/>
              <a:gd name="connsiteY75" fmla="*/ 2604269 h 4009378"/>
              <a:gd name="connsiteX76" fmla="*/ 2697177 w 4558585"/>
              <a:gd name="connsiteY76" fmla="*/ 2581087 h 4009378"/>
              <a:gd name="connsiteX77" fmla="*/ 2871208 w 4558585"/>
              <a:gd name="connsiteY77" fmla="*/ 1991569 h 4009378"/>
              <a:gd name="connsiteX78" fmla="*/ 3359480 w 4558585"/>
              <a:gd name="connsiteY78" fmla="*/ 1799234 h 4009378"/>
              <a:gd name="connsiteX79" fmla="*/ 3698461 w 4558585"/>
              <a:gd name="connsiteY79" fmla="*/ 1606897 h 4009378"/>
              <a:gd name="connsiteX80" fmla="*/ 4514850 w 4558585"/>
              <a:gd name="connsiteY80" fmla="*/ 1494778 h 4009378"/>
              <a:gd name="connsiteX81" fmla="*/ 4438650 w 4558585"/>
              <a:gd name="connsiteY81" fmla="*/ 1285228 h 4009378"/>
              <a:gd name="connsiteX82" fmla="*/ 4362450 w 4558585"/>
              <a:gd name="connsiteY82" fmla="*/ 1151878 h 4009378"/>
              <a:gd name="connsiteX83" fmla="*/ 4162425 w 4558585"/>
              <a:gd name="connsiteY83" fmla="*/ 885178 h 4009378"/>
              <a:gd name="connsiteX84" fmla="*/ 4076700 w 4558585"/>
              <a:gd name="connsiteY84" fmla="*/ 808978 h 4009378"/>
              <a:gd name="connsiteX85" fmla="*/ 4048125 w 4558585"/>
              <a:gd name="connsiteY85" fmla="*/ 780403 h 4009378"/>
              <a:gd name="connsiteX86" fmla="*/ 3952875 w 4558585"/>
              <a:gd name="connsiteY86" fmla="*/ 723253 h 4009378"/>
              <a:gd name="connsiteX87" fmla="*/ 3784722 w 4558585"/>
              <a:gd name="connsiteY87" fmla="*/ 225773 h 4009378"/>
              <a:gd name="connsiteX88" fmla="*/ 3435322 w 4558585"/>
              <a:gd name="connsiteY88" fmla="*/ 8419 h 4009378"/>
              <a:gd name="connsiteX89" fmla="*/ 3152775 w 4558585"/>
              <a:gd name="connsiteY89" fmla="*/ 494653 h 4009378"/>
              <a:gd name="connsiteX90" fmla="*/ 3028950 w 4558585"/>
              <a:gd name="connsiteY90" fmla="*/ 485128 h 4009378"/>
              <a:gd name="connsiteX91" fmla="*/ 1962150 w 4558585"/>
              <a:gd name="connsiteY91" fmla="*/ 504178 h 4009378"/>
              <a:gd name="connsiteX92" fmla="*/ 1733550 w 4558585"/>
              <a:gd name="connsiteY92" fmla="*/ 513703 h 4009378"/>
              <a:gd name="connsiteX93" fmla="*/ 1371600 w 4558585"/>
              <a:gd name="connsiteY93" fmla="*/ 532753 h 4009378"/>
              <a:gd name="connsiteX94" fmla="*/ 1304925 w 4558585"/>
              <a:gd name="connsiteY94" fmla="*/ 542278 h 4009378"/>
              <a:gd name="connsiteX95" fmla="*/ 1200150 w 4558585"/>
              <a:gd name="connsiteY95" fmla="*/ 551803 h 4009378"/>
              <a:gd name="connsiteX96" fmla="*/ 1143000 w 4558585"/>
              <a:gd name="connsiteY96" fmla="*/ 561328 h 4009378"/>
              <a:gd name="connsiteX97" fmla="*/ 1095375 w 4558585"/>
              <a:gd name="connsiteY97" fmla="*/ 570853 h 4009378"/>
              <a:gd name="connsiteX0" fmla="*/ 1095375 w 4477002"/>
              <a:gd name="connsiteY0" fmla="*/ 570853 h 4009378"/>
              <a:gd name="connsiteX1" fmla="*/ 1009650 w 4477002"/>
              <a:gd name="connsiteY1" fmla="*/ 599428 h 4009378"/>
              <a:gd name="connsiteX2" fmla="*/ 952500 w 4477002"/>
              <a:gd name="connsiteY2" fmla="*/ 637528 h 4009378"/>
              <a:gd name="connsiteX3" fmla="*/ 885825 w 4477002"/>
              <a:gd name="connsiteY3" fmla="*/ 666103 h 4009378"/>
              <a:gd name="connsiteX4" fmla="*/ 790575 w 4477002"/>
              <a:gd name="connsiteY4" fmla="*/ 694678 h 4009378"/>
              <a:gd name="connsiteX5" fmla="*/ 762000 w 4477002"/>
              <a:gd name="connsiteY5" fmla="*/ 723253 h 4009378"/>
              <a:gd name="connsiteX6" fmla="*/ 714375 w 4477002"/>
              <a:gd name="connsiteY6" fmla="*/ 751828 h 4009378"/>
              <a:gd name="connsiteX7" fmla="*/ 676275 w 4477002"/>
              <a:gd name="connsiteY7" fmla="*/ 780403 h 4009378"/>
              <a:gd name="connsiteX8" fmla="*/ 590550 w 4477002"/>
              <a:gd name="connsiteY8" fmla="*/ 856603 h 4009378"/>
              <a:gd name="connsiteX9" fmla="*/ 542925 w 4477002"/>
              <a:gd name="connsiteY9" fmla="*/ 923278 h 4009378"/>
              <a:gd name="connsiteX10" fmla="*/ 523875 w 4477002"/>
              <a:gd name="connsiteY10" fmla="*/ 951853 h 4009378"/>
              <a:gd name="connsiteX11" fmla="*/ 485775 w 4477002"/>
              <a:gd name="connsiteY11" fmla="*/ 1018528 h 4009378"/>
              <a:gd name="connsiteX12" fmla="*/ 457200 w 4477002"/>
              <a:gd name="connsiteY12" fmla="*/ 1075678 h 4009378"/>
              <a:gd name="connsiteX13" fmla="*/ 438150 w 4477002"/>
              <a:gd name="connsiteY13" fmla="*/ 1132828 h 4009378"/>
              <a:gd name="connsiteX14" fmla="*/ 400050 w 4477002"/>
              <a:gd name="connsiteY14" fmla="*/ 1199503 h 4009378"/>
              <a:gd name="connsiteX15" fmla="*/ 381000 w 4477002"/>
              <a:gd name="connsiteY15" fmla="*/ 1228078 h 4009378"/>
              <a:gd name="connsiteX16" fmla="*/ 371475 w 4477002"/>
              <a:gd name="connsiteY16" fmla="*/ 1256653 h 4009378"/>
              <a:gd name="connsiteX17" fmla="*/ 352425 w 4477002"/>
              <a:gd name="connsiteY17" fmla="*/ 1285228 h 4009378"/>
              <a:gd name="connsiteX18" fmla="*/ 304800 w 4477002"/>
              <a:gd name="connsiteY18" fmla="*/ 1370953 h 4009378"/>
              <a:gd name="connsiteX19" fmla="*/ 295275 w 4477002"/>
              <a:gd name="connsiteY19" fmla="*/ 1399528 h 4009378"/>
              <a:gd name="connsiteX20" fmla="*/ 257175 w 4477002"/>
              <a:gd name="connsiteY20" fmla="*/ 1456678 h 4009378"/>
              <a:gd name="connsiteX21" fmla="*/ 247650 w 4477002"/>
              <a:gd name="connsiteY21" fmla="*/ 1485253 h 4009378"/>
              <a:gd name="connsiteX22" fmla="*/ 228600 w 4477002"/>
              <a:gd name="connsiteY22" fmla="*/ 1513828 h 4009378"/>
              <a:gd name="connsiteX23" fmla="*/ 209550 w 4477002"/>
              <a:gd name="connsiteY23" fmla="*/ 1570978 h 4009378"/>
              <a:gd name="connsiteX24" fmla="*/ 180975 w 4477002"/>
              <a:gd name="connsiteY24" fmla="*/ 1618603 h 4009378"/>
              <a:gd name="connsiteX25" fmla="*/ 161925 w 4477002"/>
              <a:gd name="connsiteY25" fmla="*/ 1647178 h 4009378"/>
              <a:gd name="connsiteX26" fmla="*/ 104775 w 4477002"/>
              <a:gd name="connsiteY26" fmla="*/ 1761478 h 4009378"/>
              <a:gd name="connsiteX27" fmla="*/ 85725 w 4477002"/>
              <a:gd name="connsiteY27" fmla="*/ 1828153 h 4009378"/>
              <a:gd name="connsiteX28" fmla="*/ 76200 w 4477002"/>
              <a:gd name="connsiteY28" fmla="*/ 1866253 h 4009378"/>
              <a:gd name="connsiteX29" fmla="*/ 38100 w 4477002"/>
              <a:gd name="connsiteY29" fmla="*/ 1951978 h 4009378"/>
              <a:gd name="connsiteX30" fmla="*/ 28575 w 4477002"/>
              <a:gd name="connsiteY30" fmla="*/ 2028178 h 4009378"/>
              <a:gd name="connsiteX31" fmla="*/ 19050 w 4477002"/>
              <a:gd name="connsiteY31" fmla="*/ 2066278 h 4009378"/>
              <a:gd name="connsiteX32" fmla="*/ 0 w 4477002"/>
              <a:gd name="connsiteY32" fmla="*/ 2199628 h 4009378"/>
              <a:gd name="connsiteX33" fmla="*/ 9525 w 4477002"/>
              <a:gd name="connsiteY33" fmla="*/ 2466328 h 4009378"/>
              <a:gd name="connsiteX34" fmla="*/ 38100 w 4477002"/>
              <a:gd name="connsiteY34" fmla="*/ 2590153 h 4009378"/>
              <a:gd name="connsiteX35" fmla="*/ 57150 w 4477002"/>
              <a:gd name="connsiteY35" fmla="*/ 2628253 h 4009378"/>
              <a:gd name="connsiteX36" fmla="*/ 76200 w 4477002"/>
              <a:gd name="connsiteY36" fmla="*/ 2694928 h 4009378"/>
              <a:gd name="connsiteX37" fmla="*/ 95250 w 4477002"/>
              <a:gd name="connsiteY37" fmla="*/ 2818753 h 4009378"/>
              <a:gd name="connsiteX38" fmla="*/ 123825 w 4477002"/>
              <a:gd name="connsiteY38" fmla="*/ 2914003 h 4009378"/>
              <a:gd name="connsiteX39" fmla="*/ 161925 w 4477002"/>
              <a:gd name="connsiteY39" fmla="*/ 3047353 h 4009378"/>
              <a:gd name="connsiteX40" fmla="*/ 180975 w 4477002"/>
              <a:gd name="connsiteY40" fmla="*/ 3085453 h 4009378"/>
              <a:gd name="connsiteX41" fmla="*/ 209550 w 4477002"/>
              <a:gd name="connsiteY41" fmla="*/ 3180703 h 4009378"/>
              <a:gd name="connsiteX42" fmla="*/ 228600 w 4477002"/>
              <a:gd name="connsiteY42" fmla="*/ 3237853 h 4009378"/>
              <a:gd name="connsiteX43" fmla="*/ 257175 w 4477002"/>
              <a:gd name="connsiteY43" fmla="*/ 3285478 h 4009378"/>
              <a:gd name="connsiteX44" fmla="*/ 381000 w 4477002"/>
              <a:gd name="connsiteY44" fmla="*/ 3447403 h 4009378"/>
              <a:gd name="connsiteX45" fmla="*/ 438150 w 4477002"/>
              <a:gd name="connsiteY45" fmla="*/ 3523603 h 4009378"/>
              <a:gd name="connsiteX46" fmla="*/ 476250 w 4477002"/>
              <a:gd name="connsiteY46" fmla="*/ 3552178 h 4009378"/>
              <a:gd name="connsiteX47" fmla="*/ 561975 w 4477002"/>
              <a:gd name="connsiteY47" fmla="*/ 3656953 h 4009378"/>
              <a:gd name="connsiteX48" fmla="*/ 590550 w 4477002"/>
              <a:gd name="connsiteY48" fmla="*/ 3676003 h 4009378"/>
              <a:gd name="connsiteX49" fmla="*/ 619125 w 4477002"/>
              <a:gd name="connsiteY49" fmla="*/ 3714103 h 4009378"/>
              <a:gd name="connsiteX50" fmla="*/ 733425 w 4477002"/>
              <a:gd name="connsiteY50" fmla="*/ 3790303 h 4009378"/>
              <a:gd name="connsiteX51" fmla="*/ 771525 w 4477002"/>
              <a:gd name="connsiteY51" fmla="*/ 3818878 h 4009378"/>
              <a:gd name="connsiteX52" fmla="*/ 800100 w 4477002"/>
              <a:gd name="connsiteY52" fmla="*/ 3828403 h 4009378"/>
              <a:gd name="connsiteX53" fmla="*/ 828675 w 4477002"/>
              <a:gd name="connsiteY53" fmla="*/ 3856978 h 4009378"/>
              <a:gd name="connsiteX54" fmla="*/ 857250 w 4477002"/>
              <a:gd name="connsiteY54" fmla="*/ 3866503 h 4009378"/>
              <a:gd name="connsiteX55" fmla="*/ 923925 w 4477002"/>
              <a:gd name="connsiteY55" fmla="*/ 3904603 h 4009378"/>
              <a:gd name="connsiteX56" fmla="*/ 990600 w 4477002"/>
              <a:gd name="connsiteY56" fmla="*/ 3933178 h 4009378"/>
              <a:gd name="connsiteX57" fmla="*/ 1076325 w 4477002"/>
              <a:gd name="connsiteY57" fmla="*/ 3971278 h 4009378"/>
              <a:gd name="connsiteX58" fmla="*/ 1133475 w 4477002"/>
              <a:gd name="connsiteY58" fmla="*/ 3980803 h 4009378"/>
              <a:gd name="connsiteX59" fmla="*/ 1257300 w 4477002"/>
              <a:gd name="connsiteY59" fmla="*/ 4009378 h 4009378"/>
              <a:gd name="connsiteX60" fmla="*/ 1485900 w 4477002"/>
              <a:gd name="connsiteY60" fmla="*/ 3999853 h 4009378"/>
              <a:gd name="connsiteX61" fmla="*/ 1514475 w 4477002"/>
              <a:gd name="connsiteY61" fmla="*/ 3990328 h 4009378"/>
              <a:gd name="connsiteX62" fmla="*/ 1619250 w 4477002"/>
              <a:gd name="connsiteY62" fmla="*/ 3971278 h 4009378"/>
              <a:gd name="connsiteX63" fmla="*/ 1647825 w 4477002"/>
              <a:gd name="connsiteY63" fmla="*/ 3942703 h 4009378"/>
              <a:gd name="connsiteX64" fmla="*/ 1676400 w 4477002"/>
              <a:gd name="connsiteY64" fmla="*/ 3933178 h 4009378"/>
              <a:gd name="connsiteX65" fmla="*/ 1781175 w 4477002"/>
              <a:gd name="connsiteY65" fmla="*/ 3895078 h 4009378"/>
              <a:gd name="connsiteX66" fmla="*/ 1866900 w 4477002"/>
              <a:gd name="connsiteY66" fmla="*/ 3837928 h 4009378"/>
              <a:gd name="connsiteX67" fmla="*/ 2000250 w 4477002"/>
              <a:gd name="connsiteY67" fmla="*/ 3761728 h 4009378"/>
              <a:gd name="connsiteX68" fmla="*/ 2019300 w 4477002"/>
              <a:gd name="connsiteY68" fmla="*/ 3733153 h 4009378"/>
              <a:gd name="connsiteX69" fmla="*/ 2095500 w 4477002"/>
              <a:gd name="connsiteY69" fmla="*/ 3685528 h 4009378"/>
              <a:gd name="connsiteX70" fmla="*/ 2228850 w 4477002"/>
              <a:gd name="connsiteY70" fmla="*/ 3542653 h 4009378"/>
              <a:gd name="connsiteX71" fmla="*/ 2276475 w 4477002"/>
              <a:gd name="connsiteY71" fmla="*/ 3504553 h 4009378"/>
              <a:gd name="connsiteX72" fmla="*/ 2305050 w 4477002"/>
              <a:gd name="connsiteY72" fmla="*/ 3485503 h 4009378"/>
              <a:gd name="connsiteX73" fmla="*/ 2409825 w 4477002"/>
              <a:gd name="connsiteY73" fmla="*/ 3361678 h 4009378"/>
              <a:gd name="connsiteX74" fmla="*/ 2336828 w 4477002"/>
              <a:gd name="connsiteY74" fmla="*/ 3015106 h 4009378"/>
              <a:gd name="connsiteX75" fmla="*/ 2498754 w 4477002"/>
              <a:gd name="connsiteY75" fmla="*/ 2604269 h 4009378"/>
              <a:gd name="connsiteX76" fmla="*/ 2697177 w 4477002"/>
              <a:gd name="connsiteY76" fmla="*/ 2581087 h 4009378"/>
              <a:gd name="connsiteX77" fmla="*/ 2871208 w 4477002"/>
              <a:gd name="connsiteY77" fmla="*/ 1991569 h 4009378"/>
              <a:gd name="connsiteX78" fmla="*/ 3359480 w 4477002"/>
              <a:gd name="connsiteY78" fmla="*/ 1799234 h 4009378"/>
              <a:gd name="connsiteX79" fmla="*/ 3698461 w 4477002"/>
              <a:gd name="connsiteY79" fmla="*/ 1606897 h 4009378"/>
              <a:gd name="connsiteX80" fmla="*/ 4438650 w 4477002"/>
              <a:gd name="connsiteY80" fmla="*/ 1285228 h 4009378"/>
              <a:gd name="connsiteX81" fmla="*/ 4362450 w 4477002"/>
              <a:gd name="connsiteY81" fmla="*/ 1151878 h 4009378"/>
              <a:gd name="connsiteX82" fmla="*/ 4162425 w 4477002"/>
              <a:gd name="connsiteY82" fmla="*/ 885178 h 4009378"/>
              <a:gd name="connsiteX83" fmla="*/ 4076700 w 4477002"/>
              <a:gd name="connsiteY83" fmla="*/ 808978 h 4009378"/>
              <a:gd name="connsiteX84" fmla="*/ 4048125 w 4477002"/>
              <a:gd name="connsiteY84" fmla="*/ 780403 h 4009378"/>
              <a:gd name="connsiteX85" fmla="*/ 3952875 w 4477002"/>
              <a:gd name="connsiteY85" fmla="*/ 723253 h 4009378"/>
              <a:gd name="connsiteX86" fmla="*/ 3784722 w 4477002"/>
              <a:gd name="connsiteY86" fmla="*/ 225773 h 4009378"/>
              <a:gd name="connsiteX87" fmla="*/ 3435322 w 4477002"/>
              <a:gd name="connsiteY87" fmla="*/ 8419 h 4009378"/>
              <a:gd name="connsiteX88" fmla="*/ 3152775 w 4477002"/>
              <a:gd name="connsiteY88" fmla="*/ 494653 h 4009378"/>
              <a:gd name="connsiteX89" fmla="*/ 3028950 w 4477002"/>
              <a:gd name="connsiteY89" fmla="*/ 485128 h 4009378"/>
              <a:gd name="connsiteX90" fmla="*/ 1962150 w 4477002"/>
              <a:gd name="connsiteY90" fmla="*/ 504178 h 4009378"/>
              <a:gd name="connsiteX91" fmla="*/ 1733550 w 4477002"/>
              <a:gd name="connsiteY91" fmla="*/ 513703 h 4009378"/>
              <a:gd name="connsiteX92" fmla="*/ 1371600 w 4477002"/>
              <a:gd name="connsiteY92" fmla="*/ 532753 h 4009378"/>
              <a:gd name="connsiteX93" fmla="*/ 1304925 w 4477002"/>
              <a:gd name="connsiteY93" fmla="*/ 542278 h 4009378"/>
              <a:gd name="connsiteX94" fmla="*/ 1200150 w 4477002"/>
              <a:gd name="connsiteY94" fmla="*/ 551803 h 4009378"/>
              <a:gd name="connsiteX95" fmla="*/ 1143000 w 4477002"/>
              <a:gd name="connsiteY95" fmla="*/ 561328 h 4009378"/>
              <a:gd name="connsiteX96" fmla="*/ 1095375 w 4477002"/>
              <a:gd name="connsiteY96" fmla="*/ 570853 h 4009378"/>
              <a:gd name="connsiteX0" fmla="*/ 1095375 w 4378217"/>
              <a:gd name="connsiteY0" fmla="*/ 570853 h 4009378"/>
              <a:gd name="connsiteX1" fmla="*/ 1009650 w 4378217"/>
              <a:gd name="connsiteY1" fmla="*/ 599428 h 4009378"/>
              <a:gd name="connsiteX2" fmla="*/ 952500 w 4378217"/>
              <a:gd name="connsiteY2" fmla="*/ 637528 h 4009378"/>
              <a:gd name="connsiteX3" fmla="*/ 885825 w 4378217"/>
              <a:gd name="connsiteY3" fmla="*/ 666103 h 4009378"/>
              <a:gd name="connsiteX4" fmla="*/ 790575 w 4378217"/>
              <a:gd name="connsiteY4" fmla="*/ 694678 h 4009378"/>
              <a:gd name="connsiteX5" fmla="*/ 762000 w 4378217"/>
              <a:gd name="connsiteY5" fmla="*/ 723253 h 4009378"/>
              <a:gd name="connsiteX6" fmla="*/ 714375 w 4378217"/>
              <a:gd name="connsiteY6" fmla="*/ 751828 h 4009378"/>
              <a:gd name="connsiteX7" fmla="*/ 676275 w 4378217"/>
              <a:gd name="connsiteY7" fmla="*/ 780403 h 4009378"/>
              <a:gd name="connsiteX8" fmla="*/ 590550 w 4378217"/>
              <a:gd name="connsiteY8" fmla="*/ 856603 h 4009378"/>
              <a:gd name="connsiteX9" fmla="*/ 542925 w 4378217"/>
              <a:gd name="connsiteY9" fmla="*/ 923278 h 4009378"/>
              <a:gd name="connsiteX10" fmla="*/ 523875 w 4378217"/>
              <a:gd name="connsiteY10" fmla="*/ 951853 h 4009378"/>
              <a:gd name="connsiteX11" fmla="*/ 485775 w 4378217"/>
              <a:gd name="connsiteY11" fmla="*/ 1018528 h 4009378"/>
              <a:gd name="connsiteX12" fmla="*/ 457200 w 4378217"/>
              <a:gd name="connsiteY12" fmla="*/ 1075678 h 4009378"/>
              <a:gd name="connsiteX13" fmla="*/ 438150 w 4378217"/>
              <a:gd name="connsiteY13" fmla="*/ 1132828 h 4009378"/>
              <a:gd name="connsiteX14" fmla="*/ 400050 w 4378217"/>
              <a:gd name="connsiteY14" fmla="*/ 1199503 h 4009378"/>
              <a:gd name="connsiteX15" fmla="*/ 381000 w 4378217"/>
              <a:gd name="connsiteY15" fmla="*/ 1228078 h 4009378"/>
              <a:gd name="connsiteX16" fmla="*/ 371475 w 4378217"/>
              <a:gd name="connsiteY16" fmla="*/ 1256653 h 4009378"/>
              <a:gd name="connsiteX17" fmla="*/ 352425 w 4378217"/>
              <a:gd name="connsiteY17" fmla="*/ 1285228 h 4009378"/>
              <a:gd name="connsiteX18" fmla="*/ 304800 w 4378217"/>
              <a:gd name="connsiteY18" fmla="*/ 1370953 h 4009378"/>
              <a:gd name="connsiteX19" fmla="*/ 295275 w 4378217"/>
              <a:gd name="connsiteY19" fmla="*/ 1399528 h 4009378"/>
              <a:gd name="connsiteX20" fmla="*/ 257175 w 4378217"/>
              <a:gd name="connsiteY20" fmla="*/ 1456678 h 4009378"/>
              <a:gd name="connsiteX21" fmla="*/ 247650 w 4378217"/>
              <a:gd name="connsiteY21" fmla="*/ 1485253 h 4009378"/>
              <a:gd name="connsiteX22" fmla="*/ 228600 w 4378217"/>
              <a:gd name="connsiteY22" fmla="*/ 1513828 h 4009378"/>
              <a:gd name="connsiteX23" fmla="*/ 209550 w 4378217"/>
              <a:gd name="connsiteY23" fmla="*/ 1570978 h 4009378"/>
              <a:gd name="connsiteX24" fmla="*/ 180975 w 4378217"/>
              <a:gd name="connsiteY24" fmla="*/ 1618603 h 4009378"/>
              <a:gd name="connsiteX25" fmla="*/ 161925 w 4378217"/>
              <a:gd name="connsiteY25" fmla="*/ 1647178 h 4009378"/>
              <a:gd name="connsiteX26" fmla="*/ 104775 w 4378217"/>
              <a:gd name="connsiteY26" fmla="*/ 1761478 h 4009378"/>
              <a:gd name="connsiteX27" fmla="*/ 85725 w 4378217"/>
              <a:gd name="connsiteY27" fmla="*/ 1828153 h 4009378"/>
              <a:gd name="connsiteX28" fmla="*/ 76200 w 4378217"/>
              <a:gd name="connsiteY28" fmla="*/ 1866253 h 4009378"/>
              <a:gd name="connsiteX29" fmla="*/ 38100 w 4378217"/>
              <a:gd name="connsiteY29" fmla="*/ 1951978 h 4009378"/>
              <a:gd name="connsiteX30" fmla="*/ 28575 w 4378217"/>
              <a:gd name="connsiteY30" fmla="*/ 2028178 h 4009378"/>
              <a:gd name="connsiteX31" fmla="*/ 19050 w 4378217"/>
              <a:gd name="connsiteY31" fmla="*/ 2066278 h 4009378"/>
              <a:gd name="connsiteX32" fmla="*/ 0 w 4378217"/>
              <a:gd name="connsiteY32" fmla="*/ 2199628 h 4009378"/>
              <a:gd name="connsiteX33" fmla="*/ 9525 w 4378217"/>
              <a:gd name="connsiteY33" fmla="*/ 2466328 h 4009378"/>
              <a:gd name="connsiteX34" fmla="*/ 38100 w 4378217"/>
              <a:gd name="connsiteY34" fmla="*/ 2590153 h 4009378"/>
              <a:gd name="connsiteX35" fmla="*/ 57150 w 4378217"/>
              <a:gd name="connsiteY35" fmla="*/ 2628253 h 4009378"/>
              <a:gd name="connsiteX36" fmla="*/ 76200 w 4378217"/>
              <a:gd name="connsiteY36" fmla="*/ 2694928 h 4009378"/>
              <a:gd name="connsiteX37" fmla="*/ 95250 w 4378217"/>
              <a:gd name="connsiteY37" fmla="*/ 2818753 h 4009378"/>
              <a:gd name="connsiteX38" fmla="*/ 123825 w 4378217"/>
              <a:gd name="connsiteY38" fmla="*/ 2914003 h 4009378"/>
              <a:gd name="connsiteX39" fmla="*/ 161925 w 4378217"/>
              <a:gd name="connsiteY39" fmla="*/ 3047353 h 4009378"/>
              <a:gd name="connsiteX40" fmla="*/ 180975 w 4378217"/>
              <a:gd name="connsiteY40" fmla="*/ 3085453 h 4009378"/>
              <a:gd name="connsiteX41" fmla="*/ 209550 w 4378217"/>
              <a:gd name="connsiteY41" fmla="*/ 3180703 h 4009378"/>
              <a:gd name="connsiteX42" fmla="*/ 228600 w 4378217"/>
              <a:gd name="connsiteY42" fmla="*/ 3237853 h 4009378"/>
              <a:gd name="connsiteX43" fmla="*/ 257175 w 4378217"/>
              <a:gd name="connsiteY43" fmla="*/ 3285478 h 4009378"/>
              <a:gd name="connsiteX44" fmla="*/ 381000 w 4378217"/>
              <a:gd name="connsiteY44" fmla="*/ 3447403 h 4009378"/>
              <a:gd name="connsiteX45" fmla="*/ 438150 w 4378217"/>
              <a:gd name="connsiteY45" fmla="*/ 3523603 h 4009378"/>
              <a:gd name="connsiteX46" fmla="*/ 476250 w 4378217"/>
              <a:gd name="connsiteY46" fmla="*/ 3552178 h 4009378"/>
              <a:gd name="connsiteX47" fmla="*/ 561975 w 4378217"/>
              <a:gd name="connsiteY47" fmla="*/ 3656953 h 4009378"/>
              <a:gd name="connsiteX48" fmla="*/ 590550 w 4378217"/>
              <a:gd name="connsiteY48" fmla="*/ 3676003 h 4009378"/>
              <a:gd name="connsiteX49" fmla="*/ 619125 w 4378217"/>
              <a:gd name="connsiteY49" fmla="*/ 3714103 h 4009378"/>
              <a:gd name="connsiteX50" fmla="*/ 733425 w 4378217"/>
              <a:gd name="connsiteY50" fmla="*/ 3790303 h 4009378"/>
              <a:gd name="connsiteX51" fmla="*/ 771525 w 4378217"/>
              <a:gd name="connsiteY51" fmla="*/ 3818878 h 4009378"/>
              <a:gd name="connsiteX52" fmla="*/ 800100 w 4378217"/>
              <a:gd name="connsiteY52" fmla="*/ 3828403 h 4009378"/>
              <a:gd name="connsiteX53" fmla="*/ 828675 w 4378217"/>
              <a:gd name="connsiteY53" fmla="*/ 3856978 h 4009378"/>
              <a:gd name="connsiteX54" fmla="*/ 857250 w 4378217"/>
              <a:gd name="connsiteY54" fmla="*/ 3866503 h 4009378"/>
              <a:gd name="connsiteX55" fmla="*/ 923925 w 4378217"/>
              <a:gd name="connsiteY55" fmla="*/ 3904603 h 4009378"/>
              <a:gd name="connsiteX56" fmla="*/ 990600 w 4378217"/>
              <a:gd name="connsiteY56" fmla="*/ 3933178 h 4009378"/>
              <a:gd name="connsiteX57" fmla="*/ 1076325 w 4378217"/>
              <a:gd name="connsiteY57" fmla="*/ 3971278 h 4009378"/>
              <a:gd name="connsiteX58" fmla="*/ 1133475 w 4378217"/>
              <a:gd name="connsiteY58" fmla="*/ 3980803 h 4009378"/>
              <a:gd name="connsiteX59" fmla="*/ 1257300 w 4378217"/>
              <a:gd name="connsiteY59" fmla="*/ 4009378 h 4009378"/>
              <a:gd name="connsiteX60" fmla="*/ 1485900 w 4378217"/>
              <a:gd name="connsiteY60" fmla="*/ 3999853 h 4009378"/>
              <a:gd name="connsiteX61" fmla="*/ 1514475 w 4378217"/>
              <a:gd name="connsiteY61" fmla="*/ 3990328 h 4009378"/>
              <a:gd name="connsiteX62" fmla="*/ 1619250 w 4378217"/>
              <a:gd name="connsiteY62" fmla="*/ 3971278 h 4009378"/>
              <a:gd name="connsiteX63" fmla="*/ 1647825 w 4378217"/>
              <a:gd name="connsiteY63" fmla="*/ 3942703 h 4009378"/>
              <a:gd name="connsiteX64" fmla="*/ 1676400 w 4378217"/>
              <a:gd name="connsiteY64" fmla="*/ 3933178 h 4009378"/>
              <a:gd name="connsiteX65" fmla="*/ 1781175 w 4378217"/>
              <a:gd name="connsiteY65" fmla="*/ 3895078 h 4009378"/>
              <a:gd name="connsiteX66" fmla="*/ 1866900 w 4378217"/>
              <a:gd name="connsiteY66" fmla="*/ 3837928 h 4009378"/>
              <a:gd name="connsiteX67" fmla="*/ 2000250 w 4378217"/>
              <a:gd name="connsiteY67" fmla="*/ 3761728 h 4009378"/>
              <a:gd name="connsiteX68" fmla="*/ 2019300 w 4378217"/>
              <a:gd name="connsiteY68" fmla="*/ 3733153 h 4009378"/>
              <a:gd name="connsiteX69" fmla="*/ 2095500 w 4378217"/>
              <a:gd name="connsiteY69" fmla="*/ 3685528 h 4009378"/>
              <a:gd name="connsiteX70" fmla="*/ 2228850 w 4378217"/>
              <a:gd name="connsiteY70" fmla="*/ 3542653 h 4009378"/>
              <a:gd name="connsiteX71" fmla="*/ 2276475 w 4378217"/>
              <a:gd name="connsiteY71" fmla="*/ 3504553 h 4009378"/>
              <a:gd name="connsiteX72" fmla="*/ 2305050 w 4378217"/>
              <a:gd name="connsiteY72" fmla="*/ 3485503 h 4009378"/>
              <a:gd name="connsiteX73" fmla="*/ 2409825 w 4378217"/>
              <a:gd name="connsiteY73" fmla="*/ 3361678 h 4009378"/>
              <a:gd name="connsiteX74" fmla="*/ 2336828 w 4378217"/>
              <a:gd name="connsiteY74" fmla="*/ 3015106 h 4009378"/>
              <a:gd name="connsiteX75" fmla="*/ 2498754 w 4378217"/>
              <a:gd name="connsiteY75" fmla="*/ 2604269 h 4009378"/>
              <a:gd name="connsiteX76" fmla="*/ 2697177 w 4378217"/>
              <a:gd name="connsiteY76" fmla="*/ 2581087 h 4009378"/>
              <a:gd name="connsiteX77" fmla="*/ 2871208 w 4378217"/>
              <a:gd name="connsiteY77" fmla="*/ 1991569 h 4009378"/>
              <a:gd name="connsiteX78" fmla="*/ 3359480 w 4378217"/>
              <a:gd name="connsiteY78" fmla="*/ 1799234 h 4009378"/>
              <a:gd name="connsiteX79" fmla="*/ 3698461 w 4378217"/>
              <a:gd name="connsiteY79" fmla="*/ 1606897 h 4009378"/>
              <a:gd name="connsiteX80" fmla="*/ 4362450 w 4378217"/>
              <a:gd name="connsiteY80" fmla="*/ 1151878 h 4009378"/>
              <a:gd name="connsiteX81" fmla="*/ 4162425 w 4378217"/>
              <a:gd name="connsiteY81" fmla="*/ 885178 h 4009378"/>
              <a:gd name="connsiteX82" fmla="*/ 4076700 w 4378217"/>
              <a:gd name="connsiteY82" fmla="*/ 808978 h 4009378"/>
              <a:gd name="connsiteX83" fmla="*/ 4048125 w 4378217"/>
              <a:gd name="connsiteY83" fmla="*/ 780403 h 4009378"/>
              <a:gd name="connsiteX84" fmla="*/ 3952875 w 4378217"/>
              <a:gd name="connsiteY84" fmla="*/ 723253 h 4009378"/>
              <a:gd name="connsiteX85" fmla="*/ 3784722 w 4378217"/>
              <a:gd name="connsiteY85" fmla="*/ 225773 h 4009378"/>
              <a:gd name="connsiteX86" fmla="*/ 3435322 w 4378217"/>
              <a:gd name="connsiteY86" fmla="*/ 8419 h 4009378"/>
              <a:gd name="connsiteX87" fmla="*/ 3152775 w 4378217"/>
              <a:gd name="connsiteY87" fmla="*/ 494653 h 4009378"/>
              <a:gd name="connsiteX88" fmla="*/ 3028950 w 4378217"/>
              <a:gd name="connsiteY88" fmla="*/ 485128 h 4009378"/>
              <a:gd name="connsiteX89" fmla="*/ 1962150 w 4378217"/>
              <a:gd name="connsiteY89" fmla="*/ 504178 h 4009378"/>
              <a:gd name="connsiteX90" fmla="*/ 1733550 w 4378217"/>
              <a:gd name="connsiteY90" fmla="*/ 513703 h 4009378"/>
              <a:gd name="connsiteX91" fmla="*/ 1371600 w 4378217"/>
              <a:gd name="connsiteY91" fmla="*/ 532753 h 4009378"/>
              <a:gd name="connsiteX92" fmla="*/ 1304925 w 4378217"/>
              <a:gd name="connsiteY92" fmla="*/ 542278 h 4009378"/>
              <a:gd name="connsiteX93" fmla="*/ 1200150 w 4378217"/>
              <a:gd name="connsiteY93" fmla="*/ 551803 h 4009378"/>
              <a:gd name="connsiteX94" fmla="*/ 1143000 w 4378217"/>
              <a:gd name="connsiteY94" fmla="*/ 561328 h 4009378"/>
              <a:gd name="connsiteX95" fmla="*/ 1095375 w 4378217"/>
              <a:gd name="connsiteY95" fmla="*/ 570853 h 4009378"/>
              <a:gd name="connsiteX0" fmla="*/ 1095375 w 4190255"/>
              <a:gd name="connsiteY0" fmla="*/ 570853 h 4009378"/>
              <a:gd name="connsiteX1" fmla="*/ 1009650 w 4190255"/>
              <a:gd name="connsiteY1" fmla="*/ 599428 h 4009378"/>
              <a:gd name="connsiteX2" fmla="*/ 952500 w 4190255"/>
              <a:gd name="connsiteY2" fmla="*/ 637528 h 4009378"/>
              <a:gd name="connsiteX3" fmla="*/ 885825 w 4190255"/>
              <a:gd name="connsiteY3" fmla="*/ 666103 h 4009378"/>
              <a:gd name="connsiteX4" fmla="*/ 790575 w 4190255"/>
              <a:gd name="connsiteY4" fmla="*/ 694678 h 4009378"/>
              <a:gd name="connsiteX5" fmla="*/ 762000 w 4190255"/>
              <a:gd name="connsiteY5" fmla="*/ 723253 h 4009378"/>
              <a:gd name="connsiteX6" fmla="*/ 714375 w 4190255"/>
              <a:gd name="connsiteY6" fmla="*/ 751828 h 4009378"/>
              <a:gd name="connsiteX7" fmla="*/ 676275 w 4190255"/>
              <a:gd name="connsiteY7" fmla="*/ 780403 h 4009378"/>
              <a:gd name="connsiteX8" fmla="*/ 590550 w 4190255"/>
              <a:gd name="connsiteY8" fmla="*/ 856603 h 4009378"/>
              <a:gd name="connsiteX9" fmla="*/ 542925 w 4190255"/>
              <a:gd name="connsiteY9" fmla="*/ 923278 h 4009378"/>
              <a:gd name="connsiteX10" fmla="*/ 523875 w 4190255"/>
              <a:gd name="connsiteY10" fmla="*/ 951853 h 4009378"/>
              <a:gd name="connsiteX11" fmla="*/ 485775 w 4190255"/>
              <a:gd name="connsiteY11" fmla="*/ 1018528 h 4009378"/>
              <a:gd name="connsiteX12" fmla="*/ 457200 w 4190255"/>
              <a:gd name="connsiteY12" fmla="*/ 1075678 h 4009378"/>
              <a:gd name="connsiteX13" fmla="*/ 438150 w 4190255"/>
              <a:gd name="connsiteY13" fmla="*/ 1132828 h 4009378"/>
              <a:gd name="connsiteX14" fmla="*/ 400050 w 4190255"/>
              <a:gd name="connsiteY14" fmla="*/ 1199503 h 4009378"/>
              <a:gd name="connsiteX15" fmla="*/ 381000 w 4190255"/>
              <a:gd name="connsiteY15" fmla="*/ 1228078 h 4009378"/>
              <a:gd name="connsiteX16" fmla="*/ 371475 w 4190255"/>
              <a:gd name="connsiteY16" fmla="*/ 1256653 h 4009378"/>
              <a:gd name="connsiteX17" fmla="*/ 352425 w 4190255"/>
              <a:gd name="connsiteY17" fmla="*/ 1285228 h 4009378"/>
              <a:gd name="connsiteX18" fmla="*/ 304800 w 4190255"/>
              <a:gd name="connsiteY18" fmla="*/ 1370953 h 4009378"/>
              <a:gd name="connsiteX19" fmla="*/ 295275 w 4190255"/>
              <a:gd name="connsiteY19" fmla="*/ 1399528 h 4009378"/>
              <a:gd name="connsiteX20" fmla="*/ 257175 w 4190255"/>
              <a:gd name="connsiteY20" fmla="*/ 1456678 h 4009378"/>
              <a:gd name="connsiteX21" fmla="*/ 247650 w 4190255"/>
              <a:gd name="connsiteY21" fmla="*/ 1485253 h 4009378"/>
              <a:gd name="connsiteX22" fmla="*/ 228600 w 4190255"/>
              <a:gd name="connsiteY22" fmla="*/ 1513828 h 4009378"/>
              <a:gd name="connsiteX23" fmla="*/ 209550 w 4190255"/>
              <a:gd name="connsiteY23" fmla="*/ 1570978 h 4009378"/>
              <a:gd name="connsiteX24" fmla="*/ 180975 w 4190255"/>
              <a:gd name="connsiteY24" fmla="*/ 1618603 h 4009378"/>
              <a:gd name="connsiteX25" fmla="*/ 161925 w 4190255"/>
              <a:gd name="connsiteY25" fmla="*/ 1647178 h 4009378"/>
              <a:gd name="connsiteX26" fmla="*/ 104775 w 4190255"/>
              <a:gd name="connsiteY26" fmla="*/ 1761478 h 4009378"/>
              <a:gd name="connsiteX27" fmla="*/ 85725 w 4190255"/>
              <a:gd name="connsiteY27" fmla="*/ 1828153 h 4009378"/>
              <a:gd name="connsiteX28" fmla="*/ 76200 w 4190255"/>
              <a:gd name="connsiteY28" fmla="*/ 1866253 h 4009378"/>
              <a:gd name="connsiteX29" fmla="*/ 38100 w 4190255"/>
              <a:gd name="connsiteY29" fmla="*/ 1951978 h 4009378"/>
              <a:gd name="connsiteX30" fmla="*/ 28575 w 4190255"/>
              <a:gd name="connsiteY30" fmla="*/ 2028178 h 4009378"/>
              <a:gd name="connsiteX31" fmla="*/ 19050 w 4190255"/>
              <a:gd name="connsiteY31" fmla="*/ 2066278 h 4009378"/>
              <a:gd name="connsiteX32" fmla="*/ 0 w 4190255"/>
              <a:gd name="connsiteY32" fmla="*/ 2199628 h 4009378"/>
              <a:gd name="connsiteX33" fmla="*/ 9525 w 4190255"/>
              <a:gd name="connsiteY33" fmla="*/ 2466328 h 4009378"/>
              <a:gd name="connsiteX34" fmla="*/ 38100 w 4190255"/>
              <a:gd name="connsiteY34" fmla="*/ 2590153 h 4009378"/>
              <a:gd name="connsiteX35" fmla="*/ 57150 w 4190255"/>
              <a:gd name="connsiteY35" fmla="*/ 2628253 h 4009378"/>
              <a:gd name="connsiteX36" fmla="*/ 76200 w 4190255"/>
              <a:gd name="connsiteY36" fmla="*/ 2694928 h 4009378"/>
              <a:gd name="connsiteX37" fmla="*/ 95250 w 4190255"/>
              <a:gd name="connsiteY37" fmla="*/ 2818753 h 4009378"/>
              <a:gd name="connsiteX38" fmla="*/ 123825 w 4190255"/>
              <a:gd name="connsiteY38" fmla="*/ 2914003 h 4009378"/>
              <a:gd name="connsiteX39" fmla="*/ 161925 w 4190255"/>
              <a:gd name="connsiteY39" fmla="*/ 3047353 h 4009378"/>
              <a:gd name="connsiteX40" fmla="*/ 180975 w 4190255"/>
              <a:gd name="connsiteY40" fmla="*/ 3085453 h 4009378"/>
              <a:gd name="connsiteX41" fmla="*/ 209550 w 4190255"/>
              <a:gd name="connsiteY41" fmla="*/ 3180703 h 4009378"/>
              <a:gd name="connsiteX42" fmla="*/ 228600 w 4190255"/>
              <a:gd name="connsiteY42" fmla="*/ 3237853 h 4009378"/>
              <a:gd name="connsiteX43" fmla="*/ 257175 w 4190255"/>
              <a:gd name="connsiteY43" fmla="*/ 3285478 h 4009378"/>
              <a:gd name="connsiteX44" fmla="*/ 381000 w 4190255"/>
              <a:gd name="connsiteY44" fmla="*/ 3447403 h 4009378"/>
              <a:gd name="connsiteX45" fmla="*/ 438150 w 4190255"/>
              <a:gd name="connsiteY45" fmla="*/ 3523603 h 4009378"/>
              <a:gd name="connsiteX46" fmla="*/ 476250 w 4190255"/>
              <a:gd name="connsiteY46" fmla="*/ 3552178 h 4009378"/>
              <a:gd name="connsiteX47" fmla="*/ 561975 w 4190255"/>
              <a:gd name="connsiteY47" fmla="*/ 3656953 h 4009378"/>
              <a:gd name="connsiteX48" fmla="*/ 590550 w 4190255"/>
              <a:gd name="connsiteY48" fmla="*/ 3676003 h 4009378"/>
              <a:gd name="connsiteX49" fmla="*/ 619125 w 4190255"/>
              <a:gd name="connsiteY49" fmla="*/ 3714103 h 4009378"/>
              <a:gd name="connsiteX50" fmla="*/ 733425 w 4190255"/>
              <a:gd name="connsiteY50" fmla="*/ 3790303 h 4009378"/>
              <a:gd name="connsiteX51" fmla="*/ 771525 w 4190255"/>
              <a:gd name="connsiteY51" fmla="*/ 3818878 h 4009378"/>
              <a:gd name="connsiteX52" fmla="*/ 800100 w 4190255"/>
              <a:gd name="connsiteY52" fmla="*/ 3828403 h 4009378"/>
              <a:gd name="connsiteX53" fmla="*/ 828675 w 4190255"/>
              <a:gd name="connsiteY53" fmla="*/ 3856978 h 4009378"/>
              <a:gd name="connsiteX54" fmla="*/ 857250 w 4190255"/>
              <a:gd name="connsiteY54" fmla="*/ 3866503 h 4009378"/>
              <a:gd name="connsiteX55" fmla="*/ 923925 w 4190255"/>
              <a:gd name="connsiteY55" fmla="*/ 3904603 h 4009378"/>
              <a:gd name="connsiteX56" fmla="*/ 990600 w 4190255"/>
              <a:gd name="connsiteY56" fmla="*/ 3933178 h 4009378"/>
              <a:gd name="connsiteX57" fmla="*/ 1076325 w 4190255"/>
              <a:gd name="connsiteY57" fmla="*/ 3971278 h 4009378"/>
              <a:gd name="connsiteX58" fmla="*/ 1133475 w 4190255"/>
              <a:gd name="connsiteY58" fmla="*/ 3980803 h 4009378"/>
              <a:gd name="connsiteX59" fmla="*/ 1257300 w 4190255"/>
              <a:gd name="connsiteY59" fmla="*/ 4009378 h 4009378"/>
              <a:gd name="connsiteX60" fmla="*/ 1485900 w 4190255"/>
              <a:gd name="connsiteY60" fmla="*/ 3999853 h 4009378"/>
              <a:gd name="connsiteX61" fmla="*/ 1514475 w 4190255"/>
              <a:gd name="connsiteY61" fmla="*/ 3990328 h 4009378"/>
              <a:gd name="connsiteX62" fmla="*/ 1619250 w 4190255"/>
              <a:gd name="connsiteY62" fmla="*/ 3971278 h 4009378"/>
              <a:gd name="connsiteX63" fmla="*/ 1647825 w 4190255"/>
              <a:gd name="connsiteY63" fmla="*/ 3942703 h 4009378"/>
              <a:gd name="connsiteX64" fmla="*/ 1676400 w 4190255"/>
              <a:gd name="connsiteY64" fmla="*/ 3933178 h 4009378"/>
              <a:gd name="connsiteX65" fmla="*/ 1781175 w 4190255"/>
              <a:gd name="connsiteY65" fmla="*/ 3895078 h 4009378"/>
              <a:gd name="connsiteX66" fmla="*/ 1866900 w 4190255"/>
              <a:gd name="connsiteY66" fmla="*/ 3837928 h 4009378"/>
              <a:gd name="connsiteX67" fmla="*/ 2000250 w 4190255"/>
              <a:gd name="connsiteY67" fmla="*/ 3761728 h 4009378"/>
              <a:gd name="connsiteX68" fmla="*/ 2019300 w 4190255"/>
              <a:gd name="connsiteY68" fmla="*/ 3733153 h 4009378"/>
              <a:gd name="connsiteX69" fmla="*/ 2095500 w 4190255"/>
              <a:gd name="connsiteY69" fmla="*/ 3685528 h 4009378"/>
              <a:gd name="connsiteX70" fmla="*/ 2228850 w 4190255"/>
              <a:gd name="connsiteY70" fmla="*/ 3542653 h 4009378"/>
              <a:gd name="connsiteX71" fmla="*/ 2276475 w 4190255"/>
              <a:gd name="connsiteY71" fmla="*/ 3504553 h 4009378"/>
              <a:gd name="connsiteX72" fmla="*/ 2305050 w 4190255"/>
              <a:gd name="connsiteY72" fmla="*/ 3485503 h 4009378"/>
              <a:gd name="connsiteX73" fmla="*/ 2409825 w 4190255"/>
              <a:gd name="connsiteY73" fmla="*/ 3361678 h 4009378"/>
              <a:gd name="connsiteX74" fmla="*/ 2336828 w 4190255"/>
              <a:gd name="connsiteY74" fmla="*/ 3015106 h 4009378"/>
              <a:gd name="connsiteX75" fmla="*/ 2498754 w 4190255"/>
              <a:gd name="connsiteY75" fmla="*/ 2604269 h 4009378"/>
              <a:gd name="connsiteX76" fmla="*/ 2697177 w 4190255"/>
              <a:gd name="connsiteY76" fmla="*/ 2581087 h 4009378"/>
              <a:gd name="connsiteX77" fmla="*/ 2871208 w 4190255"/>
              <a:gd name="connsiteY77" fmla="*/ 1991569 h 4009378"/>
              <a:gd name="connsiteX78" fmla="*/ 3359480 w 4190255"/>
              <a:gd name="connsiteY78" fmla="*/ 1799234 h 4009378"/>
              <a:gd name="connsiteX79" fmla="*/ 3698461 w 4190255"/>
              <a:gd name="connsiteY79" fmla="*/ 1606897 h 4009378"/>
              <a:gd name="connsiteX80" fmla="*/ 4162425 w 4190255"/>
              <a:gd name="connsiteY80" fmla="*/ 885178 h 4009378"/>
              <a:gd name="connsiteX81" fmla="*/ 4076700 w 4190255"/>
              <a:gd name="connsiteY81" fmla="*/ 808978 h 4009378"/>
              <a:gd name="connsiteX82" fmla="*/ 4048125 w 4190255"/>
              <a:gd name="connsiteY82" fmla="*/ 780403 h 4009378"/>
              <a:gd name="connsiteX83" fmla="*/ 3952875 w 4190255"/>
              <a:gd name="connsiteY83" fmla="*/ 723253 h 4009378"/>
              <a:gd name="connsiteX84" fmla="*/ 3784722 w 4190255"/>
              <a:gd name="connsiteY84" fmla="*/ 225773 h 4009378"/>
              <a:gd name="connsiteX85" fmla="*/ 3435322 w 4190255"/>
              <a:gd name="connsiteY85" fmla="*/ 8419 h 4009378"/>
              <a:gd name="connsiteX86" fmla="*/ 3152775 w 4190255"/>
              <a:gd name="connsiteY86" fmla="*/ 494653 h 4009378"/>
              <a:gd name="connsiteX87" fmla="*/ 3028950 w 4190255"/>
              <a:gd name="connsiteY87" fmla="*/ 485128 h 4009378"/>
              <a:gd name="connsiteX88" fmla="*/ 1962150 w 4190255"/>
              <a:gd name="connsiteY88" fmla="*/ 504178 h 4009378"/>
              <a:gd name="connsiteX89" fmla="*/ 1733550 w 4190255"/>
              <a:gd name="connsiteY89" fmla="*/ 513703 h 4009378"/>
              <a:gd name="connsiteX90" fmla="*/ 1371600 w 4190255"/>
              <a:gd name="connsiteY90" fmla="*/ 532753 h 4009378"/>
              <a:gd name="connsiteX91" fmla="*/ 1304925 w 4190255"/>
              <a:gd name="connsiteY91" fmla="*/ 542278 h 4009378"/>
              <a:gd name="connsiteX92" fmla="*/ 1200150 w 4190255"/>
              <a:gd name="connsiteY92" fmla="*/ 551803 h 4009378"/>
              <a:gd name="connsiteX93" fmla="*/ 1143000 w 4190255"/>
              <a:gd name="connsiteY93" fmla="*/ 561328 h 4009378"/>
              <a:gd name="connsiteX94" fmla="*/ 1095375 w 4190255"/>
              <a:gd name="connsiteY94" fmla="*/ 570853 h 4009378"/>
              <a:gd name="connsiteX0" fmla="*/ 1095375 w 4098363"/>
              <a:gd name="connsiteY0" fmla="*/ 570853 h 4009378"/>
              <a:gd name="connsiteX1" fmla="*/ 1009650 w 4098363"/>
              <a:gd name="connsiteY1" fmla="*/ 599428 h 4009378"/>
              <a:gd name="connsiteX2" fmla="*/ 952500 w 4098363"/>
              <a:gd name="connsiteY2" fmla="*/ 637528 h 4009378"/>
              <a:gd name="connsiteX3" fmla="*/ 885825 w 4098363"/>
              <a:gd name="connsiteY3" fmla="*/ 666103 h 4009378"/>
              <a:gd name="connsiteX4" fmla="*/ 790575 w 4098363"/>
              <a:gd name="connsiteY4" fmla="*/ 694678 h 4009378"/>
              <a:gd name="connsiteX5" fmla="*/ 762000 w 4098363"/>
              <a:gd name="connsiteY5" fmla="*/ 723253 h 4009378"/>
              <a:gd name="connsiteX6" fmla="*/ 714375 w 4098363"/>
              <a:gd name="connsiteY6" fmla="*/ 751828 h 4009378"/>
              <a:gd name="connsiteX7" fmla="*/ 676275 w 4098363"/>
              <a:gd name="connsiteY7" fmla="*/ 780403 h 4009378"/>
              <a:gd name="connsiteX8" fmla="*/ 590550 w 4098363"/>
              <a:gd name="connsiteY8" fmla="*/ 856603 h 4009378"/>
              <a:gd name="connsiteX9" fmla="*/ 542925 w 4098363"/>
              <a:gd name="connsiteY9" fmla="*/ 923278 h 4009378"/>
              <a:gd name="connsiteX10" fmla="*/ 523875 w 4098363"/>
              <a:gd name="connsiteY10" fmla="*/ 951853 h 4009378"/>
              <a:gd name="connsiteX11" fmla="*/ 485775 w 4098363"/>
              <a:gd name="connsiteY11" fmla="*/ 1018528 h 4009378"/>
              <a:gd name="connsiteX12" fmla="*/ 457200 w 4098363"/>
              <a:gd name="connsiteY12" fmla="*/ 1075678 h 4009378"/>
              <a:gd name="connsiteX13" fmla="*/ 438150 w 4098363"/>
              <a:gd name="connsiteY13" fmla="*/ 1132828 h 4009378"/>
              <a:gd name="connsiteX14" fmla="*/ 400050 w 4098363"/>
              <a:gd name="connsiteY14" fmla="*/ 1199503 h 4009378"/>
              <a:gd name="connsiteX15" fmla="*/ 381000 w 4098363"/>
              <a:gd name="connsiteY15" fmla="*/ 1228078 h 4009378"/>
              <a:gd name="connsiteX16" fmla="*/ 371475 w 4098363"/>
              <a:gd name="connsiteY16" fmla="*/ 1256653 h 4009378"/>
              <a:gd name="connsiteX17" fmla="*/ 352425 w 4098363"/>
              <a:gd name="connsiteY17" fmla="*/ 1285228 h 4009378"/>
              <a:gd name="connsiteX18" fmla="*/ 304800 w 4098363"/>
              <a:gd name="connsiteY18" fmla="*/ 1370953 h 4009378"/>
              <a:gd name="connsiteX19" fmla="*/ 295275 w 4098363"/>
              <a:gd name="connsiteY19" fmla="*/ 1399528 h 4009378"/>
              <a:gd name="connsiteX20" fmla="*/ 257175 w 4098363"/>
              <a:gd name="connsiteY20" fmla="*/ 1456678 h 4009378"/>
              <a:gd name="connsiteX21" fmla="*/ 247650 w 4098363"/>
              <a:gd name="connsiteY21" fmla="*/ 1485253 h 4009378"/>
              <a:gd name="connsiteX22" fmla="*/ 228600 w 4098363"/>
              <a:gd name="connsiteY22" fmla="*/ 1513828 h 4009378"/>
              <a:gd name="connsiteX23" fmla="*/ 209550 w 4098363"/>
              <a:gd name="connsiteY23" fmla="*/ 1570978 h 4009378"/>
              <a:gd name="connsiteX24" fmla="*/ 180975 w 4098363"/>
              <a:gd name="connsiteY24" fmla="*/ 1618603 h 4009378"/>
              <a:gd name="connsiteX25" fmla="*/ 161925 w 4098363"/>
              <a:gd name="connsiteY25" fmla="*/ 1647178 h 4009378"/>
              <a:gd name="connsiteX26" fmla="*/ 104775 w 4098363"/>
              <a:gd name="connsiteY26" fmla="*/ 1761478 h 4009378"/>
              <a:gd name="connsiteX27" fmla="*/ 85725 w 4098363"/>
              <a:gd name="connsiteY27" fmla="*/ 1828153 h 4009378"/>
              <a:gd name="connsiteX28" fmla="*/ 76200 w 4098363"/>
              <a:gd name="connsiteY28" fmla="*/ 1866253 h 4009378"/>
              <a:gd name="connsiteX29" fmla="*/ 38100 w 4098363"/>
              <a:gd name="connsiteY29" fmla="*/ 1951978 h 4009378"/>
              <a:gd name="connsiteX30" fmla="*/ 28575 w 4098363"/>
              <a:gd name="connsiteY30" fmla="*/ 2028178 h 4009378"/>
              <a:gd name="connsiteX31" fmla="*/ 19050 w 4098363"/>
              <a:gd name="connsiteY31" fmla="*/ 2066278 h 4009378"/>
              <a:gd name="connsiteX32" fmla="*/ 0 w 4098363"/>
              <a:gd name="connsiteY32" fmla="*/ 2199628 h 4009378"/>
              <a:gd name="connsiteX33" fmla="*/ 9525 w 4098363"/>
              <a:gd name="connsiteY33" fmla="*/ 2466328 h 4009378"/>
              <a:gd name="connsiteX34" fmla="*/ 38100 w 4098363"/>
              <a:gd name="connsiteY34" fmla="*/ 2590153 h 4009378"/>
              <a:gd name="connsiteX35" fmla="*/ 57150 w 4098363"/>
              <a:gd name="connsiteY35" fmla="*/ 2628253 h 4009378"/>
              <a:gd name="connsiteX36" fmla="*/ 76200 w 4098363"/>
              <a:gd name="connsiteY36" fmla="*/ 2694928 h 4009378"/>
              <a:gd name="connsiteX37" fmla="*/ 95250 w 4098363"/>
              <a:gd name="connsiteY37" fmla="*/ 2818753 h 4009378"/>
              <a:gd name="connsiteX38" fmla="*/ 123825 w 4098363"/>
              <a:gd name="connsiteY38" fmla="*/ 2914003 h 4009378"/>
              <a:gd name="connsiteX39" fmla="*/ 161925 w 4098363"/>
              <a:gd name="connsiteY39" fmla="*/ 3047353 h 4009378"/>
              <a:gd name="connsiteX40" fmla="*/ 180975 w 4098363"/>
              <a:gd name="connsiteY40" fmla="*/ 3085453 h 4009378"/>
              <a:gd name="connsiteX41" fmla="*/ 209550 w 4098363"/>
              <a:gd name="connsiteY41" fmla="*/ 3180703 h 4009378"/>
              <a:gd name="connsiteX42" fmla="*/ 228600 w 4098363"/>
              <a:gd name="connsiteY42" fmla="*/ 3237853 h 4009378"/>
              <a:gd name="connsiteX43" fmla="*/ 257175 w 4098363"/>
              <a:gd name="connsiteY43" fmla="*/ 3285478 h 4009378"/>
              <a:gd name="connsiteX44" fmla="*/ 381000 w 4098363"/>
              <a:gd name="connsiteY44" fmla="*/ 3447403 h 4009378"/>
              <a:gd name="connsiteX45" fmla="*/ 438150 w 4098363"/>
              <a:gd name="connsiteY45" fmla="*/ 3523603 h 4009378"/>
              <a:gd name="connsiteX46" fmla="*/ 476250 w 4098363"/>
              <a:gd name="connsiteY46" fmla="*/ 3552178 h 4009378"/>
              <a:gd name="connsiteX47" fmla="*/ 561975 w 4098363"/>
              <a:gd name="connsiteY47" fmla="*/ 3656953 h 4009378"/>
              <a:gd name="connsiteX48" fmla="*/ 590550 w 4098363"/>
              <a:gd name="connsiteY48" fmla="*/ 3676003 h 4009378"/>
              <a:gd name="connsiteX49" fmla="*/ 619125 w 4098363"/>
              <a:gd name="connsiteY49" fmla="*/ 3714103 h 4009378"/>
              <a:gd name="connsiteX50" fmla="*/ 733425 w 4098363"/>
              <a:gd name="connsiteY50" fmla="*/ 3790303 h 4009378"/>
              <a:gd name="connsiteX51" fmla="*/ 771525 w 4098363"/>
              <a:gd name="connsiteY51" fmla="*/ 3818878 h 4009378"/>
              <a:gd name="connsiteX52" fmla="*/ 800100 w 4098363"/>
              <a:gd name="connsiteY52" fmla="*/ 3828403 h 4009378"/>
              <a:gd name="connsiteX53" fmla="*/ 828675 w 4098363"/>
              <a:gd name="connsiteY53" fmla="*/ 3856978 h 4009378"/>
              <a:gd name="connsiteX54" fmla="*/ 857250 w 4098363"/>
              <a:gd name="connsiteY54" fmla="*/ 3866503 h 4009378"/>
              <a:gd name="connsiteX55" fmla="*/ 923925 w 4098363"/>
              <a:gd name="connsiteY55" fmla="*/ 3904603 h 4009378"/>
              <a:gd name="connsiteX56" fmla="*/ 990600 w 4098363"/>
              <a:gd name="connsiteY56" fmla="*/ 3933178 h 4009378"/>
              <a:gd name="connsiteX57" fmla="*/ 1076325 w 4098363"/>
              <a:gd name="connsiteY57" fmla="*/ 3971278 h 4009378"/>
              <a:gd name="connsiteX58" fmla="*/ 1133475 w 4098363"/>
              <a:gd name="connsiteY58" fmla="*/ 3980803 h 4009378"/>
              <a:gd name="connsiteX59" fmla="*/ 1257300 w 4098363"/>
              <a:gd name="connsiteY59" fmla="*/ 4009378 h 4009378"/>
              <a:gd name="connsiteX60" fmla="*/ 1485900 w 4098363"/>
              <a:gd name="connsiteY60" fmla="*/ 3999853 h 4009378"/>
              <a:gd name="connsiteX61" fmla="*/ 1514475 w 4098363"/>
              <a:gd name="connsiteY61" fmla="*/ 3990328 h 4009378"/>
              <a:gd name="connsiteX62" fmla="*/ 1619250 w 4098363"/>
              <a:gd name="connsiteY62" fmla="*/ 3971278 h 4009378"/>
              <a:gd name="connsiteX63" fmla="*/ 1647825 w 4098363"/>
              <a:gd name="connsiteY63" fmla="*/ 3942703 h 4009378"/>
              <a:gd name="connsiteX64" fmla="*/ 1676400 w 4098363"/>
              <a:gd name="connsiteY64" fmla="*/ 3933178 h 4009378"/>
              <a:gd name="connsiteX65" fmla="*/ 1781175 w 4098363"/>
              <a:gd name="connsiteY65" fmla="*/ 3895078 h 4009378"/>
              <a:gd name="connsiteX66" fmla="*/ 1866900 w 4098363"/>
              <a:gd name="connsiteY66" fmla="*/ 3837928 h 4009378"/>
              <a:gd name="connsiteX67" fmla="*/ 2000250 w 4098363"/>
              <a:gd name="connsiteY67" fmla="*/ 3761728 h 4009378"/>
              <a:gd name="connsiteX68" fmla="*/ 2019300 w 4098363"/>
              <a:gd name="connsiteY68" fmla="*/ 3733153 h 4009378"/>
              <a:gd name="connsiteX69" fmla="*/ 2095500 w 4098363"/>
              <a:gd name="connsiteY69" fmla="*/ 3685528 h 4009378"/>
              <a:gd name="connsiteX70" fmla="*/ 2228850 w 4098363"/>
              <a:gd name="connsiteY70" fmla="*/ 3542653 h 4009378"/>
              <a:gd name="connsiteX71" fmla="*/ 2276475 w 4098363"/>
              <a:gd name="connsiteY71" fmla="*/ 3504553 h 4009378"/>
              <a:gd name="connsiteX72" fmla="*/ 2305050 w 4098363"/>
              <a:gd name="connsiteY72" fmla="*/ 3485503 h 4009378"/>
              <a:gd name="connsiteX73" fmla="*/ 2409825 w 4098363"/>
              <a:gd name="connsiteY73" fmla="*/ 3361678 h 4009378"/>
              <a:gd name="connsiteX74" fmla="*/ 2336828 w 4098363"/>
              <a:gd name="connsiteY74" fmla="*/ 3015106 h 4009378"/>
              <a:gd name="connsiteX75" fmla="*/ 2498754 w 4098363"/>
              <a:gd name="connsiteY75" fmla="*/ 2604269 h 4009378"/>
              <a:gd name="connsiteX76" fmla="*/ 2697177 w 4098363"/>
              <a:gd name="connsiteY76" fmla="*/ 2581087 h 4009378"/>
              <a:gd name="connsiteX77" fmla="*/ 2871208 w 4098363"/>
              <a:gd name="connsiteY77" fmla="*/ 1991569 h 4009378"/>
              <a:gd name="connsiteX78" fmla="*/ 3359480 w 4098363"/>
              <a:gd name="connsiteY78" fmla="*/ 1799234 h 4009378"/>
              <a:gd name="connsiteX79" fmla="*/ 3698461 w 4098363"/>
              <a:gd name="connsiteY79" fmla="*/ 1606897 h 4009378"/>
              <a:gd name="connsiteX80" fmla="*/ 4076700 w 4098363"/>
              <a:gd name="connsiteY80" fmla="*/ 808978 h 4009378"/>
              <a:gd name="connsiteX81" fmla="*/ 4048125 w 4098363"/>
              <a:gd name="connsiteY81" fmla="*/ 780403 h 4009378"/>
              <a:gd name="connsiteX82" fmla="*/ 3952875 w 4098363"/>
              <a:gd name="connsiteY82" fmla="*/ 723253 h 4009378"/>
              <a:gd name="connsiteX83" fmla="*/ 3784722 w 4098363"/>
              <a:gd name="connsiteY83" fmla="*/ 225773 h 4009378"/>
              <a:gd name="connsiteX84" fmla="*/ 3435322 w 4098363"/>
              <a:gd name="connsiteY84" fmla="*/ 8419 h 4009378"/>
              <a:gd name="connsiteX85" fmla="*/ 3152775 w 4098363"/>
              <a:gd name="connsiteY85" fmla="*/ 494653 h 4009378"/>
              <a:gd name="connsiteX86" fmla="*/ 3028950 w 4098363"/>
              <a:gd name="connsiteY86" fmla="*/ 485128 h 4009378"/>
              <a:gd name="connsiteX87" fmla="*/ 1962150 w 4098363"/>
              <a:gd name="connsiteY87" fmla="*/ 504178 h 4009378"/>
              <a:gd name="connsiteX88" fmla="*/ 1733550 w 4098363"/>
              <a:gd name="connsiteY88" fmla="*/ 513703 h 4009378"/>
              <a:gd name="connsiteX89" fmla="*/ 1371600 w 4098363"/>
              <a:gd name="connsiteY89" fmla="*/ 532753 h 4009378"/>
              <a:gd name="connsiteX90" fmla="*/ 1304925 w 4098363"/>
              <a:gd name="connsiteY90" fmla="*/ 542278 h 4009378"/>
              <a:gd name="connsiteX91" fmla="*/ 1200150 w 4098363"/>
              <a:gd name="connsiteY91" fmla="*/ 551803 h 4009378"/>
              <a:gd name="connsiteX92" fmla="*/ 1143000 w 4098363"/>
              <a:gd name="connsiteY92" fmla="*/ 561328 h 4009378"/>
              <a:gd name="connsiteX93" fmla="*/ 1095375 w 4098363"/>
              <a:gd name="connsiteY93" fmla="*/ 570853 h 4009378"/>
              <a:gd name="connsiteX0" fmla="*/ 1095375 w 4085756"/>
              <a:gd name="connsiteY0" fmla="*/ 570853 h 4009378"/>
              <a:gd name="connsiteX1" fmla="*/ 1009650 w 4085756"/>
              <a:gd name="connsiteY1" fmla="*/ 599428 h 4009378"/>
              <a:gd name="connsiteX2" fmla="*/ 952500 w 4085756"/>
              <a:gd name="connsiteY2" fmla="*/ 637528 h 4009378"/>
              <a:gd name="connsiteX3" fmla="*/ 885825 w 4085756"/>
              <a:gd name="connsiteY3" fmla="*/ 666103 h 4009378"/>
              <a:gd name="connsiteX4" fmla="*/ 790575 w 4085756"/>
              <a:gd name="connsiteY4" fmla="*/ 694678 h 4009378"/>
              <a:gd name="connsiteX5" fmla="*/ 762000 w 4085756"/>
              <a:gd name="connsiteY5" fmla="*/ 723253 h 4009378"/>
              <a:gd name="connsiteX6" fmla="*/ 714375 w 4085756"/>
              <a:gd name="connsiteY6" fmla="*/ 751828 h 4009378"/>
              <a:gd name="connsiteX7" fmla="*/ 676275 w 4085756"/>
              <a:gd name="connsiteY7" fmla="*/ 780403 h 4009378"/>
              <a:gd name="connsiteX8" fmla="*/ 590550 w 4085756"/>
              <a:gd name="connsiteY8" fmla="*/ 856603 h 4009378"/>
              <a:gd name="connsiteX9" fmla="*/ 542925 w 4085756"/>
              <a:gd name="connsiteY9" fmla="*/ 923278 h 4009378"/>
              <a:gd name="connsiteX10" fmla="*/ 523875 w 4085756"/>
              <a:gd name="connsiteY10" fmla="*/ 951853 h 4009378"/>
              <a:gd name="connsiteX11" fmla="*/ 485775 w 4085756"/>
              <a:gd name="connsiteY11" fmla="*/ 1018528 h 4009378"/>
              <a:gd name="connsiteX12" fmla="*/ 457200 w 4085756"/>
              <a:gd name="connsiteY12" fmla="*/ 1075678 h 4009378"/>
              <a:gd name="connsiteX13" fmla="*/ 438150 w 4085756"/>
              <a:gd name="connsiteY13" fmla="*/ 1132828 h 4009378"/>
              <a:gd name="connsiteX14" fmla="*/ 400050 w 4085756"/>
              <a:gd name="connsiteY14" fmla="*/ 1199503 h 4009378"/>
              <a:gd name="connsiteX15" fmla="*/ 381000 w 4085756"/>
              <a:gd name="connsiteY15" fmla="*/ 1228078 h 4009378"/>
              <a:gd name="connsiteX16" fmla="*/ 371475 w 4085756"/>
              <a:gd name="connsiteY16" fmla="*/ 1256653 h 4009378"/>
              <a:gd name="connsiteX17" fmla="*/ 352425 w 4085756"/>
              <a:gd name="connsiteY17" fmla="*/ 1285228 h 4009378"/>
              <a:gd name="connsiteX18" fmla="*/ 304800 w 4085756"/>
              <a:gd name="connsiteY18" fmla="*/ 1370953 h 4009378"/>
              <a:gd name="connsiteX19" fmla="*/ 295275 w 4085756"/>
              <a:gd name="connsiteY19" fmla="*/ 1399528 h 4009378"/>
              <a:gd name="connsiteX20" fmla="*/ 257175 w 4085756"/>
              <a:gd name="connsiteY20" fmla="*/ 1456678 h 4009378"/>
              <a:gd name="connsiteX21" fmla="*/ 247650 w 4085756"/>
              <a:gd name="connsiteY21" fmla="*/ 1485253 h 4009378"/>
              <a:gd name="connsiteX22" fmla="*/ 228600 w 4085756"/>
              <a:gd name="connsiteY22" fmla="*/ 1513828 h 4009378"/>
              <a:gd name="connsiteX23" fmla="*/ 209550 w 4085756"/>
              <a:gd name="connsiteY23" fmla="*/ 1570978 h 4009378"/>
              <a:gd name="connsiteX24" fmla="*/ 180975 w 4085756"/>
              <a:gd name="connsiteY24" fmla="*/ 1618603 h 4009378"/>
              <a:gd name="connsiteX25" fmla="*/ 161925 w 4085756"/>
              <a:gd name="connsiteY25" fmla="*/ 1647178 h 4009378"/>
              <a:gd name="connsiteX26" fmla="*/ 104775 w 4085756"/>
              <a:gd name="connsiteY26" fmla="*/ 1761478 h 4009378"/>
              <a:gd name="connsiteX27" fmla="*/ 85725 w 4085756"/>
              <a:gd name="connsiteY27" fmla="*/ 1828153 h 4009378"/>
              <a:gd name="connsiteX28" fmla="*/ 76200 w 4085756"/>
              <a:gd name="connsiteY28" fmla="*/ 1866253 h 4009378"/>
              <a:gd name="connsiteX29" fmla="*/ 38100 w 4085756"/>
              <a:gd name="connsiteY29" fmla="*/ 1951978 h 4009378"/>
              <a:gd name="connsiteX30" fmla="*/ 28575 w 4085756"/>
              <a:gd name="connsiteY30" fmla="*/ 2028178 h 4009378"/>
              <a:gd name="connsiteX31" fmla="*/ 19050 w 4085756"/>
              <a:gd name="connsiteY31" fmla="*/ 2066278 h 4009378"/>
              <a:gd name="connsiteX32" fmla="*/ 0 w 4085756"/>
              <a:gd name="connsiteY32" fmla="*/ 2199628 h 4009378"/>
              <a:gd name="connsiteX33" fmla="*/ 9525 w 4085756"/>
              <a:gd name="connsiteY33" fmla="*/ 2466328 h 4009378"/>
              <a:gd name="connsiteX34" fmla="*/ 38100 w 4085756"/>
              <a:gd name="connsiteY34" fmla="*/ 2590153 h 4009378"/>
              <a:gd name="connsiteX35" fmla="*/ 57150 w 4085756"/>
              <a:gd name="connsiteY35" fmla="*/ 2628253 h 4009378"/>
              <a:gd name="connsiteX36" fmla="*/ 76200 w 4085756"/>
              <a:gd name="connsiteY36" fmla="*/ 2694928 h 4009378"/>
              <a:gd name="connsiteX37" fmla="*/ 95250 w 4085756"/>
              <a:gd name="connsiteY37" fmla="*/ 2818753 h 4009378"/>
              <a:gd name="connsiteX38" fmla="*/ 123825 w 4085756"/>
              <a:gd name="connsiteY38" fmla="*/ 2914003 h 4009378"/>
              <a:gd name="connsiteX39" fmla="*/ 161925 w 4085756"/>
              <a:gd name="connsiteY39" fmla="*/ 3047353 h 4009378"/>
              <a:gd name="connsiteX40" fmla="*/ 180975 w 4085756"/>
              <a:gd name="connsiteY40" fmla="*/ 3085453 h 4009378"/>
              <a:gd name="connsiteX41" fmla="*/ 209550 w 4085756"/>
              <a:gd name="connsiteY41" fmla="*/ 3180703 h 4009378"/>
              <a:gd name="connsiteX42" fmla="*/ 228600 w 4085756"/>
              <a:gd name="connsiteY42" fmla="*/ 3237853 h 4009378"/>
              <a:gd name="connsiteX43" fmla="*/ 257175 w 4085756"/>
              <a:gd name="connsiteY43" fmla="*/ 3285478 h 4009378"/>
              <a:gd name="connsiteX44" fmla="*/ 381000 w 4085756"/>
              <a:gd name="connsiteY44" fmla="*/ 3447403 h 4009378"/>
              <a:gd name="connsiteX45" fmla="*/ 438150 w 4085756"/>
              <a:gd name="connsiteY45" fmla="*/ 3523603 h 4009378"/>
              <a:gd name="connsiteX46" fmla="*/ 476250 w 4085756"/>
              <a:gd name="connsiteY46" fmla="*/ 3552178 h 4009378"/>
              <a:gd name="connsiteX47" fmla="*/ 561975 w 4085756"/>
              <a:gd name="connsiteY47" fmla="*/ 3656953 h 4009378"/>
              <a:gd name="connsiteX48" fmla="*/ 590550 w 4085756"/>
              <a:gd name="connsiteY48" fmla="*/ 3676003 h 4009378"/>
              <a:gd name="connsiteX49" fmla="*/ 619125 w 4085756"/>
              <a:gd name="connsiteY49" fmla="*/ 3714103 h 4009378"/>
              <a:gd name="connsiteX50" fmla="*/ 733425 w 4085756"/>
              <a:gd name="connsiteY50" fmla="*/ 3790303 h 4009378"/>
              <a:gd name="connsiteX51" fmla="*/ 771525 w 4085756"/>
              <a:gd name="connsiteY51" fmla="*/ 3818878 h 4009378"/>
              <a:gd name="connsiteX52" fmla="*/ 800100 w 4085756"/>
              <a:gd name="connsiteY52" fmla="*/ 3828403 h 4009378"/>
              <a:gd name="connsiteX53" fmla="*/ 828675 w 4085756"/>
              <a:gd name="connsiteY53" fmla="*/ 3856978 h 4009378"/>
              <a:gd name="connsiteX54" fmla="*/ 857250 w 4085756"/>
              <a:gd name="connsiteY54" fmla="*/ 3866503 h 4009378"/>
              <a:gd name="connsiteX55" fmla="*/ 923925 w 4085756"/>
              <a:gd name="connsiteY55" fmla="*/ 3904603 h 4009378"/>
              <a:gd name="connsiteX56" fmla="*/ 990600 w 4085756"/>
              <a:gd name="connsiteY56" fmla="*/ 3933178 h 4009378"/>
              <a:gd name="connsiteX57" fmla="*/ 1076325 w 4085756"/>
              <a:gd name="connsiteY57" fmla="*/ 3971278 h 4009378"/>
              <a:gd name="connsiteX58" fmla="*/ 1133475 w 4085756"/>
              <a:gd name="connsiteY58" fmla="*/ 3980803 h 4009378"/>
              <a:gd name="connsiteX59" fmla="*/ 1257300 w 4085756"/>
              <a:gd name="connsiteY59" fmla="*/ 4009378 h 4009378"/>
              <a:gd name="connsiteX60" fmla="*/ 1485900 w 4085756"/>
              <a:gd name="connsiteY60" fmla="*/ 3999853 h 4009378"/>
              <a:gd name="connsiteX61" fmla="*/ 1514475 w 4085756"/>
              <a:gd name="connsiteY61" fmla="*/ 3990328 h 4009378"/>
              <a:gd name="connsiteX62" fmla="*/ 1619250 w 4085756"/>
              <a:gd name="connsiteY62" fmla="*/ 3971278 h 4009378"/>
              <a:gd name="connsiteX63" fmla="*/ 1647825 w 4085756"/>
              <a:gd name="connsiteY63" fmla="*/ 3942703 h 4009378"/>
              <a:gd name="connsiteX64" fmla="*/ 1676400 w 4085756"/>
              <a:gd name="connsiteY64" fmla="*/ 3933178 h 4009378"/>
              <a:gd name="connsiteX65" fmla="*/ 1781175 w 4085756"/>
              <a:gd name="connsiteY65" fmla="*/ 3895078 h 4009378"/>
              <a:gd name="connsiteX66" fmla="*/ 1866900 w 4085756"/>
              <a:gd name="connsiteY66" fmla="*/ 3837928 h 4009378"/>
              <a:gd name="connsiteX67" fmla="*/ 2000250 w 4085756"/>
              <a:gd name="connsiteY67" fmla="*/ 3761728 h 4009378"/>
              <a:gd name="connsiteX68" fmla="*/ 2019300 w 4085756"/>
              <a:gd name="connsiteY68" fmla="*/ 3733153 h 4009378"/>
              <a:gd name="connsiteX69" fmla="*/ 2095500 w 4085756"/>
              <a:gd name="connsiteY69" fmla="*/ 3685528 h 4009378"/>
              <a:gd name="connsiteX70" fmla="*/ 2228850 w 4085756"/>
              <a:gd name="connsiteY70" fmla="*/ 3542653 h 4009378"/>
              <a:gd name="connsiteX71" fmla="*/ 2276475 w 4085756"/>
              <a:gd name="connsiteY71" fmla="*/ 3504553 h 4009378"/>
              <a:gd name="connsiteX72" fmla="*/ 2305050 w 4085756"/>
              <a:gd name="connsiteY72" fmla="*/ 3485503 h 4009378"/>
              <a:gd name="connsiteX73" fmla="*/ 2409825 w 4085756"/>
              <a:gd name="connsiteY73" fmla="*/ 3361678 h 4009378"/>
              <a:gd name="connsiteX74" fmla="*/ 2336828 w 4085756"/>
              <a:gd name="connsiteY74" fmla="*/ 3015106 h 4009378"/>
              <a:gd name="connsiteX75" fmla="*/ 2498754 w 4085756"/>
              <a:gd name="connsiteY75" fmla="*/ 2604269 h 4009378"/>
              <a:gd name="connsiteX76" fmla="*/ 2697177 w 4085756"/>
              <a:gd name="connsiteY76" fmla="*/ 2581087 h 4009378"/>
              <a:gd name="connsiteX77" fmla="*/ 2871208 w 4085756"/>
              <a:gd name="connsiteY77" fmla="*/ 1991569 h 4009378"/>
              <a:gd name="connsiteX78" fmla="*/ 3359480 w 4085756"/>
              <a:gd name="connsiteY78" fmla="*/ 1799234 h 4009378"/>
              <a:gd name="connsiteX79" fmla="*/ 3698461 w 4085756"/>
              <a:gd name="connsiteY79" fmla="*/ 1606897 h 4009378"/>
              <a:gd name="connsiteX80" fmla="*/ 4076700 w 4085756"/>
              <a:gd name="connsiteY80" fmla="*/ 808978 h 4009378"/>
              <a:gd name="connsiteX81" fmla="*/ 3952875 w 4085756"/>
              <a:gd name="connsiteY81" fmla="*/ 723253 h 4009378"/>
              <a:gd name="connsiteX82" fmla="*/ 3784722 w 4085756"/>
              <a:gd name="connsiteY82" fmla="*/ 225773 h 4009378"/>
              <a:gd name="connsiteX83" fmla="*/ 3435322 w 4085756"/>
              <a:gd name="connsiteY83" fmla="*/ 8419 h 4009378"/>
              <a:gd name="connsiteX84" fmla="*/ 3152775 w 4085756"/>
              <a:gd name="connsiteY84" fmla="*/ 494653 h 4009378"/>
              <a:gd name="connsiteX85" fmla="*/ 3028950 w 4085756"/>
              <a:gd name="connsiteY85" fmla="*/ 485128 h 4009378"/>
              <a:gd name="connsiteX86" fmla="*/ 1962150 w 4085756"/>
              <a:gd name="connsiteY86" fmla="*/ 504178 h 4009378"/>
              <a:gd name="connsiteX87" fmla="*/ 1733550 w 4085756"/>
              <a:gd name="connsiteY87" fmla="*/ 513703 h 4009378"/>
              <a:gd name="connsiteX88" fmla="*/ 1371600 w 4085756"/>
              <a:gd name="connsiteY88" fmla="*/ 532753 h 4009378"/>
              <a:gd name="connsiteX89" fmla="*/ 1304925 w 4085756"/>
              <a:gd name="connsiteY89" fmla="*/ 542278 h 4009378"/>
              <a:gd name="connsiteX90" fmla="*/ 1200150 w 4085756"/>
              <a:gd name="connsiteY90" fmla="*/ 551803 h 4009378"/>
              <a:gd name="connsiteX91" fmla="*/ 1143000 w 4085756"/>
              <a:gd name="connsiteY91" fmla="*/ 561328 h 4009378"/>
              <a:gd name="connsiteX92" fmla="*/ 1095375 w 4085756"/>
              <a:gd name="connsiteY92" fmla="*/ 570853 h 4009378"/>
              <a:gd name="connsiteX0" fmla="*/ 1095375 w 3954311"/>
              <a:gd name="connsiteY0" fmla="*/ 570853 h 4009378"/>
              <a:gd name="connsiteX1" fmla="*/ 1009650 w 3954311"/>
              <a:gd name="connsiteY1" fmla="*/ 599428 h 4009378"/>
              <a:gd name="connsiteX2" fmla="*/ 952500 w 3954311"/>
              <a:gd name="connsiteY2" fmla="*/ 637528 h 4009378"/>
              <a:gd name="connsiteX3" fmla="*/ 885825 w 3954311"/>
              <a:gd name="connsiteY3" fmla="*/ 666103 h 4009378"/>
              <a:gd name="connsiteX4" fmla="*/ 790575 w 3954311"/>
              <a:gd name="connsiteY4" fmla="*/ 694678 h 4009378"/>
              <a:gd name="connsiteX5" fmla="*/ 762000 w 3954311"/>
              <a:gd name="connsiteY5" fmla="*/ 723253 h 4009378"/>
              <a:gd name="connsiteX6" fmla="*/ 714375 w 3954311"/>
              <a:gd name="connsiteY6" fmla="*/ 751828 h 4009378"/>
              <a:gd name="connsiteX7" fmla="*/ 676275 w 3954311"/>
              <a:gd name="connsiteY7" fmla="*/ 780403 h 4009378"/>
              <a:gd name="connsiteX8" fmla="*/ 590550 w 3954311"/>
              <a:gd name="connsiteY8" fmla="*/ 856603 h 4009378"/>
              <a:gd name="connsiteX9" fmla="*/ 542925 w 3954311"/>
              <a:gd name="connsiteY9" fmla="*/ 923278 h 4009378"/>
              <a:gd name="connsiteX10" fmla="*/ 523875 w 3954311"/>
              <a:gd name="connsiteY10" fmla="*/ 951853 h 4009378"/>
              <a:gd name="connsiteX11" fmla="*/ 485775 w 3954311"/>
              <a:gd name="connsiteY11" fmla="*/ 1018528 h 4009378"/>
              <a:gd name="connsiteX12" fmla="*/ 457200 w 3954311"/>
              <a:gd name="connsiteY12" fmla="*/ 1075678 h 4009378"/>
              <a:gd name="connsiteX13" fmla="*/ 438150 w 3954311"/>
              <a:gd name="connsiteY13" fmla="*/ 1132828 h 4009378"/>
              <a:gd name="connsiteX14" fmla="*/ 400050 w 3954311"/>
              <a:gd name="connsiteY14" fmla="*/ 1199503 h 4009378"/>
              <a:gd name="connsiteX15" fmla="*/ 381000 w 3954311"/>
              <a:gd name="connsiteY15" fmla="*/ 1228078 h 4009378"/>
              <a:gd name="connsiteX16" fmla="*/ 371475 w 3954311"/>
              <a:gd name="connsiteY16" fmla="*/ 1256653 h 4009378"/>
              <a:gd name="connsiteX17" fmla="*/ 352425 w 3954311"/>
              <a:gd name="connsiteY17" fmla="*/ 1285228 h 4009378"/>
              <a:gd name="connsiteX18" fmla="*/ 304800 w 3954311"/>
              <a:gd name="connsiteY18" fmla="*/ 1370953 h 4009378"/>
              <a:gd name="connsiteX19" fmla="*/ 295275 w 3954311"/>
              <a:gd name="connsiteY19" fmla="*/ 1399528 h 4009378"/>
              <a:gd name="connsiteX20" fmla="*/ 257175 w 3954311"/>
              <a:gd name="connsiteY20" fmla="*/ 1456678 h 4009378"/>
              <a:gd name="connsiteX21" fmla="*/ 247650 w 3954311"/>
              <a:gd name="connsiteY21" fmla="*/ 1485253 h 4009378"/>
              <a:gd name="connsiteX22" fmla="*/ 228600 w 3954311"/>
              <a:gd name="connsiteY22" fmla="*/ 1513828 h 4009378"/>
              <a:gd name="connsiteX23" fmla="*/ 209550 w 3954311"/>
              <a:gd name="connsiteY23" fmla="*/ 1570978 h 4009378"/>
              <a:gd name="connsiteX24" fmla="*/ 180975 w 3954311"/>
              <a:gd name="connsiteY24" fmla="*/ 1618603 h 4009378"/>
              <a:gd name="connsiteX25" fmla="*/ 161925 w 3954311"/>
              <a:gd name="connsiteY25" fmla="*/ 1647178 h 4009378"/>
              <a:gd name="connsiteX26" fmla="*/ 104775 w 3954311"/>
              <a:gd name="connsiteY26" fmla="*/ 1761478 h 4009378"/>
              <a:gd name="connsiteX27" fmla="*/ 85725 w 3954311"/>
              <a:gd name="connsiteY27" fmla="*/ 1828153 h 4009378"/>
              <a:gd name="connsiteX28" fmla="*/ 76200 w 3954311"/>
              <a:gd name="connsiteY28" fmla="*/ 1866253 h 4009378"/>
              <a:gd name="connsiteX29" fmla="*/ 38100 w 3954311"/>
              <a:gd name="connsiteY29" fmla="*/ 1951978 h 4009378"/>
              <a:gd name="connsiteX30" fmla="*/ 28575 w 3954311"/>
              <a:gd name="connsiteY30" fmla="*/ 2028178 h 4009378"/>
              <a:gd name="connsiteX31" fmla="*/ 19050 w 3954311"/>
              <a:gd name="connsiteY31" fmla="*/ 2066278 h 4009378"/>
              <a:gd name="connsiteX32" fmla="*/ 0 w 3954311"/>
              <a:gd name="connsiteY32" fmla="*/ 2199628 h 4009378"/>
              <a:gd name="connsiteX33" fmla="*/ 9525 w 3954311"/>
              <a:gd name="connsiteY33" fmla="*/ 2466328 h 4009378"/>
              <a:gd name="connsiteX34" fmla="*/ 38100 w 3954311"/>
              <a:gd name="connsiteY34" fmla="*/ 2590153 h 4009378"/>
              <a:gd name="connsiteX35" fmla="*/ 57150 w 3954311"/>
              <a:gd name="connsiteY35" fmla="*/ 2628253 h 4009378"/>
              <a:gd name="connsiteX36" fmla="*/ 76200 w 3954311"/>
              <a:gd name="connsiteY36" fmla="*/ 2694928 h 4009378"/>
              <a:gd name="connsiteX37" fmla="*/ 95250 w 3954311"/>
              <a:gd name="connsiteY37" fmla="*/ 2818753 h 4009378"/>
              <a:gd name="connsiteX38" fmla="*/ 123825 w 3954311"/>
              <a:gd name="connsiteY38" fmla="*/ 2914003 h 4009378"/>
              <a:gd name="connsiteX39" fmla="*/ 161925 w 3954311"/>
              <a:gd name="connsiteY39" fmla="*/ 3047353 h 4009378"/>
              <a:gd name="connsiteX40" fmla="*/ 180975 w 3954311"/>
              <a:gd name="connsiteY40" fmla="*/ 3085453 h 4009378"/>
              <a:gd name="connsiteX41" fmla="*/ 209550 w 3954311"/>
              <a:gd name="connsiteY41" fmla="*/ 3180703 h 4009378"/>
              <a:gd name="connsiteX42" fmla="*/ 228600 w 3954311"/>
              <a:gd name="connsiteY42" fmla="*/ 3237853 h 4009378"/>
              <a:gd name="connsiteX43" fmla="*/ 257175 w 3954311"/>
              <a:gd name="connsiteY43" fmla="*/ 3285478 h 4009378"/>
              <a:gd name="connsiteX44" fmla="*/ 381000 w 3954311"/>
              <a:gd name="connsiteY44" fmla="*/ 3447403 h 4009378"/>
              <a:gd name="connsiteX45" fmla="*/ 438150 w 3954311"/>
              <a:gd name="connsiteY45" fmla="*/ 3523603 h 4009378"/>
              <a:gd name="connsiteX46" fmla="*/ 476250 w 3954311"/>
              <a:gd name="connsiteY46" fmla="*/ 3552178 h 4009378"/>
              <a:gd name="connsiteX47" fmla="*/ 561975 w 3954311"/>
              <a:gd name="connsiteY47" fmla="*/ 3656953 h 4009378"/>
              <a:gd name="connsiteX48" fmla="*/ 590550 w 3954311"/>
              <a:gd name="connsiteY48" fmla="*/ 3676003 h 4009378"/>
              <a:gd name="connsiteX49" fmla="*/ 619125 w 3954311"/>
              <a:gd name="connsiteY49" fmla="*/ 3714103 h 4009378"/>
              <a:gd name="connsiteX50" fmla="*/ 733425 w 3954311"/>
              <a:gd name="connsiteY50" fmla="*/ 3790303 h 4009378"/>
              <a:gd name="connsiteX51" fmla="*/ 771525 w 3954311"/>
              <a:gd name="connsiteY51" fmla="*/ 3818878 h 4009378"/>
              <a:gd name="connsiteX52" fmla="*/ 800100 w 3954311"/>
              <a:gd name="connsiteY52" fmla="*/ 3828403 h 4009378"/>
              <a:gd name="connsiteX53" fmla="*/ 828675 w 3954311"/>
              <a:gd name="connsiteY53" fmla="*/ 3856978 h 4009378"/>
              <a:gd name="connsiteX54" fmla="*/ 857250 w 3954311"/>
              <a:gd name="connsiteY54" fmla="*/ 3866503 h 4009378"/>
              <a:gd name="connsiteX55" fmla="*/ 923925 w 3954311"/>
              <a:gd name="connsiteY55" fmla="*/ 3904603 h 4009378"/>
              <a:gd name="connsiteX56" fmla="*/ 990600 w 3954311"/>
              <a:gd name="connsiteY56" fmla="*/ 3933178 h 4009378"/>
              <a:gd name="connsiteX57" fmla="*/ 1076325 w 3954311"/>
              <a:gd name="connsiteY57" fmla="*/ 3971278 h 4009378"/>
              <a:gd name="connsiteX58" fmla="*/ 1133475 w 3954311"/>
              <a:gd name="connsiteY58" fmla="*/ 3980803 h 4009378"/>
              <a:gd name="connsiteX59" fmla="*/ 1257300 w 3954311"/>
              <a:gd name="connsiteY59" fmla="*/ 4009378 h 4009378"/>
              <a:gd name="connsiteX60" fmla="*/ 1485900 w 3954311"/>
              <a:gd name="connsiteY60" fmla="*/ 3999853 h 4009378"/>
              <a:gd name="connsiteX61" fmla="*/ 1514475 w 3954311"/>
              <a:gd name="connsiteY61" fmla="*/ 3990328 h 4009378"/>
              <a:gd name="connsiteX62" fmla="*/ 1619250 w 3954311"/>
              <a:gd name="connsiteY62" fmla="*/ 3971278 h 4009378"/>
              <a:gd name="connsiteX63" fmla="*/ 1647825 w 3954311"/>
              <a:gd name="connsiteY63" fmla="*/ 3942703 h 4009378"/>
              <a:gd name="connsiteX64" fmla="*/ 1676400 w 3954311"/>
              <a:gd name="connsiteY64" fmla="*/ 3933178 h 4009378"/>
              <a:gd name="connsiteX65" fmla="*/ 1781175 w 3954311"/>
              <a:gd name="connsiteY65" fmla="*/ 3895078 h 4009378"/>
              <a:gd name="connsiteX66" fmla="*/ 1866900 w 3954311"/>
              <a:gd name="connsiteY66" fmla="*/ 3837928 h 4009378"/>
              <a:gd name="connsiteX67" fmla="*/ 2000250 w 3954311"/>
              <a:gd name="connsiteY67" fmla="*/ 3761728 h 4009378"/>
              <a:gd name="connsiteX68" fmla="*/ 2019300 w 3954311"/>
              <a:gd name="connsiteY68" fmla="*/ 3733153 h 4009378"/>
              <a:gd name="connsiteX69" fmla="*/ 2095500 w 3954311"/>
              <a:gd name="connsiteY69" fmla="*/ 3685528 h 4009378"/>
              <a:gd name="connsiteX70" fmla="*/ 2228850 w 3954311"/>
              <a:gd name="connsiteY70" fmla="*/ 3542653 h 4009378"/>
              <a:gd name="connsiteX71" fmla="*/ 2276475 w 3954311"/>
              <a:gd name="connsiteY71" fmla="*/ 3504553 h 4009378"/>
              <a:gd name="connsiteX72" fmla="*/ 2305050 w 3954311"/>
              <a:gd name="connsiteY72" fmla="*/ 3485503 h 4009378"/>
              <a:gd name="connsiteX73" fmla="*/ 2409825 w 3954311"/>
              <a:gd name="connsiteY73" fmla="*/ 3361678 h 4009378"/>
              <a:gd name="connsiteX74" fmla="*/ 2336828 w 3954311"/>
              <a:gd name="connsiteY74" fmla="*/ 3015106 h 4009378"/>
              <a:gd name="connsiteX75" fmla="*/ 2498754 w 3954311"/>
              <a:gd name="connsiteY75" fmla="*/ 2604269 h 4009378"/>
              <a:gd name="connsiteX76" fmla="*/ 2697177 w 3954311"/>
              <a:gd name="connsiteY76" fmla="*/ 2581087 h 4009378"/>
              <a:gd name="connsiteX77" fmla="*/ 2871208 w 3954311"/>
              <a:gd name="connsiteY77" fmla="*/ 1991569 h 4009378"/>
              <a:gd name="connsiteX78" fmla="*/ 3359480 w 3954311"/>
              <a:gd name="connsiteY78" fmla="*/ 1799234 h 4009378"/>
              <a:gd name="connsiteX79" fmla="*/ 3698461 w 3954311"/>
              <a:gd name="connsiteY79" fmla="*/ 1606897 h 4009378"/>
              <a:gd name="connsiteX80" fmla="*/ 3952875 w 3954311"/>
              <a:gd name="connsiteY80" fmla="*/ 723253 h 4009378"/>
              <a:gd name="connsiteX81" fmla="*/ 3784722 w 3954311"/>
              <a:gd name="connsiteY81" fmla="*/ 225773 h 4009378"/>
              <a:gd name="connsiteX82" fmla="*/ 3435322 w 3954311"/>
              <a:gd name="connsiteY82" fmla="*/ 8419 h 4009378"/>
              <a:gd name="connsiteX83" fmla="*/ 3152775 w 3954311"/>
              <a:gd name="connsiteY83" fmla="*/ 494653 h 4009378"/>
              <a:gd name="connsiteX84" fmla="*/ 3028950 w 3954311"/>
              <a:gd name="connsiteY84" fmla="*/ 485128 h 4009378"/>
              <a:gd name="connsiteX85" fmla="*/ 1962150 w 3954311"/>
              <a:gd name="connsiteY85" fmla="*/ 504178 h 4009378"/>
              <a:gd name="connsiteX86" fmla="*/ 1733550 w 3954311"/>
              <a:gd name="connsiteY86" fmla="*/ 513703 h 4009378"/>
              <a:gd name="connsiteX87" fmla="*/ 1371600 w 3954311"/>
              <a:gd name="connsiteY87" fmla="*/ 532753 h 4009378"/>
              <a:gd name="connsiteX88" fmla="*/ 1304925 w 3954311"/>
              <a:gd name="connsiteY88" fmla="*/ 542278 h 4009378"/>
              <a:gd name="connsiteX89" fmla="*/ 1200150 w 3954311"/>
              <a:gd name="connsiteY89" fmla="*/ 551803 h 4009378"/>
              <a:gd name="connsiteX90" fmla="*/ 1143000 w 3954311"/>
              <a:gd name="connsiteY90" fmla="*/ 561328 h 4009378"/>
              <a:gd name="connsiteX91" fmla="*/ 1095375 w 3954311"/>
              <a:gd name="connsiteY91" fmla="*/ 570853 h 400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954311" h="4009378">
                <a:moveTo>
                  <a:pt x="1095375" y="570853"/>
                </a:moveTo>
                <a:cubicBezTo>
                  <a:pt x="1073150" y="577203"/>
                  <a:pt x="1036945" y="586690"/>
                  <a:pt x="1009650" y="599428"/>
                </a:cubicBezTo>
                <a:cubicBezTo>
                  <a:pt x="988903" y="609110"/>
                  <a:pt x="972659" y="626673"/>
                  <a:pt x="952500" y="637528"/>
                </a:cubicBezTo>
                <a:cubicBezTo>
                  <a:pt x="931210" y="648992"/>
                  <a:pt x="908393" y="657423"/>
                  <a:pt x="885825" y="666103"/>
                </a:cubicBezTo>
                <a:cubicBezTo>
                  <a:pt x="842758" y="682667"/>
                  <a:pt x="830878" y="684602"/>
                  <a:pt x="790575" y="694678"/>
                </a:cubicBezTo>
                <a:cubicBezTo>
                  <a:pt x="781050" y="704203"/>
                  <a:pt x="772776" y="715171"/>
                  <a:pt x="762000" y="723253"/>
                </a:cubicBezTo>
                <a:cubicBezTo>
                  <a:pt x="747189" y="734361"/>
                  <a:pt x="729779" y="741559"/>
                  <a:pt x="714375" y="751828"/>
                </a:cubicBezTo>
                <a:cubicBezTo>
                  <a:pt x="701166" y="760634"/>
                  <a:pt x="689193" y="771176"/>
                  <a:pt x="676275" y="780403"/>
                </a:cubicBezTo>
                <a:cubicBezTo>
                  <a:pt x="639836" y="806431"/>
                  <a:pt x="621548" y="810106"/>
                  <a:pt x="590550" y="856603"/>
                </a:cubicBezTo>
                <a:cubicBezTo>
                  <a:pt x="545655" y="923946"/>
                  <a:pt x="601998" y="840576"/>
                  <a:pt x="542925" y="923278"/>
                </a:cubicBezTo>
                <a:cubicBezTo>
                  <a:pt x="536271" y="932593"/>
                  <a:pt x="528995" y="941614"/>
                  <a:pt x="523875" y="951853"/>
                </a:cubicBezTo>
                <a:cubicBezTo>
                  <a:pt x="487512" y="1024579"/>
                  <a:pt x="554871" y="926400"/>
                  <a:pt x="485775" y="1018528"/>
                </a:cubicBezTo>
                <a:cubicBezTo>
                  <a:pt x="451037" y="1122741"/>
                  <a:pt x="506439" y="964891"/>
                  <a:pt x="457200" y="1075678"/>
                </a:cubicBezTo>
                <a:cubicBezTo>
                  <a:pt x="449045" y="1094028"/>
                  <a:pt x="449289" y="1116120"/>
                  <a:pt x="438150" y="1132828"/>
                </a:cubicBezTo>
                <a:cubicBezTo>
                  <a:pt x="391738" y="1202446"/>
                  <a:pt x="448389" y="1114910"/>
                  <a:pt x="400050" y="1199503"/>
                </a:cubicBezTo>
                <a:cubicBezTo>
                  <a:pt x="394370" y="1209442"/>
                  <a:pt x="386120" y="1217839"/>
                  <a:pt x="381000" y="1228078"/>
                </a:cubicBezTo>
                <a:cubicBezTo>
                  <a:pt x="376510" y="1237058"/>
                  <a:pt x="375965" y="1247673"/>
                  <a:pt x="371475" y="1256653"/>
                </a:cubicBezTo>
                <a:cubicBezTo>
                  <a:pt x="366355" y="1266892"/>
                  <a:pt x="357545" y="1274989"/>
                  <a:pt x="352425" y="1285228"/>
                </a:cubicBezTo>
                <a:cubicBezTo>
                  <a:pt x="308770" y="1372538"/>
                  <a:pt x="361005" y="1296013"/>
                  <a:pt x="304800" y="1370953"/>
                </a:cubicBezTo>
                <a:cubicBezTo>
                  <a:pt x="301625" y="1380478"/>
                  <a:pt x="300151" y="1390751"/>
                  <a:pt x="295275" y="1399528"/>
                </a:cubicBezTo>
                <a:cubicBezTo>
                  <a:pt x="284156" y="1419542"/>
                  <a:pt x="264415" y="1434958"/>
                  <a:pt x="257175" y="1456678"/>
                </a:cubicBezTo>
                <a:cubicBezTo>
                  <a:pt x="254000" y="1466203"/>
                  <a:pt x="252140" y="1476273"/>
                  <a:pt x="247650" y="1485253"/>
                </a:cubicBezTo>
                <a:cubicBezTo>
                  <a:pt x="242530" y="1495492"/>
                  <a:pt x="233249" y="1503367"/>
                  <a:pt x="228600" y="1513828"/>
                </a:cubicBezTo>
                <a:cubicBezTo>
                  <a:pt x="220445" y="1532178"/>
                  <a:pt x="219881" y="1553759"/>
                  <a:pt x="209550" y="1570978"/>
                </a:cubicBezTo>
                <a:cubicBezTo>
                  <a:pt x="200025" y="1586853"/>
                  <a:pt x="190787" y="1602904"/>
                  <a:pt x="180975" y="1618603"/>
                </a:cubicBezTo>
                <a:cubicBezTo>
                  <a:pt x="174908" y="1628311"/>
                  <a:pt x="166574" y="1636717"/>
                  <a:pt x="161925" y="1647178"/>
                </a:cubicBezTo>
                <a:cubicBezTo>
                  <a:pt x="109345" y="1765484"/>
                  <a:pt x="183989" y="1642657"/>
                  <a:pt x="104775" y="1761478"/>
                </a:cubicBezTo>
                <a:cubicBezTo>
                  <a:pt x="98425" y="1783703"/>
                  <a:pt x="91807" y="1805853"/>
                  <a:pt x="85725" y="1828153"/>
                </a:cubicBezTo>
                <a:cubicBezTo>
                  <a:pt x="82281" y="1840783"/>
                  <a:pt x="80340" y="1853834"/>
                  <a:pt x="76200" y="1866253"/>
                </a:cubicBezTo>
                <a:cubicBezTo>
                  <a:pt x="64038" y="1902738"/>
                  <a:pt x="54697" y="1918785"/>
                  <a:pt x="38100" y="1951978"/>
                </a:cubicBezTo>
                <a:cubicBezTo>
                  <a:pt x="34925" y="1977378"/>
                  <a:pt x="32783" y="2002929"/>
                  <a:pt x="28575" y="2028178"/>
                </a:cubicBezTo>
                <a:cubicBezTo>
                  <a:pt x="26423" y="2041091"/>
                  <a:pt x="21617" y="2053441"/>
                  <a:pt x="19050" y="2066278"/>
                </a:cubicBezTo>
                <a:cubicBezTo>
                  <a:pt x="9895" y="2112055"/>
                  <a:pt x="5853" y="2152804"/>
                  <a:pt x="0" y="2199628"/>
                </a:cubicBezTo>
                <a:cubicBezTo>
                  <a:pt x="3175" y="2288528"/>
                  <a:pt x="4301" y="2377525"/>
                  <a:pt x="9525" y="2466328"/>
                </a:cubicBezTo>
                <a:cubicBezTo>
                  <a:pt x="11493" y="2499784"/>
                  <a:pt x="27337" y="2560554"/>
                  <a:pt x="38100" y="2590153"/>
                </a:cubicBezTo>
                <a:cubicBezTo>
                  <a:pt x="42952" y="2603497"/>
                  <a:pt x="52298" y="2614909"/>
                  <a:pt x="57150" y="2628253"/>
                </a:cubicBezTo>
                <a:cubicBezTo>
                  <a:pt x="65049" y="2649976"/>
                  <a:pt x="69850" y="2672703"/>
                  <a:pt x="76200" y="2694928"/>
                </a:cubicBezTo>
                <a:cubicBezTo>
                  <a:pt x="99232" y="2879184"/>
                  <a:pt x="73432" y="2687847"/>
                  <a:pt x="95250" y="2818753"/>
                </a:cubicBezTo>
                <a:cubicBezTo>
                  <a:pt x="108870" y="2900475"/>
                  <a:pt x="91059" y="2864854"/>
                  <a:pt x="123825" y="2914003"/>
                </a:cubicBezTo>
                <a:cubicBezTo>
                  <a:pt x="133220" y="2960980"/>
                  <a:pt x="139462" y="3002427"/>
                  <a:pt x="161925" y="3047353"/>
                </a:cubicBezTo>
                <a:lnTo>
                  <a:pt x="180975" y="3085453"/>
                </a:lnTo>
                <a:cubicBezTo>
                  <a:pt x="198214" y="3188887"/>
                  <a:pt x="177908" y="3101597"/>
                  <a:pt x="209550" y="3180703"/>
                </a:cubicBezTo>
                <a:cubicBezTo>
                  <a:pt x="217008" y="3199347"/>
                  <a:pt x="220291" y="3219572"/>
                  <a:pt x="228600" y="3237853"/>
                </a:cubicBezTo>
                <a:cubicBezTo>
                  <a:pt x="236261" y="3254707"/>
                  <a:pt x="246906" y="3270074"/>
                  <a:pt x="257175" y="3285478"/>
                </a:cubicBezTo>
                <a:cubicBezTo>
                  <a:pt x="353143" y="3429431"/>
                  <a:pt x="289182" y="3332630"/>
                  <a:pt x="381000" y="3447403"/>
                </a:cubicBezTo>
                <a:cubicBezTo>
                  <a:pt x="400834" y="3472196"/>
                  <a:pt x="412750" y="3504553"/>
                  <a:pt x="438150" y="3523603"/>
                </a:cubicBezTo>
                <a:cubicBezTo>
                  <a:pt x="450850" y="3533128"/>
                  <a:pt x="465448" y="3540545"/>
                  <a:pt x="476250" y="3552178"/>
                </a:cubicBezTo>
                <a:cubicBezTo>
                  <a:pt x="506956" y="3585245"/>
                  <a:pt x="524429" y="3631922"/>
                  <a:pt x="561975" y="3656953"/>
                </a:cubicBezTo>
                <a:cubicBezTo>
                  <a:pt x="571500" y="3663303"/>
                  <a:pt x="582455" y="3667908"/>
                  <a:pt x="590550" y="3676003"/>
                </a:cubicBezTo>
                <a:cubicBezTo>
                  <a:pt x="601775" y="3687228"/>
                  <a:pt x="607423" y="3703376"/>
                  <a:pt x="619125" y="3714103"/>
                </a:cubicBezTo>
                <a:cubicBezTo>
                  <a:pt x="690478" y="3779510"/>
                  <a:pt x="676691" y="3771392"/>
                  <a:pt x="733425" y="3790303"/>
                </a:cubicBezTo>
                <a:cubicBezTo>
                  <a:pt x="746125" y="3799828"/>
                  <a:pt x="757742" y="3811002"/>
                  <a:pt x="771525" y="3818878"/>
                </a:cubicBezTo>
                <a:cubicBezTo>
                  <a:pt x="780242" y="3823859"/>
                  <a:pt x="791746" y="3822834"/>
                  <a:pt x="800100" y="3828403"/>
                </a:cubicBezTo>
                <a:cubicBezTo>
                  <a:pt x="811308" y="3835875"/>
                  <a:pt x="817467" y="3849506"/>
                  <a:pt x="828675" y="3856978"/>
                </a:cubicBezTo>
                <a:cubicBezTo>
                  <a:pt x="837029" y="3862547"/>
                  <a:pt x="848022" y="3862548"/>
                  <a:pt x="857250" y="3866503"/>
                </a:cubicBezTo>
                <a:cubicBezTo>
                  <a:pt x="974142" y="3916600"/>
                  <a:pt x="828266" y="3856774"/>
                  <a:pt x="923925" y="3904603"/>
                </a:cubicBezTo>
                <a:cubicBezTo>
                  <a:pt x="945552" y="3915417"/>
                  <a:pt x="968973" y="3922364"/>
                  <a:pt x="990600" y="3933178"/>
                </a:cubicBezTo>
                <a:cubicBezTo>
                  <a:pt x="1039139" y="3957447"/>
                  <a:pt x="1002604" y="3958991"/>
                  <a:pt x="1076325" y="3971278"/>
                </a:cubicBezTo>
                <a:cubicBezTo>
                  <a:pt x="1095375" y="3974453"/>
                  <a:pt x="1114537" y="3977015"/>
                  <a:pt x="1133475" y="3980803"/>
                </a:cubicBezTo>
                <a:cubicBezTo>
                  <a:pt x="1188200" y="3991748"/>
                  <a:pt x="1210381" y="3997648"/>
                  <a:pt x="1257300" y="4009378"/>
                </a:cubicBezTo>
                <a:cubicBezTo>
                  <a:pt x="1333500" y="4006203"/>
                  <a:pt x="1409842" y="4005487"/>
                  <a:pt x="1485900" y="3999853"/>
                </a:cubicBezTo>
                <a:cubicBezTo>
                  <a:pt x="1495913" y="3999111"/>
                  <a:pt x="1504658" y="3992432"/>
                  <a:pt x="1514475" y="3990328"/>
                </a:cubicBezTo>
                <a:cubicBezTo>
                  <a:pt x="1549185" y="3982890"/>
                  <a:pt x="1584325" y="3977628"/>
                  <a:pt x="1619250" y="3971278"/>
                </a:cubicBezTo>
                <a:cubicBezTo>
                  <a:pt x="1628775" y="3961753"/>
                  <a:pt x="1636617" y="3950175"/>
                  <a:pt x="1647825" y="3942703"/>
                </a:cubicBezTo>
                <a:cubicBezTo>
                  <a:pt x="1656179" y="3937134"/>
                  <a:pt x="1666999" y="3936703"/>
                  <a:pt x="1676400" y="3933178"/>
                </a:cubicBezTo>
                <a:cubicBezTo>
                  <a:pt x="1782431" y="3893416"/>
                  <a:pt x="1661107" y="3935101"/>
                  <a:pt x="1781175" y="3895078"/>
                </a:cubicBezTo>
                <a:cubicBezTo>
                  <a:pt x="1844588" y="3847518"/>
                  <a:pt x="1793415" y="3883856"/>
                  <a:pt x="1866900" y="3837928"/>
                </a:cubicBezTo>
                <a:cubicBezTo>
                  <a:pt x="1984558" y="3764392"/>
                  <a:pt x="1931332" y="3784701"/>
                  <a:pt x="2000250" y="3761728"/>
                </a:cubicBezTo>
                <a:cubicBezTo>
                  <a:pt x="2006600" y="3752203"/>
                  <a:pt x="2011205" y="3741248"/>
                  <a:pt x="2019300" y="3733153"/>
                </a:cubicBezTo>
                <a:cubicBezTo>
                  <a:pt x="2044030" y="3708423"/>
                  <a:pt x="2065320" y="3700618"/>
                  <a:pt x="2095500" y="3685528"/>
                </a:cubicBezTo>
                <a:cubicBezTo>
                  <a:pt x="2151092" y="3620671"/>
                  <a:pt x="2162551" y="3603852"/>
                  <a:pt x="2228850" y="3542653"/>
                </a:cubicBezTo>
                <a:cubicBezTo>
                  <a:pt x="2243788" y="3528864"/>
                  <a:pt x="2260211" y="3516751"/>
                  <a:pt x="2276475" y="3504553"/>
                </a:cubicBezTo>
                <a:cubicBezTo>
                  <a:pt x="2285633" y="3497684"/>
                  <a:pt x="2297239" y="3493872"/>
                  <a:pt x="2305050" y="3485503"/>
                </a:cubicBezTo>
                <a:cubicBezTo>
                  <a:pt x="2341942" y="3445976"/>
                  <a:pt x="2404529" y="3440077"/>
                  <a:pt x="2409825" y="3361678"/>
                </a:cubicBezTo>
                <a:cubicBezTo>
                  <a:pt x="2415121" y="3283279"/>
                  <a:pt x="2322006" y="3141341"/>
                  <a:pt x="2336828" y="3015106"/>
                </a:cubicBezTo>
                <a:cubicBezTo>
                  <a:pt x="2351650" y="2888871"/>
                  <a:pt x="2438696" y="2676605"/>
                  <a:pt x="2498754" y="2604269"/>
                </a:cubicBezTo>
                <a:cubicBezTo>
                  <a:pt x="2558812" y="2531933"/>
                  <a:pt x="2635101" y="2683204"/>
                  <a:pt x="2697177" y="2581087"/>
                </a:cubicBezTo>
                <a:cubicBezTo>
                  <a:pt x="2759253" y="2478970"/>
                  <a:pt x="2760824" y="2121878"/>
                  <a:pt x="2871208" y="1991569"/>
                </a:cubicBezTo>
                <a:cubicBezTo>
                  <a:pt x="2981592" y="1861260"/>
                  <a:pt x="3221604" y="1863346"/>
                  <a:pt x="3359480" y="1799234"/>
                </a:cubicBezTo>
                <a:cubicBezTo>
                  <a:pt x="3497356" y="1735122"/>
                  <a:pt x="3599562" y="1786227"/>
                  <a:pt x="3698461" y="1606897"/>
                </a:cubicBezTo>
                <a:cubicBezTo>
                  <a:pt x="3797360" y="1427567"/>
                  <a:pt x="3938498" y="953440"/>
                  <a:pt x="3952875" y="723253"/>
                </a:cubicBezTo>
                <a:cubicBezTo>
                  <a:pt x="3967252" y="493066"/>
                  <a:pt x="3870981" y="344912"/>
                  <a:pt x="3784722" y="225773"/>
                </a:cubicBezTo>
                <a:cubicBezTo>
                  <a:pt x="3698463" y="106634"/>
                  <a:pt x="3540646" y="-36394"/>
                  <a:pt x="3435322" y="8419"/>
                </a:cubicBezTo>
                <a:cubicBezTo>
                  <a:pt x="3329998" y="53232"/>
                  <a:pt x="3220504" y="415201"/>
                  <a:pt x="3152775" y="494653"/>
                </a:cubicBezTo>
                <a:cubicBezTo>
                  <a:pt x="3085046" y="574105"/>
                  <a:pt x="3070225" y="488303"/>
                  <a:pt x="3028950" y="485128"/>
                </a:cubicBezTo>
                <a:lnTo>
                  <a:pt x="1962150" y="504178"/>
                </a:lnTo>
                <a:cubicBezTo>
                  <a:pt x="1885921" y="506560"/>
                  <a:pt x="1809750" y="510528"/>
                  <a:pt x="1733550" y="513703"/>
                </a:cubicBezTo>
                <a:cubicBezTo>
                  <a:pt x="1553033" y="539491"/>
                  <a:pt x="1761056" y="512255"/>
                  <a:pt x="1371600" y="532753"/>
                </a:cubicBezTo>
                <a:cubicBezTo>
                  <a:pt x="1349180" y="533933"/>
                  <a:pt x="1327238" y="539799"/>
                  <a:pt x="1304925" y="542278"/>
                </a:cubicBezTo>
                <a:cubicBezTo>
                  <a:pt x="1270070" y="546151"/>
                  <a:pt x="1234979" y="547705"/>
                  <a:pt x="1200150" y="551803"/>
                </a:cubicBezTo>
                <a:cubicBezTo>
                  <a:pt x="1180970" y="554060"/>
                  <a:pt x="1161853" y="557138"/>
                  <a:pt x="1143000" y="561328"/>
                </a:cubicBezTo>
                <a:cubicBezTo>
                  <a:pt x="1133199" y="563506"/>
                  <a:pt x="1117600" y="564503"/>
                  <a:pt x="1095375" y="570853"/>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39" name="TextBox 38">
            <a:extLst>
              <a:ext uri="{FF2B5EF4-FFF2-40B4-BE49-F238E27FC236}">
                <a16:creationId xmlns:a16="http://schemas.microsoft.com/office/drawing/2014/main" id="{61F5D924-FC11-4E49-9DAF-E54B08B9883D}"/>
              </a:ext>
            </a:extLst>
          </p:cNvPr>
          <p:cNvSpPr txBox="1"/>
          <p:nvPr/>
        </p:nvSpPr>
        <p:spPr>
          <a:xfrm>
            <a:off x="978356" y="2199626"/>
            <a:ext cx="3522094" cy="400110"/>
          </a:xfrm>
          <a:prstGeom prst="rect">
            <a:avLst/>
          </a:prstGeom>
          <a:noFill/>
        </p:spPr>
        <p:txBody>
          <a:bodyPr wrap="square" rtlCol="0">
            <a:spAutoFit/>
          </a:bodyPr>
          <a:lstStyle/>
          <a:p>
            <a:r>
              <a:rPr lang="en-GB" sz="2000" b="1" dirty="0"/>
              <a:t>“Duke Silver is a meat eater”</a:t>
            </a:r>
          </a:p>
        </p:txBody>
      </p:sp>
    </p:spTree>
    <p:extLst>
      <p:ext uri="{BB962C8B-B14F-4D97-AF65-F5344CB8AC3E}">
        <p14:creationId xmlns:p14="http://schemas.microsoft.com/office/powerpoint/2010/main" val="66478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9" name="TextBox 8">
            <a:extLst>
              <a:ext uri="{FF2B5EF4-FFF2-40B4-BE49-F238E27FC236}">
                <a16:creationId xmlns:a16="http://schemas.microsoft.com/office/drawing/2014/main" id="{C63AA522-C589-4B75-BFEE-DC751C554066}"/>
              </a:ext>
            </a:extLst>
          </p:cNvPr>
          <p:cNvSpPr txBox="1"/>
          <p:nvPr/>
        </p:nvSpPr>
        <p:spPr>
          <a:xfrm>
            <a:off x="6863750" y="4329660"/>
            <a:ext cx="4528868" cy="369332"/>
          </a:xfrm>
          <a:prstGeom prst="rect">
            <a:avLst/>
          </a:prstGeom>
          <a:noFill/>
        </p:spPr>
        <p:txBody>
          <a:bodyPr wrap="square" rtlCol="0">
            <a:spAutoFit/>
          </a:bodyPr>
          <a:lstStyle/>
          <a:p>
            <a:pPr marL="285750" indent="-285750">
              <a:buFontTx/>
              <a:buChar char="-"/>
            </a:pPr>
            <a:r>
              <a:rPr lang="en-GB" dirty="0"/>
              <a:t>Not a fraught question</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369332"/>
          </a:xfrm>
          <a:prstGeom prst="rect">
            <a:avLst/>
          </a:prstGeom>
          <a:noFill/>
        </p:spPr>
        <p:txBody>
          <a:bodyPr wrap="square" rtlCol="0">
            <a:spAutoFit/>
          </a:bodyPr>
          <a:lstStyle/>
          <a:p>
            <a:pPr marL="285750" indent="-285750">
              <a:buFontTx/>
              <a:buChar char="-"/>
            </a:pPr>
            <a:r>
              <a:rPr lang="en-GB" dirty="0"/>
              <a:t>A set of states</a:t>
            </a:r>
          </a:p>
        </p:txBody>
      </p:sp>
      <p:sp>
        <p:nvSpPr>
          <p:cNvPr id="11" name="TextBox 10">
            <a:extLst>
              <a:ext uri="{FF2B5EF4-FFF2-40B4-BE49-F238E27FC236}">
                <a16:creationId xmlns:a16="http://schemas.microsoft.com/office/drawing/2014/main" id="{D0939A68-760E-45D3-816F-92D187BA51CC}"/>
              </a:ext>
            </a:extLst>
          </p:cNvPr>
          <p:cNvSpPr txBox="1"/>
          <p:nvPr/>
        </p:nvSpPr>
        <p:spPr>
          <a:xfrm>
            <a:off x="6863750" y="3668340"/>
            <a:ext cx="4528868" cy="369332"/>
          </a:xfrm>
          <a:prstGeom prst="rect">
            <a:avLst/>
          </a:prstGeom>
          <a:noFill/>
        </p:spPr>
        <p:txBody>
          <a:bodyPr wrap="square" rtlCol="0">
            <a:spAutoFit/>
          </a:bodyPr>
          <a:lstStyle/>
          <a:p>
            <a:pPr marL="285750" indent="-285750">
              <a:buFontTx/>
              <a:buChar char="-"/>
            </a:pPr>
            <a:r>
              <a:rPr lang="en-GB" dirty="0"/>
              <a:t>What are these states?</a:t>
            </a:r>
          </a:p>
        </p:txBody>
      </p:sp>
      <p:cxnSp>
        <p:nvCxnSpPr>
          <p:cNvPr id="5" name="Straight Arrow Connector 4">
            <a:extLst>
              <a:ext uri="{FF2B5EF4-FFF2-40B4-BE49-F238E27FC236}">
                <a16:creationId xmlns:a16="http://schemas.microsoft.com/office/drawing/2014/main" id="{366EAA60-C9B1-41F8-93B8-F612464C6316}"/>
              </a:ext>
            </a:extLst>
          </p:cNvPr>
          <p:cNvCxnSpPr>
            <a:cxnSpLocks/>
          </p:cNvCxnSpPr>
          <p:nvPr/>
        </p:nvCxnSpPr>
        <p:spPr>
          <a:xfrm>
            <a:off x="2038120" y="4037672"/>
            <a:ext cx="4406747" cy="5012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DA7B3FB2-8A63-4F5B-AD1C-0F2C18845B41}"/>
              </a:ext>
            </a:extLst>
          </p:cNvPr>
          <p:cNvSpPr txBox="1"/>
          <p:nvPr/>
        </p:nvSpPr>
        <p:spPr>
          <a:xfrm>
            <a:off x="363557" y="4037672"/>
            <a:ext cx="3701668" cy="2585323"/>
          </a:xfrm>
          <a:prstGeom prst="rect">
            <a:avLst/>
          </a:prstGeom>
          <a:noFill/>
        </p:spPr>
        <p:txBody>
          <a:bodyPr wrap="square" rtlCol="0">
            <a:spAutoFit/>
          </a:bodyPr>
          <a:lstStyle/>
          <a:p>
            <a:endParaRPr lang="en-GB" dirty="0"/>
          </a:p>
          <a:p>
            <a:pPr marL="285750" indent="-285750">
              <a:buFontTx/>
              <a:buChar char="-"/>
            </a:pPr>
            <a:r>
              <a:rPr lang="en-GB" dirty="0"/>
              <a:t>We cannot rely on ‘common sense’: errors can (and have) been made. </a:t>
            </a:r>
          </a:p>
          <a:p>
            <a:pPr marL="285750" indent="-285750">
              <a:buFontTx/>
              <a:buChar char="-"/>
            </a:pPr>
            <a:endParaRPr lang="en-GB" dirty="0"/>
          </a:p>
          <a:p>
            <a:pPr marL="285750" indent="-285750">
              <a:buFontTx/>
              <a:buChar char="-"/>
            </a:pPr>
            <a:r>
              <a:rPr lang="en-GB" dirty="0"/>
              <a:t>We cannot assume that philosophy of language will deliver the right sorts of goods</a:t>
            </a:r>
          </a:p>
          <a:p>
            <a:pPr marL="285750" indent="-285750">
              <a:buFontTx/>
              <a:buChar char="-"/>
            </a:pPr>
            <a:endParaRPr lang="en-GB" dirty="0"/>
          </a:p>
        </p:txBody>
      </p:sp>
      <p:sp>
        <p:nvSpPr>
          <p:cNvPr id="15" name="TextBox 14">
            <a:extLst>
              <a:ext uri="{FF2B5EF4-FFF2-40B4-BE49-F238E27FC236}">
                <a16:creationId xmlns:a16="http://schemas.microsoft.com/office/drawing/2014/main" id="{EDC6F4B3-9CB3-4CC8-860C-1A179BDF0E48}"/>
              </a:ext>
            </a:extLst>
          </p:cNvPr>
          <p:cNvSpPr txBox="1"/>
          <p:nvPr/>
        </p:nvSpPr>
        <p:spPr>
          <a:xfrm>
            <a:off x="363557" y="3830977"/>
            <a:ext cx="3701668" cy="369332"/>
          </a:xfrm>
          <a:prstGeom prst="rect">
            <a:avLst/>
          </a:prstGeom>
          <a:noFill/>
        </p:spPr>
        <p:txBody>
          <a:bodyPr wrap="square" rtlCol="0">
            <a:spAutoFit/>
          </a:bodyPr>
          <a:lstStyle/>
          <a:p>
            <a:r>
              <a:rPr lang="en-GB" dirty="0"/>
              <a:t>It should be!</a:t>
            </a:r>
          </a:p>
        </p:txBody>
      </p:sp>
    </p:spTree>
    <p:extLst>
      <p:ext uri="{BB962C8B-B14F-4D97-AF65-F5344CB8AC3E}">
        <p14:creationId xmlns:p14="http://schemas.microsoft.com/office/powerpoint/2010/main" val="1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905774" y="750498"/>
            <a:ext cx="6055743" cy="369332"/>
          </a:xfrm>
          <a:prstGeom prst="rect">
            <a:avLst/>
          </a:prstGeom>
          <a:noFill/>
        </p:spPr>
        <p:txBody>
          <a:bodyPr wrap="square" rtlCol="0">
            <a:spAutoFit/>
          </a:bodyPr>
          <a:lstStyle/>
          <a:p>
            <a:r>
              <a:rPr lang="en-GB" dirty="0"/>
              <a:t>Maybe we can just rely on common sense here?</a:t>
            </a:r>
          </a:p>
        </p:txBody>
      </p:sp>
      <p:sp>
        <p:nvSpPr>
          <p:cNvPr id="4" name="TextBox 3">
            <a:extLst>
              <a:ext uri="{FF2B5EF4-FFF2-40B4-BE49-F238E27FC236}">
                <a16:creationId xmlns:a16="http://schemas.microsoft.com/office/drawing/2014/main" id="{643D42FD-4557-46B6-B881-51BB8B170AEC}"/>
              </a:ext>
            </a:extLst>
          </p:cNvPr>
          <p:cNvSpPr txBox="1"/>
          <p:nvPr/>
        </p:nvSpPr>
        <p:spPr>
          <a:xfrm>
            <a:off x="905774" y="1360098"/>
            <a:ext cx="10101532" cy="5078313"/>
          </a:xfrm>
          <a:prstGeom prst="rect">
            <a:avLst/>
          </a:prstGeom>
          <a:noFill/>
        </p:spPr>
        <p:txBody>
          <a:bodyPr wrap="square" rtlCol="0">
            <a:spAutoFit/>
          </a:bodyPr>
          <a:lstStyle/>
          <a:p>
            <a:r>
              <a:rPr lang="en-GB" dirty="0"/>
              <a:t>You can’t always! At any rate, it would be good to know what sorts of things these states are so that you can know when you have got ‘all of them’!</a:t>
            </a:r>
          </a:p>
          <a:p>
            <a:endParaRPr lang="en-GB" dirty="0"/>
          </a:p>
          <a:p>
            <a:r>
              <a:rPr lang="en-GB" dirty="0"/>
              <a:t>I think some people think that the credence framework is perfectly flexible, and we don’t want to be worrying about this sort of question. Let philosophers of language and mind sort this out, and then we’ll just plug in whatever they decide is the right thing. But that won’t work! The philosophers of language and mind are coming up with solutions to this question that won’t fit nicely into the credence framework. So either the framework needs to adapt, or decision theorists will have to get their hands clean and weigh into the debate and come up with their account of epistemic states!</a:t>
            </a:r>
          </a:p>
          <a:p>
            <a:r>
              <a:rPr lang="en-GB" dirty="0"/>
              <a:t>So if you want to use the credence framework, then you have a few options. You can deny this intuition and insist on sticking with possible worlds. I think there are problems with this. You might try saying that the states are something else – not possible worlds in the ordinary sense at all! I think this might be a good option, but it is tricky to specify what these states are I think. </a:t>
            </a:r>
          </a:p>
          <a:p>
            <a:endParaRPr lang="en-GB" dirty="0"/>
          </a:p>
          <a:p>
            <a:r>
              <a:rPr lang="en-GB" dirty="0"/>
              <a:t>Here I’m going to explore what might seem to some like the obvious option, which is to use Chalmers’ ‘Two-</a:t>
            </a:r>
            <a:r>
              <a:rPr lang="en-GB" dirty="0" err="1"/>
              <a:t>dimensionalism</a:t>
            </a:r>
            <a:r>
              <a:rPr lang="en-GB" dirty="0"/>
              <a:t>’ here. So the aim of the talk is quite modest really – it is just to explore whether Chalmers’ Two-</a:t>
            </a:r>
            <a:r>
              <a:rPr lang="en-GB" dirty="0" err="1"/>
              <a:t>dimensionalism</a:t>
            </a:r>
            <a:r>
              <a:rPr lang="en-GB" dirty="0"/>
              <a:t> might be the thing to plug this gap. I think it isn’t! At any rate, you’d need to really change things to do that. </a:t>
            </a:r>
          </a:p>
        </p:txBody>
      </p:sp>
    </p:spTree>
    <p:extLst>
      <p:ext uri="{BB962C8B-B14F-4D97-AF65-F5344CB8AC3E}">
        <p14:creationId xmlns:p14="http://schemas.microsoft.com/office/powerpoint/2010/main" val="3084295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A5E8-4480-4396-A970-3141DDEF03BD}"/>
              </a:ext>
            </a:extLst>
          </p:cNvPr>
          <p:cNvSpPr>
            <a:spLocks noGrp="1"/>
          </p:cNvSpPr>
          <p:nvPr>
            <p:ph type="title"/>
          </p:nvPr>
        </p:nvSpPr>
        <p:spPr>
          <a:xfrm>
            <a:off x="1447800" y="398176"/>
            <a:ext cx="10515600" cy="1325563"/>
          </a:xfrm>
        </p:spPr>
        <p:txBody>
          <a:bodyPr>
            <a:normAutofit/>
          </a:bodyPr>
          <a:lstStyle/>
          <a:p>
            <a:r>
              <a:rPr lang="en-GB" sz="2200" dirty="0"/>
              <a:t>David Chalmers: ‘Two-</a:t>
            </a:r>
            <a:r>
              <a:rPr lang="en-GB" sz="2200" dirty="0" err="1"/>
              <a:t>dimensionalism</a:t>
            </a:r>
            <a:r>
              <a:rPr lang="en-GB" sz="2200" dirty="0"/>
              <a:t>’</a:t>
            </a:r>
          </a:p>
        </p:txBody>
      </p:sp>
      <p:pic>
        <p:nvPicPr>
          <p:cNvPr id="5122" name="Picture 2" descr="Image result for david chalmers">
            <a:extLst>
              <a:ext uri="{FF2B5EF4-FFF2-40B4-BE49-F238E27FC236}">
                <a16:creationId xmlns:a16="http://schemas.microsoft.com/office/drawing/2014/main" id="{DA5322CA-C31E-459E-878E-14D83A00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1967887"/>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david chalmers">
            <a:extLst>
              <a:ext uri="{FF2B5EF4-FFF2-40B4-BE49-F238E27FC236}">
                <a16:creationId xmlns:a16="http://schemas.microsoft.com/office/drawing/2014/main" id="{31A67B01-8448-4552-8016-D227113AA1C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6959DC3B-8DB4-4367-B52E-B001096BA422}"/>
              </a:ext>
            </a:extLst>
          </p:cNvPr>
          <p:cNvPicPr>
            <a:picLocks noChangeAspect="1"/>
          </p:cNvPicPr>
          <p:nvPr/>
        </p:nvPicPr>
        <p:blipFill>
          <a:blip r:embed="rId3"/>
          <a:stretch>
            <a:fillRect/>
          </a:stretch>
        </p:blipFill>
        <p:spPr>
          <a:xfrm>
            <a:off x="1447800" y="1972300"/>
            <a:ext cx="4572000" cy="3424587"/>
          </a:xfrm>
          <a:prstGeom prst="rect">
            <a:avLst/>
          </a:prstGeom>
        </p:spPr>
      </p:pic>
    </p:spTree>
    <p:extLst>
      <p:ext uri="{BB962C8B-B14F-4D97-AF65-F5344CB8AC3E}">
        <p14:creationId xmlns:p14="http://schemas.microsoft.com/office/powerpoint/2010/main" val="40013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2BD204D0-BB1A-4EB5-8EEC-92C8A38C59FC}"/>
              </a:ext>
            </a:extLst>
          </p:cNvPr>
          <p:cNvSpPr/>
          <p:nvPr/>
        </p:nvSpPr>
        <p:spPr>
          <a:xfrm>
            <a:off x="1685925" y="2562225"/>
            <a:ext cx="6312091"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4495800 w 6279045"/>
              <a:gd name="connsiteY101" fmla="*/ 1600200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5927993 w 6279045"/>
              <a:gd name="connsiteY101" fmla="*/ 2723921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24375 w 6279040"/>
              <a:gd name="connsiteY103" fmla="*/ 1409700 h 3524250"/>
              <a:gd name="connsiteX104" fmla="*/ 4533900 w 6279040"/>
              <a:gd name="connsiteY104" fmla="*/ 1304925 h 3524250"/>
              <a:gd name="connsiteX105" fmla="*/ 4514850 w 6279040"/>
              <a:gd name="connsiteY105" fmla="*/ 1009650 h 3524250"/>
              <a:gd name="connsiteX106" fmla="*/ 4505325 w 6279040"/>
              <a:gd name="connsiteY106" fmla="*/ 962025 h 3524250"/>
              <a:gd name="connsiteX107" fmla="*/ 4438650 w 6279040"/>
              <a:gd name="connsiteY107" fmla="*/ 800100 h 3524250"/>
              <a:gd name="connsiteX108" fmla="*/ 4410075 w 6279040"/>
              <a:gd name="connsiteY108" fmla="*/ 762000 h 3524250"/>
              <a:gd name="connsiteX109" fmla="*/ 4362450 w 6279040"/>
              <a:gd name="connsiteY109" fmla="*/ 666750 h 3524250"/>
              <a:gd name="connsiteX110" fmla="*/ 4305300 w 6279040"/>
              <a:gd name="connsiteY110" fmla="*/ 571500 h 3524250"/>
              <a:gd name="connsiteX111" fmla="*/ 4286250 w 6279040"/>
              <a:gd name="connsiteY111" fmla="*/ 542925 h 3524250"/>
              <a:gd name="connsiteX112" fmla="*/ 4257675 w 6279040"/>
              <a:gd name="connsiteY112" fmla="*/ 523875 h 3524250"/>
              <a:gd name="connsiteX113" fmla="*/ 4162425 w 6279040"/>
              <a:gd name="connsiteY113" fmla="*/ 400050 h 3524250"/>
              <a:gd name="connsiteX114" fmla="*/ 4076700 w 6279040"/>
              <a:gd name="connsiteY114" fmla="*/ 323850 h 3524250"/>
              <a:gd name="connsiteX115" fmla="*/ 4048125 w 6279040"/>
              <a:gd name="connsiteY115" fmla="*/ 295275 h 3524250"/>
              <a:gd name="connsiteX116" fmla="*/ 3952875 w 6279040"/>
              <a:gd name="connsiteY116" fmla="*/ 238125 h 3524250"/>
              <a:gd name="connsiteX117" fmla="*/ 3914775 w 6279040"/>
              <a:gd name="connsiteY117" fmla="*/ 209550 h 3524250"/>
              <a:gd name="connsiteX118" fmla="*/ 3829050 w 6279040"/>
              <a:gd name="connsiteY118" fmla="*/ 171450 h 3524250"/>
              <a:gd name="connsiteX119" fmla="*/ 3790950 w 6279040"/>
              <a:gd name="connsiteY119" fmla="*/ 152400 h 3524250"/>
              <a:gd name="connsiteX120" fmla="*/ 3724275 w 6279040"/>
              <a:gd name="connsiteY120" fmla="*/ 123825 h 3524250"/>
              <a:gd name="connsiteX121" fmla="*/ 3676650 w 6279040"/>
              <a:gd name="connsiteY121" fmla="*/ 95250 h 3524250"/>
              <a:gd name="connsiteX122" fmla="*/ 3600450 w 6279040"/>
              <a:gd name="connsiteY122" fmla="*/ 76200 h 3524250"/>
              <a:gd name="connsiteX123" fmla="*/ 3524250 w 6279040"/>
              <a:gd name="connsiteY123" fmla="*/ 47625 h 3524250"/>
              <a:gd name="connsiteX124" fmla="*/ 3486150 w 6279040"/>
              <a:gd name="connsiteY124" fmla="*/ 38100 h 3524250"/>
              <a:gd name="connsiteX125" fmla="*/ 3324225 w 6279040"/>
              <a:gd name="connsiteY125" fmla="*/ 19050 h 3524250"/>
              <a:gd name="connsiteX126" fmla="*/ 3152775 w 6279040"/>
              <a:gd name="connsiteY126" fmla="*/ 9525 h 3524250"/>
              <a:gd name="connsiteX127" fmla="*/ 3028950 w 6279040"/>
              <a:gd name="connsiteY127" fmla="*/ 0 h 3524250"/>
              <a:gd name="connsiteX128" fmla="*/ 1962150 w 6279040"/>
              <a:gd name="connsiteY128" fmla="*/ 19050 h 3524250"/>
              <a:gd name="connsiteX129" fmla="*/ 1733550 w 6279040"/>
              <a:gd name="connsiteY129" fmla="*/ 28575 h 3524250"/>
              <a:gd name="connsiteX130" fmla="*/ 1371600 w 6279040"/>
              <a:gd name="connsiteY130" fmla="*/ 47625 h 3524250"/>
              <a:gd name="connsiteX131" fmla="*/ 1304925 w 6279040"/>
              <a:gd name="connsiteY131" fmla="*/ 57150 h 3524250"/>
              <a:gd name="connsiteX132" fmla="*/ 1200150 w 6279040"/>
              <a:gd name="connsiteY132" fmla="*/ 66675 h 3524250"/>
              <a:gd name="connsiteX133" fmla="*/ 1143000 w 6279040"/>
              <a:gd name="connsiteY133" fmla="*/ 76200 h 3524250"/>
              <a:gd name="connsiteX134" fmla="*/ 1095375 w 6279040"/>
              <a:gd name="connsiteY13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33900 w 6279040"/>
              <a:gd name="connsiteY103" fmla="*/ 1304925 h 3524250"/>
              <a:gd name="connsiteX104" fmla="*/ 4514850 w 6279040"/>
              <a:gd name="connsiteY104" fmla="*/ 1009650 h 3524250"/>
              <a:gd name="connsiteX105" fmla="*/ 4505325 w 6279040"/>
              <a:gd name="connsiteY105" fmla="*/ 962025 h 3524250"/>
              <a:gd name="connsiteX106" fmla="*/ 4438650 w 6279040"/>
              <a:gd name="connsiteY106" fmla="*/ 800100 h 3524250"/>
              <a:gd name="connsiteX107" fmla="*/ 4410075 w 6279040"/>
              <a:gd name="connsiteY107" fmla="*/ 762000 h 3524250"/>
              <a:gd name="connsiteX108" fmla="*/ 4362450 w 6279040"/>
              <a:gd name="connsiteY108" fmla="*/ 666750 h 3524250"/>
              <a:gd name="connsiteX109" fmla="*/ 4305300 w 6279040"/>
              <a:gd name="connsiteY109" fmla="*/ 571500 h 3524250"/>
              <a:gd name="connsiteX110" fmla="*/ 4286250 w 6279040"/>
              <a:gd name="connsiteY110" fmla="*/ 542925 h 3524250"/>
              <a:gd name="connsiteX111" fmla="*/ 4257675 w 6279040"/>
              <a:gd name="connsiteY111" fmla="*/ 523875 h 3524250"/>
              <a:gd name="connsiteX112" fmla="*/ 4162425 w 6279040"/>
              <a:gd name="connsiteY112" fmla="*/ 400050 h 3524250"/>
              <a:gd name="connsiteX113" fmla="*/ 4076700 w 6279040"/>
              <a:gd name="connsiteY113" fmla="*/ 323850 h 3524250"/>
              <a:gd name="connsiteX114" fmla="*/ 4048125 w 6279040"/>
              <a:gd name="connsiteY114" fmla="*/ 295275 h 3524250"/>
              <a:gd name="connsiteX115" fmla="*/ 3952875 w 6279040"/>
              <a:gd name="connsiteY115" fmla="*/ 238125 h 3524250"/>
              <a:gd name="connsiteX116" fmla="*/ 3914775 w 6279040"/>
              <a:gd name="connsiteY116" fmla="*/ 209550 h 3524250"/>
              <a:gd name="connsiteX117" fmla="*/ 3829050 w 6279040"/>
              <a:gd name="connsiteY117" fmla="*/ 171450 h 3524250"/>
              <a:gd name="connsiteX118" fmla="*/ 3790950 w 6279040"/>
              <a:gd name="connsiteY118" fmla="*/ 152400 h 3524250"/>
              <a:gd name="connsiteX119" fmla="*/ 3724275 w 6279040"/>
              <a:gd name="connsiteY119" fmla="*/ 123825 h 3524250"/>
              <a:gd name="connsiteX120" fmla="*/ 3676650 w 6279040"/>
              <a:gd name="connsiteY120" fmla="*/ 95250 h 3524250"/>
              <a:gd name="connsiteX121" fmla="*/ 3600450 w 6279040"/>
              <a:gd name="connsiteY121" fmla="*/ 76200 h 3524250"/>
              <a:gd name="connsiteX122" fmla="*/ 3524250 w 6279040"/>
              <a:gd name="connsiteY122" fmla="*/ 47625 h 3524250"/>
              <a:gd name="connsiteX123" fmla="*/ 3486150 w 6279040"/>
              <a:gd name="connsiteY123" fmla="*/ 38100 h 3524250"/>
              <a:gd name="connsiteX124" fmla="*/ 3324225 w 6279040"/>
              <a:gd name="connsiteY124" fmla="*/ 19050 h 3524250"/>
              <a:gd name="connsiteX125" fmla="*/ 3152775 w 6279040"/>
              <a:gd name="connsiteY125" fmla="*/ 9525 h 3524250"/>
              <a:gd name="connsiteX126" fmla="*/ 3028950 w 6279040"/>
              <a:gd name="connsiteY126" fmla="*/ 0 h 3524250"/>
              <a:gd name="connsiteX127" fmla="*/ 1962150 w 6279040"/>
              <a:gd name="connsiteY127" fmla="*/ 19050 h 3524250"/>
              <a:gd name="connsiteX128" fmla="*/ 1733550 w 6279040"/>
              <a:gd name="connsiteY128" fmla="*/ 28575 h 3524250"/>
              <a:gd name="connsiteX129" fmla="*/ 1371600 w 6279040"/>
              <a:gd name="connsiteY129" fmla="*/ 47625 h 3524250"/>
              <a:gd name="connsiteX130" fmla="*/ 1304925 w 6279040"/>
              <a:gd name="connsiteY130" fmla="*/ 57150 h 3524250"/>
              <a:gd name="connsiteX131" fmla="*/ 1200150 w 6279040"/>
              <a:gd name="connsiteY131" fmla="*/ 66675 h 3524250"/>
              <a:gd name="connsiteX132" fmla="*/ 1143000 w 6279040"/>
              <a:gd name="connsiteY132" fmla="*/ 76200 h 3524250"/>
              <a:gd name="connsiteX133" fmla="*/ 1095375 w 6279040"/>
              <a:gd name="connsiteY13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5927993 w 6279040"/>
              <a:gd name="connsiteY100" fmla="*/ 2723921 h 3524250"/>
              <a:gd name="connsiteX101" fmla="*/ 6279040 w 6279040"/>
              <a:gd name="connsiteY101" fmla="*/ 1791963 h 3524250"/>
              <a:gd name="connsiteX102" fmla="*/ 4533900 w 6279040"/>
              <a:gd name="connsiteY102" fmla="*/ 1304925 h 3524250"/>
              <a:gd name="connsiteX103" fmla="*/ 4514850 w 6279040"/>
              <a:gd name="connsiteY103" fmla="*/ 1009650 h 3524250"/>
              <a:gd name="connsiteX104" fmla="*/ 4505325 w 6279040"/>
              <a:gd name="connsiteY104" fmla="*/ 962025 h 3524250"/>
              <a:gd name="connsiteX105" fmla="*/ 4438650 w 6279040"/>
              <a:gd name="connsiteY105" fmla="*/ 800100 h 3524250"/>
              <a:gd name="connsiteX106" fmla="*/ 4410075 w 6279040"/>
              <a:gd name="connsiteY106" fmla="*/ 762000 h 3524250"/>
              <a:gd name="connsiteX107" fmla="*/ 4362450 w 6279040"/>
              <a:gd name="connsiteY107" fmla="*/ 666750 h 3524250"/>
              <a:gd name="connsiteX108" fmla="*/ 4305300 w 6279040"/>
              <a:gd name="connsiteY108" fmla="*/ 571500 h 3524250"/>
              <a:gd name="connsiteX109" fmla="*/ 4286250 w 6279040"/>
              <a:gd name="connsiteY109" fmla="*/ 542925 h 3524250"/>
              <a:gd name="connsiteX110" fmla="*/ 4257675 w 6279040"/>
              <a:gd name="connsiteY110" fmla="*/ 523875 h 3524250"/>
              <a:gd name="connsiteX111" fmla="*/ 4162425 w 6279040"/>
              <a:gd name="connsiteY111" fmla="*/ 400050 h 3524250"/>
              <a:gd name="connsiteX112" fmla="*/ 4076700 w 6279040"/>
              <a:gd name="connsiteY112" fmla="*/ 323850 h 3524250"/>
              <a:gd name="connsiteX113" fmla="*/ 4048125 w 6279040"/>
              <a:gd name="connsiteY113" fmla="*/ 295275 h 3524250"/>
              <a:gd name="connsiteX114" fmla="*/ 3952875 w 6279040"/>
              <a:gd name="connsiteY114" fmla="*/ 238125 h 3524250"/>
              <a:gd name="connsiteX115" fmla="*/ 3914775 w 6279040"/>
              <a:gd name="connsiteY115" fmla="*/ 209550 h 3524250"/>
              <a:gd name="connsiteX116" fmla="*/ 3829050 w 6279040"/>
              <a:gd name="connsiteY116" fmla="*/ 171450 h 3524250"/>
              <a:gd name="connsiteX117" fmla="*/ 3790950 w 6279040"/>
              <a:gd name="connsiteY117" fmla="*/ 152400 h 3524250"/>
              <a:gd name="connsiteX118" fmla="*/ 3724275 w 6279040"/>
              <a:gd name="connsiteY118" fmla="*/ 123825 h 3524250"/>
              <a:gd name="connsiteX119" fmla="*/ 3676650 w 6279040"/>
              <a:gd name="connsiteY119" fmla="*/ 95250 h 3524250"/>
              <a:gd name="connsiteX120" fmla="*/ 3600450 w 6279040"/>
              <a:gd name="connsiteY120" fmla="*/ 76200 h 3524250"/>
              <a:gd name="connsiteX121" fmla="*/ 3524250 w 6279040"/>
              <a:gd name="connsiteY121" fmla="*/ 47625 h 3524250"/>
              <a:gd name="connsiteX122" fmla="*/ 3486150 w 6279040"/>
              <a:gd name="connsiteY122" fmla="*/ 38100 h 3524250"/>
              <a:gd name="connsiteX123" fmla="*/ 3324225 w 6279040"/>
              <a:gd name="connsiteY123" fmla="*/ 19050 h 3524250"/>
              <a:gd name="connsiteX124" fmla="*/ 3152775 w 6279040"/>
              <a:gd name="connsiteY124" fmla="*/ 9525 h 3524250"/>
              <a:gd name="connsiteX125" fmla="*/ 3028950 w 6279040"/>
              <a:gd name="connsiteY125" fmla="*/ 0 h 3524250"/>
              <a:gd name="connsiteX126" fmla="*/ 1962150 w 6279040"/>
              <a:gd name="connsiteY126" fmla="*/ 19050 h 3524250"/>
              <a:gd name="connsiteX127" fmla="*/ 1733550 w 6279040"/>
              <a:gd name="connsiteY127" fmla="*/ 28575 h 3524250"/>
              <a:gd name="connsiteX128" fmla="*/ 1371600 w 6279040"/>
              <a:gd name="connsiteY128" fmla="*/ 47625 h 3524250"/>
              <a:gd name="connsiteX129" fmla="*/ 1304925 w 6279040"/>
              <a:gd name="connsiteY129" fmla="*/ 57150 h 3524250"/>
              <a:gd name="connsiteX130" fmla="*/ 1200150 w 6279040"/>
              <a:gd name="connsiteY130" fmla="*/ 66675 h 3524250"/>
              <a:gd name="connsiteX131" fmla="*/ 1143000 w 6279040"/>
              <a:gd name="connsiteY131" fmla="*/ 76200 h 3524250"/>
              <a:gd name="connsiteX132" fmla="*/ 1095375 w 6279040"/>
              <a:gd name="connsiteY13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5927993 w 6279040"/>
              <a:gd name="connsiteY99" fmla="*/ 2723921 h 3524250"/>
              <a:gd name="connsiteX100" fmla="*/ 6279040 w 6279040"/>
              <a:gd name="connsiteY100" fmla="*/ 1791963 h 3524250"/>
              <a:gd name="connsiteX101" fmla="*/ 4533900 w 6279040"/>
              <a:gd name="connsiteY101" fmla="*/ 1304925 h 3524250"/>
              <a:gd name="connsiteX102" fmla="*/ 4514850 w 6279040"/>
              <a:gd name="connsiteY102" fmla="*/ 1009650 h 3524250"/>
              <a:gd name="connsiteX103" fmla="*/ 4505325 w 6279040"/>
              <a:gd name="connsiteY103" fmla="*/ 962025 h 3524250"/>
              <a:gd name="connsiteX104" fmla="*/ 4438650 w 6279040"/>
              <a:gd name="connsiteY104" fmla="*/ 800100 h 3524250"/>
              <a:gd name="connsiteX105" fmla="*/ 4410075 w 6279040"/>
              <a:gd name="connsiteY105" fmla="*/ 762000 h 3524250"/>
              <a:gd name="connsiteX106" fmla="*/ 4362450 w 6279040"/>
              <a:gd name="connsiteY106" fmla="*/ 666750 h 3524250"/>
              <a:gd name="connsiteX107" fmla="*/ 4305300 w 6279040"/>
              <a:gd name="connsiteY107" fmla="*/ 571500 h 3524250"/>
              <a:gd name="connsiteX108" fmla="*/ 4286250 w 6279040"/>
              <a:gd name="connsiteY108" fmla="*/ 542925 h 3524250"/>
              <a:gd name="connsiteX109" fmla="*/ 4257675 w 6279040"/>
              <a:gd name="connsiteY109" fmla="*/ 523875 h 3524250"/>
              <a:gd name="connsiteX110" fmla="*/ 4162425 w 6279040"/>
              <a:gd name="connsiteY110" fmla="*/ 400050 h 3524250"/>
              <a:gd name="connsiteX111" fmla="*/ 4076700 w 6279040"/>
              <a:gd name="connsiteY111" fmla="*/ 323850 h 3524250"/>
              <a:gd name="connsiteX112" fmla="*/ 4048125 w 6279040"/>
              <a:gd name="connsiteY112" fmla="*/ 295275 h 3524250"/>
              <a:gd name="connsiteX113" fmla="*/ 3952875 w 6279040"/>
              <a:gd name="connsiteY113" fmla="*/ 238125 h 3524250"/>
              <a:gd name="connsiteX114" fmla="*/ 3914775 w 6279040"/>
              <a:gd name="connsiteY114" fmla="*/ 209550 h 3524250"/>
              <a:gd name="connsiteX115" fmla="*/ 3829050 w 6279040"/>
              <a:gd name="connsiteY115" fmla="*/ 171450 h 3524250"/>
              <a:gd name="connsiteX116" fmla="*/ 3790950 w 6279040"/>
              <a:gd name="connsiteY116" fmla="*/ 152400 h 3524250"/>
              <a:gd name="connsiteX117" fmla="*/ 3724275 w 6279040"/>
              <a:gd name="connsiteY117" fmla="*/ 123825 h 3524250"/>
              <a:gd name="connsiteX118" fmla="*/ 3676650 w 6279040"/>
              <a:gd name="connsiteY118" fmla="*/ 95250 h 3524250"/>
              <a:gd name="connsiteX119" fmla="*/ 3600450 w 6279040"/>
              <a:gd name="connsiteY119" fmla="*/ 76200 h 3524250"/>
              <a:gd name="connsiteX120" fmla="*/ 3524250 w 6279040"/>
              <a:gd name="connsiteY120" fmla="*/ 47625 h 3524250"/>
              <a:gd name="connsiteX121" fmla="*/ 3486150 w 6279040"/>
              <a:gd name="connsiteY121" fmla="*/ 38100 h 3524250"/>
              <a:gd name="connsiteX122" fmla="*/ 3324225 w 6279040"/>
              <a:gd name="connsiteY122" fmla="*/ 19050 h 3524250"/>
              <a:gd name="connsiteX123" fmla="*/ 3152775 w 6279040"/>
              <a:gd name="connsiteY123" fmla="*/ 9525 h 3524250"/>
              <a:gd name="connsiteX124" fmla="*/ 3028950 w 6279040"/>
              <a:gd name="connsiteY124" fmla="*/ 0 h 3524250"/>
              <a:gd name="connsiteX125" fmla="*/ 1962150 w 6279040"/>
              <a:gd name="connsiteY125" fmla="*/ 19050 h 3524250"/>
              <a:gd name="connsiteX126" fmla="*/ 1733550 w 6279040"/>
              <a:gd name="connsiteY126" fmla="*/ 28575 h 3524250"/>
              <a:gd name="connsiteX127" fmla="*/ 1371600 w 6279040"/>
              <a:gd name="connsiteY127" fmla="*/ 47625 h 3524250"/>
              <a:gd name="connsiteX128" fmla="*/ 1304925 w 6279040"/>
              <a:gd name="connsiteY128" fmla="*/ 57150 h 3524250"/>
              <a:gd name="connsiteX129" fmla="*/ 1200150 w 6279040"/>
              <a:gd name="connsiteY129" fmla="*/ 66675 h 3524250"/>
              <a:gd name="connsiteX130" fmla="*/ 1143000 w 6279040"/>
              <a:gd name="connsiteY130" fmla="*/ 76200 h 3524250"/>
              <a:gd name="connsiteX131" fmla="*/ 1095375 w 6279040"/>
              <a:gd name="connsiteY131"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5927993 w 6279040"/>
              <a:gd name="connsiteY98" fmla="*/ 2723921 h 3524250"/>
              <a:gd name="connsiteX99" fmla="*/ 6279040 w 6279040"/>
              <a:gd name="connsiteY99" fmla="*/ 1791963 h 3524250"/>
              <a:gd name="connsiteX100" fmla="*/ 4533900 w 6279040"/>
              <a:gd name="connsiteY100" fmla="*/ 1304925 h 3524250"/>
              <a:gd name="connsiteX101" fmla="*/ 4514850 w 6279040"/>
              <a:gd name="connsiteY101" fmla="*/ 1009650 h 3524250"/>
              <a:gd name="connsiteX102" fmla="*/ 4505325 w 6279040"/>
              <a:gd name="connsiteY102" fmla="*/ 962025 h 3524250"/>
              <a:gd name="connsiteX103" fmla="*/ 4438650 w 6279040"/>
              <a:gd name="connsiteY103" fmla="*/ 800100 h 3524250"/>
              <a:gd name="connsiteX104" fmla="*/ 4410075 w 6279040"/>
              <a:gd name="connsiteY104" fmla="*/ 762000 h 3524250"/>
              <a:gd name="connsiteX105" fmla="*/ 4362450 w 6279040"/>
              <a:gd name="connsiteY105" fmla="*/ 666750 h 3524250"/>
              <a:gd name="connsiteX106" fmla="*/ 4305300 w 6279040"/>
              <a:gd name="connsiteY106" fmla="*/ 571500 h 3524250"/>
              <a:gd name="connsiteX107" fmla="*/ 4286250 w 6279040"/>
              <a:gd name="connsiteY107" fmla="*/ 542925 h 3524250"/>
              <a:gd name="connsiteX108" fmla="*/ 4257675 w 6279040"/>
              <a:gd name="connsiteY108" fmla="*/ 523875 h 3524250"/>
              <a:gd name="connsiteX109" fmla="*/ 4162425 w 6279040"/>
              <a:gd name="connsiteY109" fmla="*/ 400050 h 3524250"/>
              <a:gd name="connsiteX110" fmla="*/ 4076700 w 6279040"/>
              <a:gd name="connsiteY110" fmla="*/ 323850 h 3524250"/>
              <a:gd name="connsiteX111" fmla="*/ 4048125 w 6279040"/>
              <a:gd name="connsiteY111" fmla="*/ 295275 h 3524250"/>
              <a:gd name="connsiteX112" fmla="*/ 3952875 w 6279040"/>
              <a:gd name="connsiteY112" fmla="*/ 238125 h 3524250"/>
              <a:gd name="connsiteX113" fmla="*/ 3914775 w 6279040"/>
              <a:gd name="connsiteY113" fmla="*/ 209550 h 3524250"/>
              <a:gd name="connsiteX114" fmla="*/ 3829050 w 6279040"/>
              <a:gd name="connsiteY114" fmla="*/ 171450 h 3524250"/>
              <a:gd name="connsiteX115" fmla="*/ 3790950 w 6279040"/>
              <a:gd name="connsiteY115" fmla="*/ 152400 h 3524250"/>
              <a:gd name="connsiteX116" fmla="*/ 3724275 w 6279040"/>
              <a:gd name="connsiteY116" fmla="*/ 123825 h 3524250"/>
              <a:gd name="connsiteX117" fmla="*/ 3676650 w 6279040"/>
              <a:gd name="connsiteY117" fmla="*/ 95250 h 3524250"/>
              <a:gd name="connsiteX118" fmla="*/ 3600450 w 6279040"/>
              <a:gd name="connsiteY118" fmla="*/ 76200 h 3524250"/>
              <a:gd name="connsiteX119" fmla="*/ 3524250 w 6279040"/>
              <a:gd name="connsiteY119" fmla="*/ 47625 h 3524250"/>
              <a:gd name="connsiteX120" fmla="*/ 3486150 w 6279040"/>
              <a:gd name="connsiteY120" fmla="*/ 38100 h 3524250"/>
              <a:gd name="connsiteX121" fmla="*/ 3324225 w 6279040"/>
              <a:gd name="connsiteY121" fmla="*/ 19050 h 3524250"/>
              <a:gd name="connsiteX122" fmla="*/ 3152775 w 6279040"/>
              <a:gd name="connsiteY122" fmla="*/ 9525 h 3524250"/>
              <a:gd name="connsiteX123" fmla="*/ 3028950 w 6279040"/>
              <a:gd name="connsiteY123" fmla="*/ 0 h 3524250"/>
              <a:gd name="connsiteX124" fmla="*/ 1962150 w 6279040"/>
              <a:gd name="connsiteY124" fmla="*/ 19050 h 3524250"/>
              <a:gd name="connsiteX125" fmla="*/ 1733550 w 6279040"/>
              <a:gd name="connsiteY125" fmla="*/ 28575 h 3524250"/>
              <a:gd name="connsiteX126" fmla="*/ 1371600 w 6279040"/>
              <a:gd name="connsiteY126" fmla="*/ 47625 h 3524250"/>
              <a:gd name="connsiteX127" fmla="*/ 1304925 w 6279040"/>
              <a:gd name="connsiteY127" fmla="*/ 57150 h 3524250"/>
              <a:gd name="connsiteX128" fmla="*/ 1200150 w 6279040"/>
              <a:gd name="connsiteY128" fmla="*/ 66675 h 3524250"/>
              <a:gd name="connsiteX129" fmla="*/ 1143000 w 6279040"/>
              <a:gd name="connsiteY129" fmla="*/ 76200 h 3524250"/>
              <a:gd name="connsiteX130" fmla="*/ 1095375 w 6279040"/>
              <a:gd name="connsiteY130"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5927993 w 6279040"/>
              <a:gd name="connsiteY97" fmla="*/ 2723921 h 3524250"/>
              <a:gd name="connsiteX98" fmla="*/ 6279040 w 6279040"/>
              <a:gd name="connsiteY98" fmla="*/ 1791963 h 3524250"/>
              <a:gd name="connsiteX99" fmla="*/ 4533900 w 6279040"/>
              <a:gd name="connsiteY99" fmla="*/ 1304925 h 3524250"/>
              <a:gd name="connsiteX100" fmla="*/ 4514850 w 6279040"/>
              <a:gd name="connsiteY100" fmla="*/ 1009650 h 3524250"/>
              <a:gd name="connsiteX101" fmla="*/ 4505325 w 6279040"/>
              <a:gd name="connsiteY101" fmla="*/ 962025 h 3524250"/>
              <a:gd name="connsiteX102" fmla="*/ 4438650 w 6279040"/>
              <a:gd name="connsiteY102" fmla="*/ 800100 h 3524250"/>
              <a:gd name="connsiteX103" fmla="*/ 4410075 w 6279040"/>
              <a:gd name="connsiteY103" fmla="*/ 762000 h 3524250"/>
              <a:gd name="connsiteX104" fmla="*/ 4362450 w 6279040"/>
              <a:gd name="connsiteY104" fmla="*/ 666750 h 3524250"/>
              <a:gd name="connsiteX105" fmla="*/ 4305300 w 6279040"/>
              <a:gd name="connsiteY105" fmla="*/ 571500 h 3524250"/>
              <a:gd name="connsiteX106" fmla="*/ 4286250 w 6279040"/>
              <a:gd name="connsiteY106" fmla="*/ 542925 h 3524250"/>
              <a:gd name="connsiteX107" fmla="*/ 4257675 w 6279040"/>
              <a:gd name="connsiteY107" fmla="*/ 523875 h 3524250"/>
              <a:gd name="connsiteX108" fmla="*/ 4162425 w 6279040"/>
              <a:gd name="connsiteY108" fmla="*/ 400050 h 3524250"/>
              <a:gd name="connsiteX109" fmla="*/ 4076700 w 6279040"/>
              <a:gd name="connsiteY109" fmla="*/ 323850 h 3524250"/>
              <a:gd name="connsiteX110" fmla="*/ 4048125 w 6279040"/>
              <a:gd name="connsiteY110" fmla="*/ 295275 h 3524250"/>
              <a:gd name="connsiteX111" fmla="*/ 3952875 w 6279040"/>
              <a:gd name="connsiteY111" fmla="*/ 238125 h 3524250"/>
              <a:gd name="connsiteX112" fmla="*/ 3914775 w 6279040"/>
              <a:gd name="connsiteY112" fmla="*/ 209550 h 3524250"/>
              <a:gd name="connsiteX113" fmla="*/ 3829050 w 6279040"/>
              <a:gd name="connsiteY113" fmla="*/ 171450 h 3524250"/>
              <a:gd name="connsiteX114" fmla="*/ 3790950 w 6279040"/>
              <a:gd name="connsiteY114" fmla="*/ 152400 h 3524250"/>
              <a:gd name="connsiteX115" fmla="*/ 3724275 w 6279040"/>
              <a:gd name="connsiteY115" fmla="*/ 123825 h 3524250"/>
              <a:gd name="connsiteX116" fmla="*/ 3676650 w 6279040"/>
              <a:gd name="connsiteY116" fmla="*/ 95250 h 3524250"/>
              <a:gd name="connsiteX117" fmla="*/ 3600450 w 6279040"/>
              <a:gd name="connsiteY117" fmla="*/ 76200 h 3524250"/>
              <a:gd name="connsiteX118" fmla="*/ 3524250 w 6279040"/>
              <a:gd name="connsiteY118" fmla="*/ 47625 h 3524250"/>
              <a:gd name="connsiteX119" fmla="*/ 3486150 w 6279040"/>
              <a:gd name="connsiteY119" fmla="*/ 38100 h 3524250"/>
              <a:gd name="connsiteX120" fmla="*/ 3324225 w 6279040"/>
              <a:gd name="connsiteY120" fmla="*/ 19050 h 3524250"/>
              <a:gd name="connsiteX121" fmla="*/ 3152775 w 6279040"/>
              <a:gd name="connsiteY121" fmla="*/ 9525 h 3524250"/>
              <a:gd name="connsiteX122" fmla="*/ 3028950 w 6279040"/>
              <a:gd name="connsiteY122" fmla="*/ 0 h 3524250"/>
              <a:gd name="connsiteX123" fmla="*/ 1962150 w 6279040"/>
              <a:gd name="connsiteY123" fmla="*/ 19050 h 3524250"/>
              <a:gd name="connsiteX124" fmla="*/ 1733550 w 6279040"/>
              <a:gd name="connsiteY124" fmla="*/ 28575 h 3524250"/>
              <a:gd name="connsiteX125" fmla="*/ 1371600 w 6279040"/>
              <a:gd name="connsiteY125" fmla="*/ 47625 h 3524250"/>
              <a:gd name="connsiteX126" fmla="*/ 1304925 w 6279040"/>
              <a:gd name="connsiteY126" fmla="*/ 57150 h 3524250"/>
              <a:gd name="connsiteX127" fmla="*/ 1200150 w 6279040"/>
              <a:gd name="connsiteY127" fmla="*/ 66675 h 3524250"/>
              <a:gd name="connsiteX128" fmla="*/ 1143000 w 6279040"/>
              <a:gd name="connsiteY128" fmla="*/ 76200 h 3524250"/>
              <a:gd name="connsiteX129" fmla="*/ 1095375 w 6279040"/>
              <a:gd name="connsiteY129"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5927993 w 6279040"/>
              <a:gd name="connsiteY96" fmla="*/ 2723921 h 3524250"/>
              <a:gd name="connsiteX97" fmla="*/ 6279040 w 6279040"/>
              <a:gd name="connsiteY97" fmla="*/ 1791963 h 3524250"/>
              <a:gd name="connsiteX98" fmla="*/ 4533900 w 6279040"/>
              <a:gd name="connsiteY98" fmla="*/ 1304925 h 3524250"/>
              <a:gd name="connsiteX99" fmla="*/ 4514850 w 6279040"/>
              <a:gd name="connsiteY99" fmla="*/ 1009650 h 3524250"/>
              <a:gd name="connsiteX100" fmla="*/ 4505325 w 6279040"/>
              <a:gd name="connsiteY100" fmla="*/ 962025 h 3524250"/>
              <a:gd name="connsiteX101" fmla="*/ 4438650 w 6279040"/>
              <a:gd name="connsiteY101" fmla="*/ 800100 h 3524250"/>
              <a:gd name="connsiteX102" fmla="*/ 4410075 w 6279040"/>
              <a:gd name="connsiteY102" fmla="*/ 762000 h 3524250"/>
              <a:gd name="connsiteX103" fmla="*/ 4362450 w 6279040"/>
              <a:gd name="connsiteY103" fmla="*/ 666750 h 3524250"/>
              <a:gd name="connsiteX104" fmla="*/ 4305300 w 6279040"/>
              <a:gd name="connsiteY104" fmla="*/ 571500 h 3524250"/>
              <a:gd name="connsiteX105" fmla="*/ 4286250 w 6279040"/>
              <a:gd name="connsiteY105" fmla="*/ 542925 h 3524250"/>
              <a:gd name="connsiteX106" fmla="*/ 4257675 w 6279040"/>
              <a:gd name="connsiteY106" fmla="*/ 523875 h 3524250"/>
              <a:gd name="connsiteX107" fmla="*/ 4162425 w 6279040"/>
              <a:gd name="connsiteY107" fmla="*/ 400050 h 3524250"/>
              <a:gd name="connsiteX108" fmla="*/ 4076700 w 6279040"/>
              <a:gd name="connsiteY108" fmla="*/ 323850 h 3524250"/>
              <a:gd name="connsiteX109" fmla="*/ 4048125 w 6279040"/>
              <a:gd name="connsiteY109" fmla="*/ 295275 h 3524250"/>
              <a:gd name="connsiteX110" fmla="*/ 3952875 w 6279040"/>
              <a:gd name="connsiteY110" fmla="*/ 238125 h 3524250"/>
              <a:gd name="connsiteX111" fmla="*/ 3914775 w 6279040"/>
              <a:gd name="connsiteY111" fmla="*/ 209550 h 3524250"/>
              <a:gd name="connsiteX112" fmla="*/ 3829050 w 6279040"/>
              <a:gd name="connsiteY112" fmla="*/ 171450 h 3524250"/>
              <a:gd name="connsiteX113" fmla="*/ 3790950 w 6279040"/>
              <a:gd name="connsiteY113" fmla="*/ 152400 h 3524250"/>
              <a:gd name="connsiteX114" fmla="*/ 3724275 w 6279040"/>
              <a:gd name="connsiteY114" fmla="*/ 123825 h 3524250"/>
              <a:gd name="connsiteX115" fmla="*/ 3676650 w 6279040"/>
              <a:gd name="connsiteY115" fmla="*/ 95250 h 3524250"/>
              <a:gd name="connsiteX116" fmla="*/ 3600450 w 6279040"/>
              <a:gd name="connsiteY116" fmla="*/ 76200 h 3524250"/>
              <a:gd name="connsiteX117" fmla="*/ 3524250 w 6279040"/>
              <a:gd name="connsiteY117" fmla="*/ 47625 h 3524250"/>
              <a:gd name="connsiteX118" fmla="*/ 3486150 w 6279040"/>
              <a:gd name="connsiteY118" fmla="*/ 38100 h 3524250"/>
              <a:gd name="connsiteX119" fmla="*/ 3324225 w 6279040"/>
              <a:gd name="connsiteY119" fmla="*/ 19050 h 3524250"/>
              <a:gd name="connsiteX120" fmla="*/ 3152775 w 6279040"/>
              <a:gd name="connsiteY120" fmla="*/ 9525 h 3524250"/>
              <a:gd name="connsiteX121" fmla="*/ 3028950 w 6279040"/>
              <a:gd name="connsiteY121" fmla="*/ 0 h 3524250"/>
              <a:gd name="connsiteX122" fmla="*/ 1962150 w 6279040"/>
              <a:gd name="connsiteY122" fmla="*/ 19050 h 3524250"/>
              <a:gd name="connsiteX123" fmla="*/ 1733550 w 6279040"/>
              <a:gd name="connsiteY123" fmla="*/ 28575 h 3524250"/>
              <a:gd name="connsiteX124" fmla="*/ 1371600 w 6279040"/>
              <a:gd name="connsiteY124" fmla="*/ 47625 h 3524250"/>
              <a:gd name="connsiteX125" fmla="*/ 1304925 w 6279040"/>
              <a:gd name="connsiteY125" fmla="*/ 57150 h 3524250"/>
              <a:gd name="connsiteX126" fmla="*/ 1200150 w 6279040"/>
              <a:gd name="connsiteY126" fmla="*/ 66675 h 3524250"/>
              <a:gd name="connsiteX127" fmla="*/ 1143000 w 6279040"/>
              <a:gd name="connsiteY127" fmla="*/ 76200 h 3524250"/>
              <a:gd name="connsiteX128" fmla="*/ 1095375 w 6279040"/>
              <a:gd name="connsiteY128"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5927993 w 6279040"/>
              <a:gd name="connsiteY95" fmla="*/ 2723921 h 3524250"/>
              <a:gd name="connsiteX96" fmla="*/ 6279040 w 6279040"/>
              <a:gd name="connsiteY96" fmla="*/ 1791963 h 3524250"/>
              <a:gd name="connsiteX97" fmla="*/ 4533900 w 6279040"/>
              <a:gd name="connsiteY97" fmla="*/ 1304925 h 3524250"/>
              <a:gd name="connsiteX98" fmla="*/ 4514850 w 6279040"/>
              <a:gd name="connsiteY98" fmla="*/ 1009650 h 3524250"/>
              <a:gd name="connsiteX99" fmla="*/ 4505325 w 6279040"/>
              <a:gd name="connsiteY99" fmla="*/ 962025 h 3524250"/>
              <a:gd name="connsiteX100" fmla="*/ 4438650 w 6279040"/>
              <a:gd name="connsiteY100" fmla="*/ 800100 h 3524250"/>
              <a:gd name="connsiteX101" fmla="*/ 4410075 w 6279040"/>
              <a:gd name="connsiteY101" fmla="*/ 762000 h 3524250"/>
              <a:gd name="connsiteX102" fmla="*/ 4362450 w 6279040"/>
              <a:gd name="connsiteY102" fmla="*/ 666750 h 3524250"/>
              <a:gd name="connsiteX103" fmla="*/ 4305300 w 6279040"/>
              <a:gd name="connsiteY103" fmla="*/ 571500 h 3524250"/>
              <a:gd name="connsiteX104" fmla="*/ 4286250 w 6279040"/>
              <a:gd name="connsiteY104" fmla="*/ 542925 h 3524250"/>
              <a:gd name="connsiteX105" fmla="*/ 4257675 w 6279040"/>
              <a:gd name="connsiteY105" fmla="*/ 523875 h 3524250"/>
              <a:gd name="connsiteX106" fmla="*/ 4162425 w 6279040"/>
              <a:gd name="connsiteY106" fmla="*/ 400050 h 3524250"/>
              <a:gd name="connsiteX107" fmla="*/ 4076700 w 6279040"/>
              <a:gd name="connsiteY107" fmla="*/ 323850 h 3524250"/>
              <a:gd name="connsiteX108" fmla="*/ 4048125 w 6279040"/>
              <a:gd name="connsiteY108" fmla="*/ 295275 h 3524250"/>
              <a:gd name="connsiteX109" fmla="*/ 3952875 w 6279040"/>
              <a:gd name="connsiteY109" fmla="*/ 238125 h 3524250"/>
              <a:gd name="connsiteX110" fmla="*/ 3914775 w 6279040"/>
              <a:gd name="connsiteY110" fmla="*/ 209550 h 3524250"/>
              <a:gd name="connsiteX111" fmla="*/ 3829050 w 6279040"/>
              <a:gd name="connsiteY111" fmla="*/ 171450 h 3524250"/>
              <a:gd name="connsiteX112" fmla="*/ 3790950 w 6279040"/>
              <a:gd name="connsiteY112" fmla="*/ 152400 h 3524250"/>
              <a:gd name="connsiteX113" fmla="*/ 3724275 w 6279040"/>
              <a:gd name="connsiteY113" fmla="*/ 123825 h 3524250"/>
              <a:gd name="connsiteX114" fmla="*/ 3676650 w 6279040"/>
              <a:gd name="connsiteY114" fmla="*/ 95250 h 3524250"/>
              <a:gd name="connsiteX115" fmla="*/ 3600450 w 6279040"/>
              <a:gd name="connsiteY115" fmla="*/ 76200 h 3524250"/>
              <a:gd name="connsiteX116" fmla="*/ 3524250 w 6279040"/>
              <a:gd name="connsiteY116" fmla="*/ 47625 h 3524250"/>
              <a:gd name="connsiteX117" fmla="*/ 3486150 w 6279040"/>
              <a:gd name="connsiteY117" fmla="*/ 38100 h 3524250"/>
              <a:gd name="connsiteX118" fmla="*/ 3324225 w 6279040"/>
              <a:gd name="connsiteY118" fmla="*/ 19050 h 3524250"/>
              <a:gd name="connsiteX119" fmla="*/ 3152775 w 6279040"/>
              <a:gd name="connsiteY119" fmla="*/ 9525 h 3524250"/>
              <a:gd name="connsiteX120" fmla="*/ 3028950 w 6279040"/>
              <a:gd name="connsiteY120" fmla="*/ 0 h 3524250"/>
              <a:gd name="connsiteX121" fmla="*/ 1962150 w 6279040"/>
              <a:gd name="connsiteY121" fmla="*/ 19050 h 3524250"/>
              <a:gd name="connsiteX122" fmla="*/ 1733550 w 6279040"/>
              <a:gd name="connsiteY122" fmla="*/ 28575 h 3524250"/>
              <a:gd name="connsiteX123" fmla="*/ 1371600 w 6279040"/>
              <a:gd name="connsiteY123" fmla="*/ 47625 h 3524250"/>
              <a:gd name="connsiteX124" fmla="*/ 1304925 w 6279040"/>
              <a:gd name="connsiteY124" fmla="*/ 57150 h 3524250"/>
              <a:gd name="connsiteX125" fmla="*/ 1200150 w 6279040"/>
              <a:gd name="connsiteY125" fmla="*/ 66675 h 3524250"/>
              <a:gd name="connsiteX126" fmla="*/ 1143000 w 6279040"/>
              <a:gd name="connsiteY126" fmla="*/ 76200 h 3524250"/>
              <a:gd name="connsiteX127" fmla="*/ 1095375 w 6279040"/>
              <a:gd name="connsiteY127"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5927993 w 6279040"/>
              <a:gd name="connsiteY94" fmla="*/ 2723921 h 3524250"/>
              <a:gd name="connsiteX95" fmla="*/ 6279040 w 6279040"/>
              <a:gd name="connsiteY95" fmla="*/ 1791963 h 3524250"/>
              <a:gd name="connsiteX96" fmla="*/ 4533900 w 6279040"/>
              <a:gd name="connsiteY96" fmla="*/ 1304925 h 3524250"/>
              <a:gd name="connsiteX97" fmla="*/ 4514850 w 6279040"/>
              <a:gd name="connsiteY97" fmla="*/ 1009650 h 3524250"/>
              <a:gd name="connsiteX98" fmla="*/ 4505325 w 6279040"/>
              <a:gd name="connsiteY98" fmla="*/ 962025 h 3524250"/>
              <a:gd name="connsiteX99" fmla="*/ 4438650 w 6279040"/>
              <a:gd name="connsiteY99" fmla="*/ 800100 h 3524250"/>
              <a:gd name="connsiteX100" fmla="*/ 4410075 w 6279040"/>
              <a:gd name="connsiteY100" fmla="*/ 762000 h 3524250"/>
              <a:gd name="connsiteX101" fmla="*/ 4362450 w 6279040"/>
              <a:gd name="connsiteY101" fmla="*/ 666750 h 3524250"/>
              <a:gd name="connsiteX102" fmla="*/ 4305300 w 6279040"/>
              <a:gd name="connsiteY102" fmla="*/ 571500 h 3524250"/>
              <a:gd name="connsiteX103" fmla="*/ 4286250 w 6279040"/>
              <a:gd name="connsiteY103" fmla="*/ 542925 h 3524250"/>
              <a:gd name="connsiteX104" fmla="*/ 4257675 w 6279040"/>
              <a:gd name="connsiteY104" fmla="*/ 523875 h 3524250"/>
              <a:gd name="connsiteX105" fmla="*/ 4162425 w 6279040"/>
              <a:gd name="connsiteY105" fmla="*/ 400050 h 3524250"/>
              <a:gd name="connsiteX106" fmla="*/ 4076700 w 6279040"/>
              <a:gd name="connsiteY106" fmla="*/ 323850 h 3524250"/>
              <a:gd name="connsiteX107" fmla="*/ 4048125 w 6279040"/>
              <a:gd name="connsiteY107" fmla="*/ 295275 h 3524250"/>
              <a:gd name="connsiteX108" fmla="*/ 3952875 w 6279040"/>
              <a:gd name="connsiteY108" fmla="*/ 238125 h 3524250"/>
              <a:gd name="connsiteX109" fmla="*/ 3914775 w 6279040"/>
              <a:gd name="connsiteY109" fmla="*/ 209550 h 3524250"/>
              <a:gd name="connsiteX110" fmla="*/ 3829050 w 6279040"/>
              <a:gd name="connsiteY110" fmla="*/ 171450 h 3524250"/>
              <a:gd name="connsiteX111" fmla="*/ 3790950 w 6279040"/>
              <a:gd name="connsiteY111" fmla="*/ 152400 h 3524250"/>
              <a:gd name="connsiteX112" fmla="*/ 3724275 w 6279040"/>
              <a:gd name="connsiteY112" fmla="*/ 123825 h 3524250"/>
              <a:gd name="connsiteX113" fmla="*/ 3676650 w 6279040"/>
              <a:gd name="connsiteY113" fmla="*/ 95250 h 3524250"/>
              <a:gd name="connsiteX114" fmla="*/ 3600450 w 6279040"/>
              <a:gd name="connsiteY114" fmla="*/ 76200 h 3524250"/>
              <a:gd name="connsiteX115" fmla="*/ 3524250 w 6279040"/>
              <a:gd name="connsiteY115" fmla="*/ 47625 h 3524250"/>
              <a:gd name="connsiteX116" fmla="*/ 3486150 w 6279040"/>
              <a:gd name="connsiteY116" fmla="*/ 38100 h 3524250"/>
              <a:gd name="connsiteX117" fmla="*/ 3324225 w 6279040"/>
              <a:gd name="connsiteY117" fmla="*/ 19050 h 3524250"/>
              <a:gd name="connsiteX118" fmla="*/ 3152775 w 6279040"/>
              <a:gd name="connsiteY118" fmla="*/ 9525 h 3524250"/>
              <a:gd name="connsiteX119" fmla="*/ 3028950 w 6279040"/>
              <a:gd name="connsiteY119" fmla="*/ 0 h 3524250"/>
              <a:gd name="connsiteX120" fmla="*/ 1962150 w 6279040"/>
              <a:gd name="connsiteY120" fmla="*/ 19050 h 3524250"/>
              <a:gd name="connsiteX121" fmla="*/ 1733550 w 6279040"/>
              <a:gd name="connsiteY121" fmla="*/ 28575 h 3524250"/>
              <a:gd name="connsiteX122" fmla="*/ 1371600 w 6279040"/>
              <a:gd name="connsiteY122" fmla="*/ 47625 h 3524250"/>
              <a:gd name="connsiteX123" fmla="*/ 1304925 w 6279040"/>
              <a:gd name="connsiteY123" fmla="*/ 57150 h 3524250"/>
              <a:gd name="connsiteX124" fmla="*/ 1200150 w 6279040"/>
              <a:gd name="connsiteY124" fmla="*/ 66675 h 3524250"/>
              <a:gd name="connsiteX125" fmla="*/ 1143000 w 6279040"/>
              <a:gd name="connsiteY125" fmla="*/ 76200 h 3524250"/>
              <a:gd name="connsiteX126" fmla="*/ 1095375 w 6279040"/>
              <a:gd name="connsiteY126"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5927993 w 6279040"/>
              <a:gd name="connsiteY93" fmla="*/ 2723921 h 3524250"/>
              <a:gd name="connsiteX94" fmla="*/ 6279040 w 6279040"/>
              <a:gd name="connsiteY94" fmla="*/ 1791963 h 3524250"/>
              <a:gd name="connsiteX95" fmla="*/ 4533900 w 6279040"/>
              <a:gd name="connsiteY95" fmla="*/ 1304925 h 3524250"/>
              <a:gd name="connsiteX96" fmla="*/ 4514850 w 6279040"/>
              <a:gd name="connsiteY96" fmla="*/ 1009650 h 3524250"/>
              <a:gd name="connsiteX97" fmla="*/ 4505325 w 6279040"/>
              <a:gd name="connsiteY97" fmla="*/ 962025 h 3524250"/>
              <a:gd name="connsiteX98" fmla="*/ 4438650 w 6279040"/>
              <a:gd name="connsiteY98" fmla="*/ 800100 h 3524250"/>
              <a:gd name="connsiteX99" fmla="*/ 4410075 w 6279040"/>
              <a:gd name="connsiteY99" fmla="*/ 762000 h 3524250"/>
              <a:gd name="connsiteX100" fmla="*/ 4362450 w 6279040"/>
              <a:gd name="connsiteY100" fmla="*/ 666750 h 3524250"/>
              <a:gd name="connsiteX101" fmla="*/ 4305300 w 6279040"/>
              <a:gd name="connsiteY101" fmla="*/ 571500 h 3524250"/>
              <a:gd name="connsiteX102" fmla="*/ 4286250 w 6279040"/>
              <a:gd name="connsiteY102" fmla="*/ 542925 h 3524250"/>
              <a:gd name="connsiteX103" fmla="*/ 4257675 w 6279040"/>
              <a:gd name="connsiteY103" fmla="*/ 523875 h 3524250"/>
              <a:gd name="connsiteX104" fmla="*/ 4162425 w 6279040"/>
              <a:gd name="connsiteY104" fmla="*/ 400050 h 3524250"/>
              <a:gd name="connsiteX105" fmla="*/ 4076700 w 6279040"/>
              <a:gd name="connsiteY105" fmla="*/ 323850 h 3524250"/>
              <a:gd name="connsiteX106" fmla="*/ 4048125 w 6279040"/>
              <a:gd name="connsiteY106" fmla="*/ 295275 h 3524250"/>
              <a:gd name="connsiteX107" fmla="*/ 3952875 w 6279040"/>
              <a:gd name="connsiteY107" fmla="*/ 238125 h 3524250"/>
              <a:gd name="connsiteX108" fmla="*/ 3914775 w 6279040"/>
              <a:gd name="connsiteY108" fmla="*/ 209550 h 3524250"/>
              <a:gd name="connsiteX109" fmla="*/ 3829050 w 6279040"/>
              <a:gd name="connsiteY109" fmla="*/ 171450 h 3524250"/>
              <a:gd name="connsiteX110" fmla="*/ 3790950 w 6279040"/>
              <a:gd name="connsiteY110" fmla="*/ 152400 h 3524250"/>
              <a:gd name="connsiteX111" fmla="*/ 3724275 w 6279040"/>
              <a:gd name="connsiteY111" fmla="*/ 123825 h 3524250"/>
              <a:gd name="connsiteX112" fmla="*/ 3676650 w 6279040"/>
              <a:gd name="connsiteY112" fmla="*/ 95250 h 3524250"/>
              <a:gd name="connsiteX113" fmla="*/ 3600450 w 6279040"/>
              <a:gd name="connsiteY113" fmla="*/ 76200 h 3524250"/>
              <a:gd name="connsiteX114" fmla="*/ 3524250 w 6279040"/>
              <a:gd name="connsiteY114" fmla="*/ 47625 h 3524250"/>
              <a:gd name="connsiteX115" fmla="*/ 3486150 w 6279040"/>
              <a:gd name="connsiteY115" fmla="*/ 38100 h 3524250"/>
              <a:gd name="connsiteX116" fmla="*/ 3324225 w 6279040"/>
              <a:gd name="connsiteY116" fmla="*/ 19050 h 3524250"/>
              <a:gd name="connsiteX117" fmla="*/ 3152775 w 6279040"/>
              <a:gd name="connsiteY117" fmla="*/ 9525 h 3524250"/>
              <a:gd name="connsiteX118" fmla="*/ 3028950 w 6279040"/>
              <a:gd name="connsiteY118" fmla="*/ 0 h 3524250"/>
              <a:gd name="connsiteX119" fmla="*/ 1962150 w 6279040"/>
              <a:gd name="connsiteY119" fmla="*/ 19050 h 3524250"/>
              <a:gd name="connsiteX120" fmla="*/ 1733550 w 6279040"/>
              <a:gd name="connsiteY120" fmla="*/ 28575 h 3524250"/>
              <a:gd name="connsiteX121" fmla="*/ 1371600 w 6279040"/>
              <a:gd name="connsiteY121" fmla="*/ 47625 h 3524250"/>
              <a:gd name="connsiteX122" fmla="*/ 1304925 w 6279040"/>
              <a:gd name="connsiteY122" fmla="*/ 57150 h 3524250"/>
              <a:gd name="connsiteX123" fmla="*/ 1200150 w 6279040"/>
              <a:gd name="connsiteY123" fmla="*/ 66675 h 3524250"/>
              <a:gd name="connsiteX124" fmla="*/ 1143000 w 6279040"/>
              <a:gd name="connsiteY124" fmla="*/ 76200 h 3524250"/>
              <a:gd name="connsiteX125" fmla="*/ 1095375 w 6279040"/>
              <a:gd name="connsiteY12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5927993 w 6279040"/>
              <a:gd name="connsiteY92" fmla="*/ 2723921 h 3524250"/>
              <a:gd name="connsiteX93" fmla="*/ 6279040 w 6279040"/>
              <a:gd name="connsiteY93" fmla="*/ 1791963 h 3524250"/>
              <a:gd name="connsiteX94" fmla="*/ 4533900 w 6279040"/>
              <a:gd name="connsiteY94" fmla="*/ 1304925 h 3524250"/>
              <a:gd name="connsiteX95" fmla="*/ 4514850 w 6279040"/>
              <a:gd name="connsiteY95" fmla="*/ 1009650 h 3524250"/>
              <a:gd name="connsiteX96" fmla="*/ 4505325 w 6279040"/>
              <a:gd name="connsiteY96" fmla="*/ 962025 h 3524250"/>
              <a:gd name="connsiteX97" fmla="*/ 4438650 w 6279040"/>
              <a:gd name="connsiteY97" fmla="*/ 800100 h 3524250"/>
              <a:gd name="connsiteX98" fmla="*/ 4410075 w 6279040"/>
              <a:gd name="connsiteY98" fmla="*/ 762000 h 3524250"/>
              <a:gd name="connsiteX99" fmla="*/ 4362450 w 6279040"/>
              <a:gd name="connsiteY99" fmla="*/ 666750 h 3524250"/>
              <a:gd name="connsiteX100" fmla="*/ 4305300 w 6279040"/>
              <a:gd name="connsiteY100" fmla="*/ 571500 h 3524250"/>
              <a:gd name="connsiteX101" fmla="*/ 4286250 w 6279040"/>
              <a:gd name="connsiteY101" fmla="*/ 542925 h 3524250"/>
              <a:gd name="connsiteX102" fmla="*/ 4257675 w 6279040"/>
              <a:gd name="connsiteY102" fmla="*/ 523875 h 3524250"/>
              <a:gd name="connsiteX103" fmla="*/ 4162425 w 6279040"/>
              <a:gd name="connsiteY103" fmla="*/ 400050 h 3524250"/>
              <a:gd name="connsiteX104" fmla="*/ 4076700 w 6279040"/>
              <a:gd name="connsiteY104" fmla="*/ 323850 h 3524250"/>
              <a:gd name="connsiteX105" fmla="*/ 4048125 w 6279040"/>
              <a:gd name="connsiteY105" fmla="*/ 295275 h 3524250"/>
              <a:gd name="connsiteX106" fmla="*/ 3952875 w 6279040"/>
              <a:gd name="connsiteY106" fmla="*/ 238125 h 3524250"/>
              <a:gd name="connsiteX107" fmla="*/ 3914775 w 6279040"/>
              <a:gd name="connsiteY107" fmla="*/ 209550 h 3524250"/>
              <a:gd name="connsiteX108" fmla="*/ 3829050 w 6279040"/>
              <a:gd name="connsiteY108" fmla="*/ 171450 h 3524250"/>
              <a:gd name="connsiteX109" fmla="*/ 3790950 w 6279040"/>
              <a:gd name="connsiteY109" fmla="*/ 152400 h 3524250"/>
              <a:gd name="connsiteX110" fmla="*/ 3724275 w 6279040"/>
              <a:gd name="connsiteY110" fmla="*/ 123825 h 3524250"/>
              <a:gd name="connsiteX111" fmla="*/ 3676650 w 6279040"/>
              <a:gd name="connsiteY111" fmla="*/ 95250 h 3524250"/>
              <a:gd name="connsiteX112" fmla="*/ 3600450 w 6279040"/>
              <a:gd name="connsiteY112" fmla="*/ 76200 h 3524250"/>
              <a:gd name="connsiteX113" fmla="*/ 3524250 w 6279040"/>
              <a:gd name="connsiteY113" fmla="*/ 47625 h 3524250"/>
              <a:gd name="connsiteX114" fmla="*/ 3486150 w 6279040"/>
              <a:gd name="connsiteY114" fmla="*/ 38100 h 3524250"/>
              <a:gd name="connsiteX115" fmla="*/ 3324225 w 6279040"/>
              <a:gd name="connsiteY115" fmla="*/ 19050 h 3524250"/>
              <a:gd name="connsiteX116" fmla="*/ 3152775 w 6279040"/>
              <a:gd name="connsiteY116" fmla="*/ 9525 h 3524250"/>
              <a:gd name="connsiteX117" fmla="*/ 3028950 w 6279040"/>
              <a:gd name="connsiteY117" fmla="*/ 0 h 3524250"/>
              <a:gd name="connsiteX118" fmla="*/ 1962150 w 6279040"/>
              <a:gd name="connsiteY118" fmla="*/ 19050 h 3524250"/>
              <a:gd name="connsiteX119" fmla="*/ 1733550 w 6279040"/>
              <a:gd name="connsiteY119" fmla="*/ 28575 h 3524250"/>
              <a:gd name="connsiteX120" fmla="*/ 1371600 w 6279040"/>
              <a:gd name="connsiteY120" fmla="*/ 47625 h 3524250"/>
              <a:gd name="connsiteX121" fmla="*/ 1304925 w 6279040"/>
              <a:gd name="connsiteY121" fmla="*/ 57150 h 3524250"/>
              <a:gd name="connsiteX122" fmla="*/ 1200150 w 6279040"/>
              <a:gd name="connsiteY122" fmla="*/ 66675 h 3524250"/>
              <a:gd name="connsiteX123" fmla="*/ 1143000 w 6279040"/>
              <a:gd name="connsiteY123" fmla="*/ 76200 h 3524250"/>
              <a:gd name="connsiteX124" fmla="*/ 1095375 w 6279040"/>
              <a:gd name="connsiteY12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5927993 w 6279040"/>
              <a:gd name="connsiteY91" fmla="*/ 2723921 h 3524250"/>
              <a:gd name="connsiteX92" fmla="*/ 6279040 w 6279040"/>
              <a:gd name="connsiteY92" fmla="*/ 1791963 h 3524250"/>
              <a:gd name="connsiteX93" fmla="*/ 4533900 w 6279040"/>
              <a:gd name="connsiteY93" fmla="*/ 1304925 h 3524250"/>
              <a:gd name="connsiteX94" fmla="*/ 4514850 w 6279040"/>
              <a:gd name="connsiteY94" fmla="*/ 1009650 h 3524250"/>
              <a:gd name="connsiteX95" fmla="*/ 4505325 w 6279040"/>
              <a:gd name="connsiteY95" fmla="*/ 962025 h 3524250"/>
              <a:gd name="connsiteX96" fmla="*/ 4438650 w 6279040"/>
              <a:gd name="connsiteY96" fmla="*/ 800100 h 3524250"/>
              <a:gd name="connsiteX97" fmla="*/ 4410075 w 6279040"/>
              <a:gd name="connsiteY97" fmla="*/ 762000 h 3524250"/>
              <a:gd name="connsiteX98" fmla="*/ 4362450 w 6279040"/>
              <a:gd name="connsiteY98" fmla="*/ 666750 h 3524250"/>
              <a:gd name="connsiteX99" fmla="*/ 4305300 w 6279040"/>
              <a:gd name="connsiteY99" fmla="*/ 571500 h 3524250"/>
              <a:gd name="connsiteX100" fmla="*/ 4286250 w 6279040"/>
              <a:gd name="connsiteY100" fmla="*/ 542925 h 3524250"/>
              <a:gd name="connsiteX101" fmla="*/ 4257675 w 6279040"/>
              <a:gd name="connsiteY101" fmla="*/ 523875 h 3524250"/>
              <a:gd name="connsiteX102" fmla="*/ 4162425 w 6279040"/>
              <a:gd name="connsiteY102" fmla="*/ 400050 h 3524250"/>
              <a:gd name="connsiteX103" fmla="*/ 4076700 w 6279040"/>
              <a:gd name="connsiteY103" fmla="*/ 323850 h 3524250"/>
              <a:gd name="connsiteX104" fmla="*/ 4048125 w 6279040"/>
              <a:gd name="connsiteY104" fmla="*/ 295275 h 3524250"/>
              <a:gd name="connsiteX105" fmla="*/ 3952875 w 6279040"/>
              <a:gd name="connsiteY105" fmla="*/ 238125 h 3524250"/>
              <a:gd name="connsiteX106" fmla="*/ 3914775 w 6279040"/>
              <a:gd name="connsiteY106" fmla="*/ 209550 h 3524250"/>
              <a:gd name="connsiteX107" fmla="*/ 3829050 w 6279040"/>
              <a:gd name="connsiteY107" fmla="*/ 171450 h 3524250"/>
              <a:gd name="connsiteX108" fmla="*/ 3790950 w 6279040"/>
              <a:gd name="connsiteY108" fmla="*/ 152400 h 3524250"/>
              <a:gd name="connsiteX109" fmla="*/ 3724275 w 6279040"/>
              <a:gd name="connsiteY109" fmla="*/ 123825 h 3524250"/>
              <a:gd name="connsiteX110" fmla="*/ 3676650 w 6279040"/>
              <a:gd name="connsiteY110" fmla="*/ 95250 h 3524250"/>
              <a:gd name="connsiteX111" fmla="*/ 3600450 w 6279040"/>
              <a:gd name="connsiteY111" fmla="*/ 76200 h 3524250"/>
              <a:gd name="connsiteX112" fmla="*/ 3524250 w 6279040"/>
              <a:gd name="connsiteY112" fmla="*/ 47625 h 3524250"/>
              <a:gd name="connsiteX113" fmla="*/ 3486150 w 6279040"/>
              <a:gd name="connsiteY113" fmla="*/ 38100 h 3524250"/>
              <a:gd name="connsiteX114" fmla="*/ 3324225 w 6279040"/>
              <a:gd name="connsiteY114" fmla="*/ 19050 h 3524250"/>
              <a:gd name="connsiteX115" fmla="*/ 3152775 w 6279040"/>
              <a:gd name="connsiteY115" fmla="*/ 9525 h 3524250"/>
              <a:gd name="connsiteX116" fmla="*/ 3028950 w 6279040"/>
              <a:gd name="connsiteY116" fmla="*/ 0 h 3524250"/>
              <a:gd name="connsiteX117" fmla="*/ 1962150 w 6279040"/>
              <a:gd name="connsiteY117" fmla="*/ 19050 h 3524250"/>
              <a:gd name="connsiteX118" fmla="*/ 1733550 w 6279040"/>
              <a:gd name="connsiteY118" fmla="*/ 28575 h 3524250"/>
              <a:gd name="connsiteX119" fmla="*/ 1371600 w 6279040"/>
              <a:gd name="connsiteY119" fmla="*/ 47625 h 3524250"/>
              <a:gd name="connsiteX120" fmla="*/ 1304925 w 6279040"/>
              <a:gd name="connsiteY120" fmla="*/ 57150 h 3524250"/>
              <a:gd name="connsiteX121" fmla="*/ 1200150 w 6279040"/>
              <a:gd name="connsiteY121" fmla="*/ 66675 h 3524250"/>
              <a:gd name="connsiteX122" fmla="*/ 1143000 w 6279040"/>
              <a:gd name="connsiteY122" fmla="*/ 76200 h 3524250"/>
              <a:gd name="connsiteX123" fmla="*/ 1095375 w 6279040"/>
              <a:gd name="connsiteY12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826640 w 6279040"/>
              <a:gd name="connsiteY88" fmla="*/ 2432203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26640 w 6279040"/>
              <a:gd name="connsiteY87" fmla="*/ 2432203 h 3524250"/>
              <a:gd name="connsiteX88" fmla="*/ 3952875 w 6279040"/>
              <a:gd name="connsiteY88" fmla="*/ 2247900 h 3524250"/>
              <a:gd name="connsiteX89" fmla="*/ 5927993 w 6279040"/>
              <a:gd name="connsiteY89" fmla="*/ 2723921 h 3524250"/>
              <a:gd name="connsiteX90" fmla="*/ 6279040 w 6279040"/>
              <a:gd name="connsiteY90" fmla="*/ 1791963 h 3524250"/>
              <a:gd name="connsiteX91" fmla="*/ 4533900 w 6279040"/>
              <a:gd name="connsiteY91" fmla="*/ 1304925 h 3524250"/>
              <a:gd name="connsiteX92" fmla="*/ 4514850 w 6279040"/>
              <a:gd name="connsiteY92" fmla="*/ 1009650 h 3524250"/>
              <a:gd name="connsiteX93" fmla="*/ 4505325 w 6279040"/>
              <a:gd name="connsiteY93" fmla="*/ 962025 h 3524250"/>
              <a:gd name="connsiteX94" fmla="*/ 4438650 w 6279040"/>
              <a:gd name="connsiteY94" fmla="*/ 800100 h 3524250"/>
              <a:gd name="connsiteX95" fmla="*/ 4410075 w 6279040"/>
              <a:gd name="connsiteY95" fmla="*/ 762000 h 3524250"/>
              <a:gd name="connsiteX96" fmla="*/ 4362450 w 6279040"/>
              <a:gd name="connsiteY96" fmla="*/ 666750 h 3524250"/>
              <a:gd name="connsiteX97" fmla="*/ 4305300 w 6279040"/>
              <a:gd name="connsiteY97" fmla="*/ 571500 h 3524250"/>
              <a:gd name="connsiteX98" fmla="*/ 4286250 w 6279040"/>
              <a:gd name="connsiteY98" fmla="*/ 542925 h 3524250"/>
              <a:gd name="connsiteX99" fmla="*/ 4257675 w 6279040"/>
              <a:gd name="connsiteY99" fmla="*/ 523875 h 3524250"/>
              <a:gd name="connsiteX100" fmla="*/ 4162425 w 6279040"/>
              <a:gd name="connsiteY100" fmla="*/ 400050 h 3524250"/>
              <a:gd name="connsiteX101" fmla="*/ 4076700 w 6279040"/>
              <a:gd name="connsiteY101" fmla="*/ 323850 h 3524250"/>
              <a:gd name="connsiteX102" fmla="*/ 4048125 w 6279040"/>
              <a:gd name="connsiteY102" fmla="*/ 295275 h 3524250"/>
              <a:gd name="connsiteX103" fmla="*/ 3952875 w 6279040"/>
              <a:gd name="connsiteY103" fmla="*/ 238125 h 3524250"/>
              <a:gd name="connsiteX104" fmla="*/ 3914775 w 6279040"/>
              <a:gd name="connsiteY104" fmla="*/ 209550 h 3524250"/>
              <a:gd name="connsiteX105" fmla="*/ 3829050 w 6279040"/>
              <a:gd name="connsiteY105" fmla="*/ 171450 h 3524250"/>
              <a:gd name="connsiteX106" fmla="*/ 3790950 w 6279040"/>
              <a:gd name="connsiteY106" fmla="*/ 152400 h 3524250"/>
              <a:gd name="connsiteX107" fmla="*/ 3724275 w 6279040"/>
              <a:gd name="connsiteY107" fmla="*/ 123825 h 3524250"/>
              <a:gd name="connsiteX108" fmla="*/ 3676650 w 6279040"/>
              <a:gd name="connsiteY108" fmla="*/ 95250 h 3524250"/>
              <a:gd name="connsiteX109" fmla="*/ 3600450 w 6279040"/>
              <a:gd name="connsiteY109" fmla="*/ 76200 h 3524250"/>
              <a:gd name="connsiteX110" fmla="*/ 3524250 w 6279040"/>
              <a:gd name="connsiteY110" fmla="*/ 47625 h 3524250"/>
              <a:gd name="connsiteX111" fmla="*/ 3486150 w 6279040"/>
              <a:gd name="connsiteY111" fmla="*/ 38100 h 3524250"/>
              <a:gd name="connsiteX112" fmla="*/ 3324225 w 6279040"/>
              <a:gd name="connsiteY112" fmla="*/ 19050 h 3524250"/>
              <a:gd name="connsiteX113" fmla="*/ 3152775 w 6279040"/>
              <a:gd name="connsiteY113" fmla="*/ 9525 h 3524250"/>
              <a:gd name="connsiteX114" fmla="*/ 3028950 w 6279040"/>
              <a:gd name="connsiteY114" fmla="*/ 0 h 3524250"/>
              <a:gd name="connsiteX115" fmla="*/ 1962150 w 6279040"/>
              <a:gd name="connsiteY115" fmla="*/ 19050 h 3524250"/>
              <a:gd name="connsiteX116" fmla="*/ 1733550 w 6279040"/>
              <a:gd name="connsiteY116" fmla="*/ 28575 h 3524250"/>
              <a:gd name="connsiteX117" fmla="*/ 1371600 w 6279040"/>
              <a:gd name="connsiteY117" fmla="*/ 47625 h 3524250"/>
              <a:gd name="connsiteX118" fmla="*/ 1304925 w 6279040"/>
              <a:gd name="connsiteY118" fmla="*/ 57150 h 3524250"/>
              <a:gd name="connsiteX119" fmla="*/ 1200150 w 6279040"/>
              <a:gd name="connsiteY119" fmla="*/ 66675 h 3524250"/>
              <a:gd name="connsiteX120" fmla="*/ 1143000 w 6279040"/>
              <a:gd name="connsiteY120" fmla="*/ 76200 h 3524250"/>
              <a:gd name="connsiteX121" fmla="*/ 1095375 w 6279040"/>
              <a:gd name="connsiteY121"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762375 w 6280570"/>
              <a:gd name="connsiteY86" fmla="*/ 2314575 h 3524250"/>
              <a:gd name="connsiteX87" fmla="*/ 3826640 w 6280570"/>
              <a:gd name="connsiteY87" fmla="*/ 2432203 h 3524250"/>
              <a:gd name="connsiteX88" fmla="*/ 5927993 w 6280570"/>
              <a:gd name="connsiteY88" fmla="*/ 2723921 h 3524250"/>
              <a:gd name="connsiteX89" fmla="*/ 6279040 w 6280570"/>
              <a:gd name="connsiteY89" fmla="*/ 1791963 h 3524250"/>
              <a:gd name="connsiteX90" fmla="*/ 4533900 w 6280570"/>
              <a:gd name="connsiteY90" fmla="*/ 1304925 h 3524250"/>
              <a:gd name="connsiteX91" fmla="*/ 4514850 w 6280570"/>
              <a:gd name="connsiteY91" fmla="*/ 1009650 h 3524250"/>
              <a:gd name="connsiteX92" fmla="*/ 4505325 w 6280570"/>
              <a:gd name="connsiteY92" fmla="*/ 962025 h 3524250"/>
              <a:gd name="connsiteX93" fmla="*/ 4438650 w 6280570"/>
              <a:gd name="connsiteY93" fmla="*/ 800100 h 3524250"/>
              <a:gd name="connsiteX94" fmla="*/ 4410075 w 6280570"/>
              <a:gd name="connsiteY94" fmla="*/ 762000 h 3524250"/>
              <a:gd name="connsiteX95" fmla="*/ 4362450 w 6280570"/>
              <a:gd name="connsiteY95" fmla="*/ 666750 h 3524250"/>
              <a:gd name="connsiteX96" fmla="*/ 4305300 w 6280570"/>
              <a:gd name="connsiteY96" fmla="*/ 571500 h 3524250"/>
              <a:gd name="connsiteX97" fmla="*/ 4286250 w 6280570"/>
              <a:gd name="connsiteY97" fmla="*/ 542925 h 3524250"/>
              <a:gd name="connsiteX98" fmla="*/ 4257675 w 6280570"/>
              <a:gd name="connsiteY98" fmla="*/ 523875 h 3524250"/>
              <a:gd name="connsiteX99" fmla="*/ 4162425 w 6280570"/>
              <a:gd name="connsiteY99" fmla="*/ 400050 h 3524250"/>
              <a:gd name="connsiteX100" fmla="*/ 4076700 w 6280570"/>
              <a:gd name="connsiteY100" fmla="*/ 323850 h 3524250"/>
              <a:gd name="connsiteX101" fmla="*/ 4048125 w 6280570"/>
              <a:gd name="connsiteY101" fmla="*/ 295275 h 3524250"/>
              <a:gd name="connsiteX102" fmla="*/ 3952875 w 6280570"/>
              <a:gd name="connsiteY102" fmla="*/ 238125 h 3524250"/>
              <a:gd name="connsiteX103" fmla="*/ 3914775 w 6280570"/>
              <a:gd name="connsiteY103" fmla="*/ 209550 h 3524250"/>
              <a:gd name="connsiteX104" fmla="*/ 3829050 w 6280570"/>
              <a:gd name="connsiteY104" fmla="*/ 171450 h 3524250"/>
              <a:gd name="connsiteX105" fmla="*/ 3790950 w 6280570"/>
              <a:gd name="connsiteY105" fmla="*/ 152400 h 3524250"/>
              <a:gd name="connsiteX106" fmla="*/ 3724275 w 6280570"/>
              <a:gd name="connsiteY106" fmla="*/ 123825 h 3524250"/>
              <a:gd name="connsiteX107" fmla="*/ 3676650 w 6280570"/>
              <a:gd name="connsiteY107" fmla="*/ 95250 h 3524250"/>
              <a:gd name="connsiteX108" fmla="*/ 3600450 w 6280570"/>
              <a:gd name="connsiteY108" fmla="*/ 76200 h 3524250"/>
              <a:gd name="connsiteX109" fmla="*/ 3524250 w 6280570"/>
              <a:gd name="connsiteY109" fmla="*/ 47625 h 3524250"/>
              <a:gd name="connsiteX110" fmla="*/ 3486150 w 6280570"/>
              <a:gd name="connsiteY110" fmla="*/ 38100 h 3524250"/>
              <a:gd name="connsiteX111" fmla="*/ 3324225 w 6280570"/>
              <a:gd name="connsiteY111" fmla="*/ 19050 h 3524250"/>
              <a:gd name="connsiteX112" fmla="*/ 3152775 w 6280570"/>
              <a:gd name="connsiteY112" fmla="*/ 9525 h 3524250"/>
              <a:gd name="connsiteX113" fmla="*/ 3028950 w 6280570"/>
              <a:gd name="connsiteY113" fmla="*/ 0 h 3524250"/>
              <a:gd name="connsiteX114" fmla="*/ 1962150 w 6280570"/>
              <a:gd name="connsiteY114" fmla="*/ 19050 h 3524250"/>
              <a:gd name="connsiteX115" fmla="*/ 1733550 w 6280570"/>
              <a:gd name="connsiteY115" fmla="*/ 28575 h 3524250"/>
              <a:gd name="connsiteX116" fmla="*/ 1371600 w 6280570"/>
              <a:gd name="connsiteY116" fmla="*/ 47625 h 3524250"/>
              <a:gd name="connsiteX117" fmla="*/ 1304925 w 6280570"/>
              <a:gd name="connsiteY117" fmla="*/ 57150 h 3524250"/>
              <a:gd name="connsiteX118" fmla="*/ 1200150 w 6280570"/>
              <a:gd name="connsiteY118" fmla="*/ 66675 h 3524250"/>
              <a:gd name="connsiteX119" fmla="*/ 1143000 w 6280570"/>
              <a:gd name="connsiteY119" fmla="*/ 76200 h 3524250"/>
              <a:gd name="connsiteX120" fmla="*/ 1095375 w 6280570"/>
              <a:gd name="connsiteY120"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826640 w 6280570"/>
              <a:gd name="connsiteY86" fmla="*/ 2432203 h 3524250"/>
              <a:gd name="connsiteX87" fmla="*/ 5927993 w 6280570"/>
              <a:gd name="connsiteY87" fmla="*/ 2723921 h 3524250"/>
              <a:gd name="connsiteX88" fmla="*/ 6279040 w 6280570"/>
              <a:gd name="connsiteY88" fmla="*/ 1791963 h 3524250"/>
              <a:gd name="connsiteX89" fmla="*/ 4533900 w 6280570"/>
              <a:gd name="connsiteY89" fmla="*/ 1304925 h 3524250"/>
              <a:gd name="connsiteX90" fmla="*/ 4514850 w 6280570"/>
              <a:gd name="connsiteY90" fmla="*/ 1009650 h 3524250"/>
              <a:gd name="connsiteX91" fmla="*/ 4505325 w 6280570"/>
              <a:gd name="connsiteY91" fmla="*/ 962025 h 3524250"/>
              <a:gd name="connsiteX92" fmla="*/ 4438650 w 6280570"/>
              <a:gd name="connsiteY92" fmla="*/ 800100 h 3524250"/>
              <a:gd name="connsiteX93" fmla="*/ 4410075 w 6280570"/>
              <a:gd name="connsiteY93" fmla="*/ 762000 h 3524250"/>
              <a:gd name="connsiteX94" fmla="*/ 4362450 w 6280570"/>
              <a:gd name="connsiteY94" fmla="*/ 666750 h 3524250"/>
              <a:gd name="connsiteX95" fmla="*/ 4305300 w 6280570"/>
              <a:gd name="connsiteY95" fmla="*/ 571500 h 3524250"/>
              <a:gd name="connsiteX96" fmla="*/ 4286250 w 6280570"/>
              <a:gd name="connsiteY96" fmla="*/ 542925 h 3524250"/>
              <a:gd name="connsiteX97" fmla="*/ 4257675 w 6280570"/>
              <a:gd name="connsiteY97" fmla="*/ 523875 h 3524250"/>
              <a:gd name="connsiteX98" fmla="*/ 4162425 w 6280570"/>
              <a:gd name="connsiteY98" fmla="*/ 400050 h 3524250"/>
              <a:gd name="connsiteX99" fmla="*/ 4076700 w 6280570"/>
              <a:gd name="connsiteY99" fmla="*/ 323850 h 3524250"/>
              <a:gd name="connsiteX100" fmla="*/ 4048125 w 6280570"/>
              <a:gd name="connsiteY100" fmla="*/ 295275 h 3524250"/>
              <a:gd name="connsiteX101" fmla="*/ 3952875 w 6280570"/>
              <a:gd name="connsiteY101" fmla="*/ 238125 h 3524250"/>
              <a:gd name="connsiteX102" fmla="*/ 3914775 w 6280570"/>
              <a:gd name="connsiteY102" fmla="*/ 209550 h 3524250"/>
              <a:gd name="connsiteX103" fmla="*/ 3829050 w 6280570"/>
              <a:gd name="connsiteY103" fmla="*/ 171450 h 3524250"/>
              <a:gd name="connsiteX104" fmla="*/ 3790950 w 6280570"/>
              <a:gd name="connsiteY104" fmla="*/ 152400 h 3524250"/>
              <a:gd name="connsiteX105" fmla="*/ 3724275 w 6280570"/>
              <a:gd name="connsiteY105" fmla="*/ 123825 h 3524250"/>
              <a:gd name="connsiteX106" fmla="*/ 3676650 w 6280570"/>
              <a:gd name="connsiteY106" fmla="*/ 95250 h 3524250"/>
              <a:gd name="connsiteX107" fmla="*/ 3600450 w 6280570"/>
              <a:gd name="connsiteY107" fmla="*/ 76200 h 3524250"/>
              <a:gd name="connsiteX108" fmla="*/ 3524250 w 6280570"/>
              <a:gd name="connsiteY108" fmla="*/ 47625 h 3524250"/>
              <a:gd name="connsiteX109" fmla="*/ 3486150 w 6280570"/>
              <a:gd name="connsiteY109" fmla="*/ 38100 h 3524250"/>
              <a:gd name="connsiteX110" fmla="*/ 3324225 w 6280570"/>
              <a:gd name="connsiteY110" fmla="*/ 19050 h 3524250"/>
              <a:gd name="connsiteX111" fmla="*/ 3152775 w 6280570"/>
              <a:gd name="connsiteY111" fmla="*/ 9525 h 3524250"/>
              <a:gd name="connsiteX112" fmla="*/ 3028950 w 6280570"/>
              <a:gd name="connsiteY112" fmla="*/ 0 h 3524250"/>
              <a:gd name="connsiteX113" fmla="*/ 1962150 w 6280570"/>
              <a:gd name="connsiteY113" fmla="*/ 19050 h 3524250"/>
              <a:gd name="connsiteX114" fmla="*/ 1733550 w 6280570"/>
              <a:gd name="connsiteY114" fmla="*/ 28575 h 3524250"/>
              <a:gd name="connsiteX115" fmla="*/ 1371600 w 6280570"/>
              <a:gd name="connsiteY115" fmla="*/ 47625 h 3524250"/>
              <a:gd name="connsiteX116" fmla="*/ 1304925 w 6280570"/>
              <a:gd name="connsiteY116" fmla="*/ 57150 h 3524250"/>
              <a:gd name="connsiteX117" fmla="*/ 1200150 w 6280570"/>
              <a:gd name="connsiteY117" fmla="*/ 66675 h 3524250"/>
              <a:gd name="connsiteX118" fmla="*/ 1143000 w 6280570"/>
              <a:gd name="connsiteY118" fmla="*/ 76200 h 3524250"/>
              <a:gd name="connsiteX119" fmla="*/ 1095375 w 6280570"/>
              <a:gd name="connsiteY119"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33900 w 6280570"/>
              <a:gd name="connsiteY88" fmla="*/ 1304925 h 3524250"/>
              <a:gd name="connsiteX89" fmla="*/ 4514850 w 6280570"/>
              <a:gd name="connsiteY89" fmla="*/ 1009650 h 3524250"/>
              <a:gd name="connsiteX90" fmla="*/ 4505325 w 6280570"/>
              <a:gd name="connsiteY90" fmla="*/ 962025 h 3524250"/>
              <a:gd name="connsiteX91" fmla="*/ 4438650 w 6280570"/>
              <a:gd name="connsiteY91" fmla="*/ 800100 h 3524250"/>
              <a:gd name="connsiteX92" fmla="*/ 4410075 w 6280570"/>
              <a:gd name="connsiteY92" fmla="*/ 762000 h 3524250"/>
              <a:gd name="connsiteX93" fmla="*/ 4362450 w 6280570"/>
              <a:gd name="connsiteY93" fmla="*/ 666750 h 3524250"/>
              <a:gd name="connsiteX94" fmla="*/ 4305300 w 6280570"/>
              <a:gd name="connsiteY94" fmla="*/ 571500 h 3524250"/>
              <a:gd name="connsiteX95" fmla="*/ 4286250 w 6280570"/>
              <a:gd name="connsiteY95" fmla="*/ 542925 h 3524250"/>
              <a:gd name="connsiteX96" fmla="*/ 4257675 w 6280570"/>
              <a:gd name="connsiteY96" fmla="*/ 523875 h 3524250"/>
              <a:gd name="connsiteX97" fmla="*/ 4162425 w 6280570"/>
              <a:gd name="connsiteY97" fmla="*/ 400050 h 3524250"/>
              <a:gd name="connsiteX98" fmla="*/ 4076700 w 6280570"/>
              <a:gd name="connsiteY98" fmla="*/ 323850 h 3524250"/>
              <a:gd name="connsiteX99" fmla="*/ 4048125 w 6280570"/>
              <a:gd name="connsiteY99" fmla="*/ 295275 h 3524250"/>
              <a:gd name="connsiteX100" fmla="*/ 3952875 w 6280570"/>
              <a:gd name="connsiteY100" fmla="*/ 238125 h 3524250"/>
              <a:gd name="connsiteX101" fmla="*/ 3914775 w 6280570"/>
              <a:gd name="connsiteY101" fmla="*/ 209550 h 3524250"/>
              <a:gd name="connsiteX102" fmla="*/ 3829050 w 6280570"/>
              <a:gd name="connsiteY102" fmla="*/ 171450 h 3524250"/>
              <a:gd name="connsiteX103" fmla="*/ 3790950 w 6280570"/>
              <a:gd name="connsiteY103" fmla="*/ 152400 h 3524250"/>
              <a:gd name="connsiteX104" fmla="*/ 3724275 w 6280570"/>
              <a:gd name="connsiteY104" fmla="*/ 123825 h 3524250"/>
              <a:gd name="connsiteX105" fmla="*/ 3676650 w 6280570"/>
              <a:gd name="connsiteY105" fmla="*/ 95250 h 3524250"/>
              <a:gd name="connsiteX106" fmla="*/ 3600450 w 6280570"/>
              <a:gd name="connsiteY106" fmla="*/ 76200 h 3524250"/>
              <a:gd name="connsiteX107" fmla="*/ 3524250 w 6280570"/>
              <a:gd name="connsiteY107" fmla="*/ 47625 h 3524250"/>
              <a:gd name="connsiteX108" fmla="*/ 3486150 w 6280570"/>
              <a:gd name="connsiteY108" fmla="*/ 38100 h 3524250"/>
              <a:gd name="connsiteX109" fmla="*/ 3324225 w 6280570"/>
              <a:gd name="connsiteY109" fmla="*/ 19050 h 3524250"/>
              <a:gd name="connsiteX110" fmla="*/ 3152775 w 6280570"/>
              <a:gd name="connsiteY110" fmla="*/ 9525 h 3524250"/>
              <a:gd name="connsiteX111" fmla="*/ 3028950 w 6280570"/>
              <a:gd name="connsiteY111" fmla="*/ 0 h 3524250"/>
              <a:gd name="connsiteX112" fmla="*/ 1962150 w 6280570"/>
              <a:gd name="connsiteY112" fmla="*/ 19050 h 3524250"/>
              <a:gd name="connsiteX113" fmla="*/ 1733550 w 6280570"/>
              <a:gd name="connsiteY113" fmla="*/ 28575 h 3524250"/>
              <a:gd name="connsiteX114" fmla="*/ 1371600 w 6280570"/>
              <a:gd name="connsiteY114" fmla="*/ 47625 h 3524250"/>
              <a:gd name="connsiteX115" fmla="*/ 1304925 w 6280570"/>
              <a:gd name="connsiteY115" fmla="*/ 57150 h 3524250"/>
              <a:gd name="connsiteX116" fmla="*/ 1200150 w 6280570"/>
              <a:gd name="connsiteY116" fmla="*/ 66675 h 3524250"/>
              <a:gd name="connsiteX117" fmla="*/ 1143000 w 6280570"/>
              <a:gd name="connsiteY117" fmla="*/ 76200 h 3524250"/>
              <a:gd name="connsiteX118" fmla="*/ 1095375 w 6280570"/>
              <a:gd name="connsiteY118"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4505325 w 6280570"/>
              <a:gd name="connsiteY89" fmla="*/ 962025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410075 w 6312091"/>
              <a:gd name="connsiteY91" fmla="*/ 762000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861766 w 6312091"/>
              <a:gd name="connsiteY91" fmla="*/ 1577248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4076700 w 6312091"/>
              <a:gd name="connsiteY96" fmla="*/ 323850 h 3524250"/>
              <a:gd name="connsiteX97" fmla="*/ 4048125 w 6312091"/>
              <a:gd name="connsiteY97" fmla="*/ 295275 h 3524250"/>
              <a:gd name="connsiteX98" fmla="*/ 3952875 w 6312091"/>
              <a:gd name="connsiteY98" fmla="*/ 238125 h 3524250"/>
              <a:gd name="connsiteX99" fmla="*/ 3914775 w 6312091"/>
              <a:gd name="connsiteY99" fmla="*/ 209550 h 3524250"/>
              <a:gd name="connsiteX100" fmla="*/ 3829050 w 6312091"/>
              <a:gd name="connsiteY100" fmla="*/ 171450 h 3524250"/>
              <a:gd name="connsiteX101" fmla="*/ 3790950 w 6312091"/>
              <a:gd name="connsiteY101" fmla="*/ 152400 h 3524250"/>
              <a:gd name="connsiteX102" fmla="*/ 3724275 w 6312091"/>
              <a:gd name="connsiteY102" fmla="*/ 123825 h 3524250"/>
              <a:gd name="connsiteX103" fmla="*/ 3676650 w 6312091"/>
              <a:gd name="connsiteY103" fmla="*/ 95250 h 3524250"/>
              <a:gd name="connsiteX104" fmla="*/ 3600450 w 6312091"/>
              <a:gd name="connsiteY104" fmla="*/ 76200 h 3524250"/>
              <a:gd name="connsiteX105" fmla="*/ 3524250 w 6312091"/>
              <a:gd name="connsiteY105" fmla="*/ 47625 h 3524250"/>
              <a:gd name="connsiteX106" fmla="*/ 3486150 w 6312091"/>
              <a:gd name="connsiteY106" fmla="*/ 38100 h 3524250"/>
              <a:gd name="connsiteX107" fmla="*/ 3324225 w 6312091"/>
              <a:gd name="connsiteY107" fmla="*/ 19050 h 3524250"/>
              <a:gd name="connsiteX108" fmla="*/ 3152775 w 6312091"/>
              <a:gd name="connsiteY108" fmla="*/ 9525 h 3524250"/>
              <a:gd name="connsiteX109" fmla="*/ 3028950 w 6312091"/>
              <a:gd name="connsiteY109" fmla="*/ 0 h 3524250"/>
              <a:gd name="connsiteX110" fmla="*/ 1962150 w 6312091"/>
              <a:gd name="connsiteY110" fmla="*/ 19050 h 3524250"/>
              <a:gd name="connsiteX111" fmla="*/ 1733550 w 6312091"/>
              <a:gd name="connsiteY111" fmla="*/ 28575 h 3524250"/>
              <a:gd name="connsiteX112" fmla="*/ 1371600 w 6312091"/>
              <a:gd name="connsiteY112" fmla="*/ 47625 h 3524250"/>
              <a:gd name="connsiteX113" fmla="*/ 1304925 w 6312091"/>
              <a:gd name="connsiteY113" fmla="*/ 57150 h 3524250"/>
              <a:gd name="connsiteX114" fmla="*/ 1200150 w 6312091"/>
              <a:gd name="connsiteY114" fmla="*/ 66675 h 3524250"/>
              <a:gd name="connsiteX115" fmla="*/ 1143000 w 6312091"/>
              <a:gd name="connsiteY115" fmla="*/ 76200 h 3524250"/>
              <a:gd name="connsiteX116" fmla="*/ 1095375 w 6312091"/>
              <a:gd name="connsiteY116"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312091"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35752" y="2331483"/>
                  <a:pt x="3524250" y="2343150"/>
                </a:cubicBezTo>
                <a:cubicBezTo>
                  <a:pt x="3612748" y="2354817"/>
                  <a:pt x="3426016" y="2368741"/>
                  <a:pt x="3826640" y="2432203"/>
                </a:cubicBezTo>
                <a:cubicBezTo>
                  <a:pt x="4227264" y="2495665"/>
                  <a:pt x="5513751" y="2797577"/>
                  <a:pt x="5927993" y="2723921"/>
                </a:cubicBezTo>
                <a:cubicBezTo>
                  <a:pt x="6342235" y="2650265"/>
                  <a:pt x="6308916" y="1999791"/>
                  <a:pt x="6312091" y="1990266"/>
                </a:cubicBezTo>
                <a:cubicBezTo>
                  <a:pt x="6076567" y="1704554"/>
                  <a:pt x="6112296" y="1772262"/>
                  <a:pt x="5958060" y="1714729"/>
                </a:cubicBezTo>
                <a:cubicBezTo>
                  <a:pt x="5803824" y="1657197"/>
                  <a:pt x="5569390" y="1667984"/>
                  <a:pt x="5386674" y="1645071"/>
                </a:cubicBezTo>
                <a:cubicBezTo>
                  <a:pt x="5203958" y="1622158"/>
                  <a:pt x="5032470" y="1740302"/>
                  <a:pt x="4861766" y="1577248"/>
                </a:cubicBezTo>
                <a:cubicBezTo>
                  <a:pt x="4691062" y="1414195"/>
                  <a:pt x="4455194" y="834375"/>
                  <a:pt x="4362450" y="666750"/>
                </a:cubicBezTo>
                <a:cubicBezTo>
                  <a:pt x="4269706" y="499125"/>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true</a:t>
            </a:r>
          </a:p>
        </p:txBody>
      </p:sp>
      <p:pic>
        <p:nvPicPr>
          <p:cNvPr id="20" name="Picture 2" descr="Earth PNG">
            <a:extLst>
              <a:ext uri="{FF2B5EF4-FFF2-40B4-BE49-F238E27FC236}">
                <a16:creationId xmlns:a16="http://schemas.microsoft.com/office/drawing/2014/main" id="{0843C290-56DB-4494-87B4-485851040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Tree>
    <p:extLst>
      <p:ext uri="{BB962C8B-B14F-4D97-AF65-F5344CB8AC3E}">
        <p14:creationId xmlns:p14="http://schemas.microsoft.com/office/powerpoint/2010/main" val="1524268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522094" cy="400110"/>
          </a:xfrm>
          <a:prstGeom prst="rect">
            <a:avLst/>
          </a:prstGeom>
          <a:noFill/>
        </p:spPr>
        <p:txBody>
          <a:bodyPr wrap="square" rtlCol="0">
            <a:spAutoFit/>
          </a:bodyPr>
          <a:lstStyle/>
          <a:p>
            <a:r>
              <a:rPr lang="en-GB" sz="2000" b="1" dirty="0"/>
              <a:t>“Duke Silver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verified</a:t>
            </a:r>
          </a:p>
        </p:txBody>
      </p:sp>
      <p:cxnSp>
        <p:nvCxnSpPr>
          <p:cNvPr id="21" name="Straight Arrow Connector 20">
            <a:extLst>
              <a:ext uri="{FF2B5EF4-FFF2-40B4-BE49-F238E27FC236}">
                <a16:creationId xmlns:a16="http://schemas.microsoft.com/office/drawing/2014/main" id="{317065D0-B436-4827-B250-5C040FCDF822}"/>
              </a:ext>
            </a:extLst>
          </p:cNvPr>
          <p:cNvCxnSpPr>
            <a:cxnSpLocks/>
          </p:cNvCxnSpPr>
          <p:nvPr/>
        </p:nvCxnSpPr>
        <p:spPr>
          <a:xfrm flipH="1" flipV="1">
            <a:off x="7381875" y="4805521"/>
            <a:ext cx="638405" cy="656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19E30F05-AA79-46FA-A850-754AA128993B}"/>
              </a:ext>
            </a:extLst>
          </p:cNvPr>
          <p:cNvSpPr txBox="1"/>
          <p:nvPr/>
        </p:nvSpPr>
        <p:spPr>
          <a:xfrm>
            <a:off x="6096000" y="5404109"/>
            <a:ext cx="5745933" cy="1477328"/>
          </a:xfrm>
          <a:prstGeom prst="rect">
            <a:avLst/>
          </a:prstGeom>
          <a:noFill/>
        </p:spPr>
        <p:txBody>
          <a:bodyPr wrap="square" rtlCol="0">
            <a:spAutoFit/>
          </a:bodyPr>
          <a:lstStyle/>
          <a:p>
            <a:r>
              <a:rPr lang="en-GB" dirty="0"/>
              <a:t>At this world, Ron Swanson is a meat eater. But he never played the saxophone or took on the name ‘Duke Silver’</a:t>
            </a:r>
          </a:p>
          <a:p>
            <a:r>
              <a:rPr lang="en-GB" dirty="0"/>
              <a:t>The person who is playing the saxophone down at </a:t>
            </a:r>
            <a:r>
              <a:rPr lang="en-GB" dirty="0" err="1"/>
              <a:t>Cozy’s</a:t>
            </a:r>
            <a:r>
              <a:rPr lang="en-GB" dirty="0"/>
              <a:t> under the name ‘Duke Silver’ is a vegetarian.</a:t>
            </a:r>
          </a:p>
          <a:p>
            <a:endParaRPr lang="en-GB" dirty="0"/>
          </a:p>
        </p:txBody>
      </p:sp>
      <p:sp>
        <p:nvSpPr>
          <p:cNvPr id="23" name="Freeform: Shape 22">
            <a:extLst>
              <a:ext uri="{FF2B5EF4-FFF2-40B4-BE49-F238E27FC236}">
                <a16:creationId xmlns:a16="http://schemas.microsoft.com/office/drawing/2014/main" id="{D4C1384E-4D8A-4CF7-92CD-016F9787A7B1}"/>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267735AA-E63C-47A8-856E-80F61F8227A4}"/>
              </a:ext>
            </a:extLst>
          </p:cNvPr>
          <p:cNvSpPr txBox="1"/>
          <p:nvPr/>
        </p:nvSpPr>
        <p:spPr>
          <a:xfrm>
            <a:off x="8361987" y="2056317"/>
            <a:ext cx="3409950" cy="1200329"/>
          </a:xfrm>
          <a:prstGeom prst="rect">
            <a:avLst/>
          </a:prstGeom>
          <a:noFill/>
          <a:ln w="28575">
            <a:solidFill>
              <a:schemeClr val="dk1"/>
            </a:solidFill>
          </a:ln>
        </p:spPr>
        <p:txBody>
          <a:bodyPr wrap="square" rtlCol="0">
            <a:spAutoFit/>
          </a:bodyPr>
          <a:lstStyle/>
          <a:p>
            <a:r>
              <a:rPr lang="en-GB" b="1" dirty="0"/>
              <a:t>Take the hypothesis that you are actually in some particular world </a:t>
            </a:r>
            <a:r>
              <a:rPr lang="en-GB" b="1" i="1" dirty="0"/>
              <a:t>w</a:t>
            </a:r>
            <a:r>
              <a:rPr lang="en-GB" b="1" dirty="0"/>
              <a:t>. Does the assertion A follow </a:t>
            </a:r>
            <a:r>
              <a:rPr lang="en-GB" b="1" i="1" dirty="0"/>
              <a:t>a priori</a:t>
            </a:r>
            <a:r>
              <a:rPr lang="en-GB" b="1" dirty="0"/>
              <a:t>? Then </a:t>
            </a:r>
            <a:r>
              <a:rPr lang="en-GB" b="1" i="1" dirty="0"/>
              <a:t>w</a:t>
            </a:r>
            <a:r>
              <a:rPr lang="en-GB" b="1" dirty="0"/>
              <a:t> verifies A. </a:t>
            </a:r>
            <a:endParaRPr lang="en-GB" b="1" i="1" dirty="0"/>
          </a:p>
        </p:txBody>
      </p:sp>
    </p:spTree>
    <p:extLst>
      <p:ext uri="{BB962C8B-B14F-4D97-AF65-F5344CB8AC3E}">
        <p14:creationId xmlns:p14="http://schemas.microsoft.com/office/powerpoint/2010/main" val="224774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verified</a:t>
            </a:r>
          </a:p>
        </p:txBody>
      </p:sp>
      <p:cxnSp>
        <p:nvCxnSpPr>
          <p:cNvPr id="21" name="Straight Arrow Connector 20">
            <a:extLst>
              <a:ext uri="{FF2B5EF4-FFF2-40B4-BE49-F238E27FC236}">
                <a16:creationId xmlns:a16="http://schemas.microsoft.com/office/drawing/2014/main" id="{317065D0-B436-4827-B250-5C040FCDF822}"/>
              </a:ext>
            </a:extLst>
          </p:cNvPr>
          <p:cNvCxnSpPr>
            <a:cxnSpLocks/>
          </p:cNvCxnSpPr>
          <p:nvPr/>
        </p:nvCxnSpPr>
        <p:spPr>
          <a:xfrm flipH="1" flipV="1">
            <a:off x="7381875" y="4805521"/>
            <a:ext cx="638405" cy="656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67735AA-E63C-47A8-856E-80F61F8227A4}"/>
              </a:ext>
            </a:extLst>
          </p:cNvPr>
          <p:cNvSpPr txBox="1"/>
          <p:nvPr/>
        </p:nvSpPr>
        <p:spPr>
          <a:xfrm>
            <a:off x="8361987" y="2056317"/>
            <a:ext cx="3409950" cy="1200329"/>
          </a:xfrm>
          <a:prstGeom prst="rect">
            <a:avLst/>
          </a:prstGeom>
          <a:noFill/>
          <a:ln w="28575">
            <a:solidFill>
              <a:schemeClr val="dk1"/>
            </a:solidFill>
          </a:ln>
        </p:spPr>
        <p:txBody>
          <a:bodyPr wrap="square" rtlCol="0">
            <a:spAutoFit/>
          </a:bodyPr>
          <a:lstStyle/>
          <a:p>
            <a:r>
              <a:rPr lang="en-GB" b="1" dirty="0"/>
              <a:t>Take the hypothesis that you are actually in some particular world </a:t>
            </a:r>
            <a:r>
              <a:rPr lang="en-GB" b="1" i="1" dirty="0"/>
              <a:t>w</a:t>
            </a:r>
            <a:r>
              <a:rPr lang="en-GB" b="1" dirty="0"/>
              <a:t>. Does the assertion A follow </a:t>
            </a:r>
            <a:r>
              <a:rPr lang="en-GB" b="1" i="1" dirty="0"/>
              <a:t>a priori</a:t>
            </a:r>
            <a:r>
              <a:rPr lang="en-GB" b="1" dirty="0"/>
              <a:t>? Then </a:t>
            </a:r>
            <a:r>
              <a:rPr lang="en-GB" b="1" i="1" dirty="0"/>
              <a:t>w</a:t>
            </a:r>
            <a:r>
              <a:rPr lang="en-GB" b="1" dirty="0"/>
              <a:t> verifies A. </a:t>
            </a:r>
            <a:endParaRPr lang="en-GB" b="1" i="1" dirty="0"/>
          </a:p>
        </p:txBody>
      </p:sp>
      <p:sp>
        <p:nvSpPr>
          <p:cNvPr id="20" name="TextBox 19">
            <a:extLst>
              <a:ext uri="{FF2B5EF4-FFF2-40B4-BE49-F238E27FC236}">
                <a16:creationId xmlns:a16="http://schemas.microsoft.com/office/drawing/2014/main" id="{7E891994-6902-49CC-B1D9-67EB4D001839}"/>
              </a:ext>
            </a:extLst>
          </p:cNvPr>
          <p:cNvSpPr txBox="1"/>
          <p:nvPr/>
        </p:nvSpPr>
        <p:spPr>
          <a:xfrm>
            <a:off x="6096000" y="5404109"/>
            <a:ext cx="5745933" cy="1477328"/>
          </a:xfrm>
          <a:prstGeom prst="rect">
            <a:avLst/>
          </a:prstGeom>
          <a:noFill/>
        </p:spPr>
        <p:txBody>
          <a:bodyPr wrap="square" rtlCol="0">
            <a:spAutoFit/>
          </a:bodyPr>
          <a:lstStyle/>
          <a:p>
            <a:r>
              <a:rPr lang="en-GB" dirty="0"/>
              <a:t>At this world, Ron Swanson is a meat eater. But he never played the saxophone or took on the name ‘Duke Silver’</a:t>
            </a:r>
          </a:p>
          <a:p>
            <a:r>
              <a:rPr lang="en-GB" dirty="0"/>
              <a:t>The person who is playing the saxophone down at </a:t>
            </a:r>
            <a:r>
              <a:rPr lang="en-GB" dirty="0" err="1"/>
              <a:t>Cozy’s</a:t>
            </a:r>
            <a:r>
              <a:rPr lang="en-GB" dirty="0"/>
              <a:t> under the name ‘Duke Silver’ is a vegetarian.</a:t>
            </a:r>
          </a:p>
          <a:p>
            <a:endParaRPr lang="en-GB" dirty="0"/>
          </a:p>
        </p:txBody>
      </p:sp>
      <p:sp>
        <p:nvSpPr>
          <p:cNvPr id="22" name="TextBox 21">
            <a:extLst>
              <a:ext uri="{FF2B5EF4-FFF2-40B4-BE49-F238E27FC236}">
                <a16:creationId xmlns:a16="http://schemas.microsoft.com/office/drawing/2014/main" id="{DCCB8A04-7801-4DD7-AC8E-467BBAFE2B76}"/>
              </a:ext>
            </a:extLst>
          </p:cNvPr>
          <p:cNvSpPr txBox="1"/>
          <p:nvPr/>
        </p:nvSpPr>
        <p:spPr>
          <a:xfrm>
            <a:off x="4164581" y="1395935"/>
            <a:ext cx="3522094" cy="400110"/>
          </a:xfrm>
          <a:prstGeom prst="rect">
            <a:avLst/>
          </a:prstGeom>
          <a:noFill/>
        </p:spPr>
        <p:txBody>
          <a:bodyPr wrap="square" rtlCol="0">
            <a:spAutoFit/>
          </a:bodyPr>
          <a:lstStyle/>
          <a:p>
            <a:r>
              <a:rPr lang="en-GB" sz="2000" b="1" dirty="0"/>
              <a:t>“Ron Swanson is a meat eater”</a:t>
            </a:r>
          </a:p>
        </p:txBody>
      </p:sp>
    </p:spTree>
    <p:extLst>
      <p:ext uri="{BB962C8B-B14F-4D97-AF65-F5344CB8AC3E}">
        <p14:creationId xmlns:p14="http://schemas.microsoft.com/office/powerpoint/2010/main" val="2774413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522094" cy="400110"/>
          </a:xfrm>
          <a:prstGeom prst="rect">
            <a:avLst/>
          </a:prstGeom>
          <a:noFill/>
        </p:spPr>
        <p:txBody>
          <a:bodyPr wrap="square" rtlCol="0">
            <a:spAutoFit/>
          </a:bodyPr>
          <a:lstStyle/>
          <a:p>
            <a:r>
              <a:rPr lang="en-GB" sz="2000" b="1" dirty="0"/>
              <a:t>“Ron Swanson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E021831-3B00-45F6-B3C9-C310B8E14BE1}"/>
              </a:ext>
            </a:extLst>
          </p:cNvPr>
          <p:cNvSpPr txBox="1"/>
          <p:nvPr/>
        </p:nvSpPr>
        <p:spPr>
          <a:xfrm>
            <a:off x="314325" y="2181225"/>
            <a:ext cx="3800475" cy="369332"/>
          </a:xfrm>
          <a:prstGeom prst="rect">
            <a:avLst/>
          </a:prstGeom>
          <a:noFill/>
        </p:spPr>
        <p:txBody>
          <a:bodyPr wrap="square" rtlCol="0">
            <a:spAutoFit/>
          </a:bodyPr>
          <a:lstStyle/>
          <a:p>
            <a:r>
              <a:rPr lang="en-GB" dirty="0"/>
              <a:t>Worlds where the assertion is verified</a:t>
            </a:r>
          </a:p>
        </p:txBody>
      </p:sp>
      <p:cxnSp>
        <p:nvCxnSpPr>
          <p:cNvPr id="21" name="Straight Arrow Connector 20">
            <a:extLst>
              <a:ext uri="{FF2B5EF4-FFF2-40B4-BE49-F238E27FC236}">
                <a16:creationId xmlns:a16="http://schemas.microsoft.com/office/drawing/2014/main" id="{317065D0-B436-4827-B250-5C040FCDF822}"/>
              </a:ext>
            </a:extLst>
          </p:cNvPr>
          <p:cNvCxnSpPr>
            <a:cxnSpLocks/>
          </p:cNvCxnSpPr>
          <p:nvPr/>
        </p:nvCxnSpPr>
        <p:spPr>
          <a:xfrm flipH="1" flipV="1">
            <a:off x="7381875" y="4805521"/>
            <a:ext cx="638405" cy="6565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67735AA-E63C-47A8-856E-80F61F8227A4}"/>
              </a:ext>
            </a:extLst>
          </p:cNvPr>
          <p:cNvSpPr txBox="1"/>
          <p:nvPr/>
        </p:nvSpPr>
        <p:spPr>
          <a:xfrm>
            <a:off x="8361987" y="2056317"/>
            <a:ext cx="3409950" cy="1200329"/>
          </a:xfrm>
          <a:prstGeom prst="rect">
            <a:avLst/>
          </a:prstGeom>
          <a:noFill/>
          <a:ln w="28575">
            <a:solidFill>
              <a:schemeClr val="dk1"/>
            </a:solidFill>
          </a:ln>
        </p:spPr>
        <p:txBody>
          <a:bodyPr wrap="square" rtlCol="0">
            <a:spAutoFit/>
          </a:bodyPr>
          <a:lstStyle/>
          <a:p>
            <a:r>
              <a:rPr lang="en-GB" b="1" dirty="0"/>
              <a:t>Take the hypothesis that you are actually in some particular world </a:t>
            </a:r>
            <a:r>
              <a:rPr lang="en-GB" b="1" i="1" dirty="0"/>
              <a:t>w</a:t>
            </a:r>
            <a:r>
              <a:rPr lang="en-GB" b="1" dirty="0"/>
              <a:t>. Does the assertion A follow </a:t>
            </a:r>
            <a:r>
              <a:rPr lang="en-GB" b="1" i="1" dirty="0"/>
              <a:t>a priori</a:t>
            </a:r>
            <a:r>
              <a:rPr lang="en-GB" b="1" dirty="0"/>
              <a:t>? Then </a:t>
            </a:r>
            <a:r>
              <a:rPr lang="en-GB" b="1" i="1" dirty="0"/>
              <a:t>w</a:t>
            </a:r>
            <a:r>
              <a:rPr lang="en-GB" b="1" dirty="0"/>
              <a:t> verifies A. </a:t>
            </a:r>
            <a:endParaRPr lang="en-GB" b="1" i="1" dirty="0"/>
          </a:p>
        </p:txBody>
      </p:sp>
      <p:sp>
        <p:nvSpPr>
          <p:cNvPr id="25" name="Freeform: Shape 24">
            <a:extLst>
              <a:ext uri="{FF2B5EF4-FFF2-40B4-BE49-F238E27FC236}">
                <a16:creationId xmlns:a16="http://schemas.microsoft.com/office/drawing/2014/main" id="{DE292FA9-D1FB-4641-959D-B21C2177FB55}"/>
              </a:ext>
            </a:extLst>
          </p:cNvPr>
          <p:cNvSpPr/>
          <p:nvPr/>
        </p:nvSpPr>
        <p:spPr>
          <a:xfrm>
            <a:off x="1685925" y="2562225"/>
            <a:ext cx="6312091"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4495800 w 6279045"/>
              <a:gd name="connsiteY101" fmla="*/ 1600200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5927993 w 6279045"/>
              <a:gd name="connsiteY101" fmla="*/ 2723921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24375 w 6279040"/>
              <a:gd name="connsiteY103" fmla="*/ 1409700 h 3524250"/>
              <a:gd name="connsiteX104" fmla="*/ 4533900 w 6279040"/>
              <a:gd name="connsiteY104" fmla="*/ 1304925 h 3524250"/>
              <a:gd name="connsiteX105" fmla="*/ 4514850 w 6279040"/>
              <a:gd name="connsiteY105" fmla="*/ 1009650 h 3524250"/>
              <a:gd name="connsiteX106" fmla="*/ 4505325 w 6279040"/>
              <a:gd name="connsiteY106" fmla="*/ 962025 h 3524250"/>
              <a:gd name="connsiteX107" fmla="*/ 4438650 w 6279040"/>
              <a:gd name="connsiteY107" fmla="*/ 800100 h 3524250"/>
              <a:gd name="connsiteX108" fmla="*/ 4410075 w 6279040"/>
              <a:gd name="connsiteY108" fmla="*/ 762000 h 3524250"/>
              <a:gd name="connsiteX109" fmla="*/ 4362450 w 6279040"/>
              <a:gd name="connsiteY109" fmla="*/ 666750 h 3524250"/>
              <a:gd name="connsiteX110" fmla="*/ 4305300 w 6279040"/>
              <a:gd name="connsiteY110" fmla="*/ 571500 h 3524250"/>
              <a:gd name="connsiteX111" fmla="*/ 4286250 w 6279040"/>
              <a:gd name="connsiteY111" fmla="*/ 542925 h 3524250"/>
              <a:gd name="connsiteX112" fmla="*/ 4257675 w 6279040"/>
              <a:gd name="connsiteY112" fmla="*/ 523875 h 3524250"/>
              <a:gd name="connsiteX113" fmla="*/ 4162425 w 6279040"/>
              <a:gd name="connsiteY113" fmla="*/ 400050 h 3524250"/>
              <a:gd name="connsiteX114" fmla="*/ 4076700 w 6279040"/>
              <a:gd name="connsiteY114" fmla="*/ 323850 h 3524250"/>
              <a:gd name="connsiteX115" fmla="*/ 4048125 w 6279040"/>
              <a:gd name="connsiteY115" fmla="*/ 295275 h 3524250"/>
              <a:gd name="connsiteX116" fmla="*/ 3952875 w 6279040"/>
              <a:gd name="connsiteY116" fmla="*/ 238125 h 3524250"/>
              <a:gd name="connsiteX117" fmla="*/ 3914775 w 6279040"/>
              <a:gd name="connsiteY117" fmla="*/ 209550 h 3524250"/>
              <a:gd name="connsiteX118" fmla="*/ 3829050 w 6279040"/>
              <a:gd name="connsiteY118" fmla="*/ 171450 h 3524250"/>
              <a:gd name="connsiteX119" fmla="*/ 3790950 w 6279040"/>
              <a:gd name="connsiteY119" fmla="*/ 152400 h 3524250"/>
              <a:gd name="connsiteX120" fmla="*/ 3724275 w 6279040"/>
              <a:gd name="connsiteY120" fmla="*/ 123825 h 3524250"/>
              <a:gd name="connsiteX121" fmla="*/ 3676650 w 6279040"/>
              <a:gd name="connsiteY121" fmla="*/ 95250 h 3524250"/>
              <a:gd name="connsiteX122" fmla="*/ 3600450 w 6279040"/>
              <a:gd name="connsiteY122" fmla="*/ 76200 h 3524250"/>
              <a:gd name="connsiteX123" fmla="*/ 3524250 w 6279040"/>
              <a:gd name="connsiteY123" fmla="*/ 47625 h 3524250"/>
              <a:gd name="connsiteX124" fmla="*/ 3486150 w 6279040"/>
              <a:gd name="connsiteY124" fmla="*/ 38100 h 3524250"/>
              <a:gd name="connsiteX125" fmla="*/ 3324225 w 6279040"/>
              <a:gd name="connsiteY125" fmla="*/ 19050 h 3524250"/>
              <a:gd name="connsiteX126" fmla="*/ 3152775 w 6279040"/>
              <a:gd name="connsiteY126" fmla="*/ 9525 h 3524250"/>
              <a:gd name="connsiteX127" fmla="*/ 3028950 w 6279040"/>
              <a:gd name="connsiteY127" fmla="*/ 0 h 3524250"/>
              <a:gd name="connsiteX128" fmla="*/ 1962150 w 6279040"/>
              <a:gd name="connsiteY128" fmla="*/ 19050 h 3524250"/>
              <a:gd name="connsiteX129" fmla="*/ 1733550 w 6279040"/>
              <a:gd name="connsiteY129" fmla="*/ 28575 h 3524250"/>
              <a:gd name="connsiteX130" fmla="*/ 1371600 w 6279040"/>
              <a:gd name="connsiteY130" fmla="*/ 47625 h 3524250"/>
              <a:gd name="connsiteX131" fmla="*/ 1304925 w 6279040"/>
              <a:gd name="connsiteY131" fmla="*/ 57150 h 3524250"/>
              <a:gd name="connsiteX132" fmla="*/ 1200150 w 6279040"/>
              <a:gd name="connsiteY132" fmla="*/ 66675 h 3524250"/>
              <a:gd name="connsiteX133" fmla="*/ 1143000 w 6279040"/>
              <a:gd name="connsiteY133" fmla="*/ 76200 h 3524250"/>
              <a:gd name="connsiteX134" fmla="*/ 1095375 w 6279040"/>
              <a:gd name="connsiteY13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33900 w 6279040"/>
              <a:gd name="connsiteY103" fmla="*/ 1304925 h 3524250"/>
              <a:gd name="connsiteX104" fmla="*/ 4514850 w 6279040"/>
              <a:gd name="connsiteY104" fmla="*/ 1009650 h 3524250"/>
              <a:gd name="connsiteX105" fmla="*/ 4505325 w 6279040"/>
              <a:gd name="connsiteY105" fmla="*/ 962025 h 3524250"/>
              <a:gd name="connsiteX106" fmla="*/ 4438650 w 6279040"/>
              <a:gd name="connsiteY106" fmla="*/ 800100 h 3524250"/>
              <a:gd name="connsiteX107" fmla="*/ 4410075 w 6279040"/>
              <a:gd name="connsiteY107" fmla="*/ 762000 h 3524250"/>
              <a:gd name="connsiteX108" fmla="*/ 4362450 w 6279040"/>
              <a:gd name="connsiteY108" fmla="*/ 666750 h 3524250"/>
              <a:gd name="connsiteX109" fmla="*/ 4305300 w 6279040"/>
              <a:gd name="connsiteY109" fmla="*/ 571500 h 3524250"/>
              <a:gd name="connsiteX110" fmla="*/ 4286250 w 6279040"/>
              <a:gd name="connsiteY110" fmla="*/ 542925 h 3524250"/>
              <a:gd name="connsiteX111" fmla="*/ 4257675 w 6279040"/>
              <a:gd name="connsiteY111" fmla="*/ 523875 h 3524250"/>
              <a:gd name="connsiteX112" fmla="*/ 4162425 w 6279040"/>
              <a:gd name="connsiteY112" fmla="*/ 400050 h 3524250"/>
              <a:gd name="connsiteX113" fmla="*/ 4076700 w 6279040"/>
              <a:gd name="connsiteY113" fmla="*/ 323850 h 3524250"/>
              <a:gd name="connsiteX114" fmla="*/ 4048125 w 6279040"/>
              <a:gd name="connsiteY114" fmla="*/ 295275 h 3524250"/>
              <a:gd name="connsiteX115" fmla="*/ 3952875 w 6279040"/>
              <a:gd name="connsiteY115" fmla="*/ 238125 h 3524250"/>
              <a:gd name="connsiteX116" fmla="*/ 3914775 w 6279040"/>
              <a:gd name="connsiteY116" fmla="*/ 209550 h 3524250"/>
              <a:gd name="connsiteX117" fmla="*/ 3829050 w 6279040"/>
              <a:gd name="connsiteY117" fmla="*/ 171450 h 3524250"/>
              <a:gd name="connsiteX118" fmla="*/ 3790950 w 6279040"/>
              <a:gd name="connsiteY118" fmla="*/ 152400 h 3524250"/>
              <a:gd name="connsiteX119" fmla="*/ 3724275 w 6279040"/>
              <a:gd name="connsiteY119" fmla="*/ 123825 h 3524250"/>
              <a:gd name="connsiteX120" fmla="*/ 3676650 w 6279040"/>
              <a:gd name="connsiteY120" fmla="*/ 95250 h 3524250"/>
              <a:gd name="connsiteX121" fmla="*/ 3600450 w 6279040"/>
              <a:gd name="connsiteY121" fmla="*/ 76200 h 3524250"/>
              <a:gd name="connsiteX122" fmla="*/ 3524250 w 6279040"/>
              <a:gd name="connsiteY122" fmla="*/ 47625 h 3524250"/>
              <a:gd name="connsiteX123" fmla="*/ 3486150 w 6279040"/>
              <a:gd name="connsiteY123" fmla="*/ 38100 h 3524250"/>
              <a:gd name="connsiteX124" fmla="*/ 3324225 w 6279040"/>
              <a:gd name="connsiteY124" fmla="*/ 19050 h 3524250"/>
              <a:gd name="connsiteX125" fmla="*/ 3152775 w 6279040"/>
              <a:gd name="connsiteY125" fmla="*/ 9525 h 3524250"/>
              <a:gd name="connsiteX126" fmla="*/ 3028950 w 6279040"/>
              <a:gd name="connsiteY126" fmla="*/ 0 h 3524250"/>
              <a:gd name="connsiteX127" fmla="*/ 1962150 w 6279040"/>
              <a:gd name="connsiteY127" fmla="*/ 19050 h 3524250"/>
              <a:gd name="connsiteX128" fmla="*/ 1733550 w 6279040"/>
              <a:gd name="connsiteY128" fmla="*/ 28575 h 3524250"/>
              <a:gd name="connsiteX129" fmla="*/ 1371600 w 6279040"/>
              <a:gd name="connsiteY129" fmla="*/ 47625 h 3524250"/>
              <a:gd name="connsiteX130" fmla="*/ 1304925 w 6279040"/>
              <a:gd name="connsiteY130" fmla="*/ 57150 h 3524250"/>
              <a:gd name="connsiteX131" fmla="*/ 1200150 w 6279040"/>
              <a:gd name="connsiteY131" fmla="*/ 66675 h 3524250"/>
              <a:gd name="connsiteX132" fmla="*/ 1143000 w 6279040"/>
              <a:gd name="connsiteY132" fmla="*/ 76200 h 3524250"/>
              <a:gd name="connsiteX133" fmla="*/ 1095375 w 6279040"/>
              <a:gd name="connsiteY13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5927993 w 6279040"/>
              <a:gd name="connsiteY100" fmla="*/ 2723921 h 3524250"/>
              <a:gd name="connsiteX101" fmla="*/ 6279040 w 6279040"/>
              <a:gd name="connsiteY101" fmla="*/ 1791963 h 3524250"/>
              <a:gd name="connsiteX102" fmla="*/ 4533900 w 6279040"/>
              <a:gd name="connsiteY102" fmla="*/ 1304925 h 3524250"/>
              <a:gd name="connsiteX103" fmla="*/ 4514850 w 6279040"/>
              <a:gd name="connsiteY103" fmla="*/ 1009650 h 3524250"/>
              <a:gd name="connsiteX104" fmla="*/ 4505325 w 6279040"/>
              <a:gd name="connsiteY104" fmla="*/ 962025 h 3524250"/>
              <a:gd name="connsiteX105" fmla="*/ 4438650 w 6279040"/>
              <a:gd name="connsiteY105" fmla="*/ 800100 h 3524250"/>
              <a:gd name="connsiteX106" fmla="*/ 4410075 w 6279040"/>
              <a:gd name="connsiteY106" fmla="*/ 762000 h 3524250"/>
              <a:gd name="connsiteX107" fmla="*/ 4362450 w 6279040"/>
              <a:gd name="connsiteY107" fmla="*/ 666750 h 3524250"/>
              <a:gd name="connsiteX108" fmla="*/ 4305300 w 6279040"/>
              <a:gd name="connsiteY108" fmla="*/ 571500 h 3524250"/>
              <a:gd name="connsiteX109" fmla="*/ 4286250 w 6279040"/>
              <a:gd name="connsiteY109" fmla="*/ 542925 h 3524250"/>
              <a:gd name="connsiteX110" fmla="*/ 4257675 w 6279040"/>
              <a:gd name="connsiteY110" fmla="*/ 523875 h 3524250"/>
              <a:gd name="connsiteX111" fmla="*/ 4162425 w 6279040"/>
              <a:gd name="connsiteY111" fmla="*/ 400050 h 3524250"/>
              <a:gd name="connsiteX112" fmla="*/ 4076700 w 6279040"/>
              <a:gd name="connsiteY112" fmla="*/ 323850 h 3524250"/>
              <a:gd name="connsiteX113" fmla="*/ 4048125 w 6279040"/>
              <a:gd name="connsiteY113" fmla="*/ 295275 h 3524250"/>
              <a:gd name="connsiteX114" fmla="*/ 3952875 w 6279040"/>
              <a:gd name="connsiteY114" fmla="*/ 238125 h 3524250"/>
              <a:gd name="connsiteX115" fmla="*/ 3914775 w 6279040"/>
              <a:gd name="connsiteY115" fmla="*/ 209550 h 3524250"/>
              <a:gd name="connsiteX116" fmla="*/ 3829050 w 6279040"/>
              <a:gd name="connsiteY116" fmla="*/ 171450 h 3524250"/>
              <a:gd name="connsiteX117" fmla="*/ 3790950 w 6279040"/>
              <a:gd name="connsiteY117" fmla="*/ 152400 h 3524250"/>
              <a:gd name="connsiteX118" fmla="*/ 3724275 w 6279040"/>
              <a:gd name="connsiteY118" fmla="*/ 123825 h 3524250"/>
              <a:gd name="connsiteX119" fmla="*/ 3676650 w 6279040"/>
              <a:gd name="connsiteY119" fmla="*/ 95250 h 3524250"/>
              <a:gd name="connsiteX120" fmla="*/ 3600450 w 6279040"/>
              <a:gd name="connsiteY120" fmla="*/ 76200 h 3524250"/>
              <a:gd name="connsiteX121" fmla="*/ 3524250 w 6279040"/>
              <a:gd name="connsiteY121" fmla="*/ 47625 h 3524250"/>
              <a:gd name="connsiteX122" fmla="*/ 3486150 w 6279040"/>
              <a:gd name="connsiteY122" fmla="*/ 38100 h 3524250"/>
              <a:gd name="connsiteX123" fmla="*/ 3324225 w 6279040"/>
              <a:gd name="connsiteY123" fmla="*/ 19050 h 3524250"/>
              <a:gd name="connsiteX124" fmla="*/ 3152775 w 6279040"/>
              <a:gd name="connsiteY124" fmla="*/ 9525 h 3524250"/>
              <a:gd name="connsiteX125" fmla="*/ 3028950 w 6279040"/>
              <a:gd name="connsiteY125" fmla="*/ 0 h 3524250"/>
              <a:gd name="connsiteX126" fmla="*/ 1962150 w 6279040"/>
              <a:gd name="connsiteY126" fmla="*/ 19050 h 3524250"/>
              <a:gd name="connsiteX127" fmla="*/ 1733550 w 6279040"/>
              <a:gd name="connsiteY127" fmla="*/ 28575 h 3524250"/>
              <a:gd name="connsiteX128" fmla="*/ 1371600 w 6279040"/>
              <a:gd name="connsiteY128" fmla="*/ 47625 h 3524250"/>
              <a:gd name="connsiteX129" fmla="*/ 1304925 w 6279040"/>
              <a:gd name="connsiteY129" fmla="*/ 57150 h 3524250"/>
              <a:gd name="connsiteX130" fmla="*/ 1200150 w 6279040"/>
              <a:gd name="connsiteY130" fmla="*/ 66675 h 3524250"/>
              <a:gd name="connsiteX131" fmla="*/ 1143000 w 6279040"/>
              <a:gd name="connsiteY131" fmla="*/ 76200 h 3524250"/>
              <a:gd name="connsiteX132" fmla="*/ 1095375 w 6279040"/>
              <a:gd name="connsiteY13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5927993 w 6279040"/>
              <a:gd name="connsiteY99" fmla="*/ 2723921 h 3524250"/>
              <a:gd name="connsiteX100" fmla="*/ 6279040 w 6279040"/>
              <a:gd name="connsiteY100" fmla="*/ 1791963 h 3524250"/>
              <a:gd name="connsiteX101" fmla="*/ 4533900 w 6279040"/>
              <a:gd name="connsiteY101" fmla="*/ 1304925 h 3524250"/>
              <a:gd name="connsiteX102" fmla="*/ 4514850 w 6279040"/>
              <a:gd name="connsiteY102" fmla="*/ 1009650 h 3524250"/>
              <a:gd name="connsiteX103" fmla="*/ 4505325 w 6279040"/>
              <a:gd name="connsiteY103" fmla="*/ 962025 h 3524250"/>
              <a:gd name="connsiteX104" fmla="*/ 4438650 w 6279040"/>
              <a:gd name="connsiteY104" fmla="*/ 800100 h 3524250"/>
              <a:gd name="connsiteX105" fmla="*/ 4410075 w 6279040"/>
              <a:gd name="connsiteY105" fmla="*/ 762000 h 3524250"/>
              <a:gd name="connsiteX106" fmla="*/ 4362450 w 6279040"/>
              <a:gd name="connsiteY106" fmla="*/ 666750 h 3524250"/>
              <a:gd name="connsiteX107" fmla="*/ 4305300 w 6279040"/>
              <a:gd name="connsiteY107" fmla="*/ 571500 h 3524250"/>
              <a:gd name="connsiteX108" fmla="*/ 4286250 w 6279040"/>
              <a:gd name="connsiteY108" fmla="*/ 542925 h 3524250"/>
              <a:gd name="connsiteX109" fmla="*/ 4257675 w 6279040"/>
              <a:gd name="connsiteY109" fmla="*/ 523875 h 3524250"/>
              <a:gd name="connsiteX110" fmla="*/ 4162425 w 6279040"/>
              <a:gd name="connsiteY110" fmla="*/ 400050 h 3524250"/>
              <a:gd name="connsiteX111" fmla="*/ 4076700 w 6279040"/>
              <a:gd name="connsiteY111" fmla="*/ 323850 h 3524250"/>
              <a:gd name="connsiteX112" fmla="*/ 4048125 w 6279040"/>
              <a:gd name="connsiteY112" fmla="*/ 295275 h 3524250"/>
              <a:gd name="connsiteX113" fmla="*/ 3952875 w 6279040"/>
              <a:gd name="connsiteY113" fmla="*/ 238125 h 3524250"/>
              <a:gd name="connsiteX114" fmla="*/ 3914775 w 6279040"/>
              <a:gd name="connsiteY114" fmla="*/ 209550 h 3524250"/>
              <a:gd name="connsiteX115" fmla="*/ 3829050 w 6279040"/>
              <a:gd name="connsiteY115" fmla="*/ 171450 h 3524250"/>
              <a:gd name="connsiteX116" fmla="*/ 3790950 w 6279040"/>
              <a:gd name="connsiteY116" fmla="*/ 152400 h 3524250"/>
              <a:gd name="connsiteX117" fmla="*/ 3724275 w 6279040"/>
              <a:gd name="connsiteY117" fmla="*/ 123825 h 3524250"/>
              <a:gd name="connsiteX118" fmla="*/ 3676650 w 6279040"/>
              <a:gd name="connsiteY118" fmla="*/ 95250 h 3524250"/>
              <a:gd name="connsiteX119" fmla="*/ 3600450 w 6279040"/>
              <a:gd name="connsiteY119" fmla="*/ 76200 h 3524250"/>
              <a:gd name="connsiteX120" fmla="*/ 3524250 w 6279040"/>
              <a:gd name="connsiteY120" fmla="*/ 47625 h 3524250"/>
              <a:gd name="connsiteX121" fmla="*/ 3486150 w 6279040"/>
              <a:gd name="connsiteY121" fmla="*/ 38100 h 3524250"/>
              <a:gd name="connsiteX122" fmla="*/ 3324225 w 6279040"/>
              <a:gd name="connsiteY122" fmla="*/ 19050 h 3524250"/>
              <a:gd name="connsiteX123" fmla="*/ 3152775 w 6279040"/>
              <a:gd name="connsiteY123" fmla="*/ 9525 h 3524250"/>
              <a:gd name="connsiteX124" fmla="*/ 3028950 w 6279040"/>
              <a:gd name="connsiteY124" fmla="*/ 0 h 3524250"/>
              <a:gd name="connsiteX125" fmla="*/ 1962150 w 6279040"/>
              <a:gd name="connsiteY125" fmla="*/ 19050 h 3524250"/>
              <a:gd name="connsiteX126" fmla="*/ 1733550 w 6279040"/>
              <a:gd name="connsiteY126" fmla="*/ 28575 h 3524250"/>
              <a:gd name="connsiteX127" fmla="*/ 1371600 w 6279040"/>
              <a:gd name="connsiteY127" fmla="*/ 47625 h 3524250"/>
              <a:gd name="connsiteX128" fmla="*/ 1304925 w 6279040"/>
              <a:gd name="connsiteY128" fmla="*/ 57150 h 3524250"/>
              <a:gd name="connsiteX129" fmla="*/ 1200150 w 6279040"/>
              <a:gd name="connsiteY129" fmla="*/ 66675 h 3524250"/>
              <a:gd name="connsiteX130" fmla="*/ 1143000 w 6279040"/>
              <a:gd name="connsiteY130" fmla="*/ 76200 h 3524250"/>
              <a:gd name="connsiteX131" fmla="*/ 1095375 w 6279040"/>
              <a:gd name="connsiteY131"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5927993 w 6279040"/>
              <a:gd name="connsiteY98" fmla="*/ 2723921 h 3524250"/>
              <a:gd name="connsiteX99" fmla="*/ 6279040 w 6279040"/>
              <a:gd name="connsiteY99" fmla="*/ 1791963 h 3524250"/>
              <a:gd name="connsiteX100" fmla="*/ 4533900 w 6279040"/>
              <a:gd name="connsiteY100" fmla="*/ 1304925 h 3524250"/>
              <a:gd name="connsiteX101" fmla="*/ 4514850 w 6279040"/>
              <a:gd name="connsiteY101" fmla="*/ 1009650 h 3524250"/>
              <a:gd name="connsiteX102" fmla="*/ 4505325 w 6279040"/>
              <a:gd name="connsiteY102" fmla="*/ 962025 h 3524250"/>
              <a:gd name="connsiteX103" fmla="*/ 4438650 w 6279040"/>
              <a:gd name="connsiteY103" fmla="*/ 800100 h 3524250"/>
              <a:gd name="connsiteX104" fmla="*/ 4410075 w 6279040"/>
              <a:gd name="connsiteY104" fmla="*/ 762000 h 3524250"/>
              <a:gd name="connsiteX105" fmla="*/ 4362450 w 6279040"/>
              <a:gd name="connsiteY105" fmla="*/ 666750 h 3524250"/>
              <a:gd name="connsiteX106" fmla="*/ 4305300 w 6279040"/>
              <a:gd name="connsiteY106" fmla="*/ 571500 h 3524250"/>
              <a:gd name="connsiteX107" fmla="*/ 4286250 w 6279040"/>
              <a:gd name="connsiteY107" fmla="*/ 542925 h 3524250"/>
              <a:gd name="connsiteX108" fmla="*/ 4257675 w 6279040"/>
              <a:gd name="connsiteY108" fmla="*/ 523875 h 3524250"/>
              <a:gd name="connsiteX109" fmla="*/ 4162425 w 6279040"/>
              <a:gd name="connsiteY109" fmla="*/ 400050 h 3524250"/>
              <a:gd name="connsiteX110" fmla="*/ 4076700 w 6279040"/>
              <a:gd name="connsiteY110" fmla="*/ 323850 h 3524250"/>
              <a:gd name="connsiteX111" fmla="*/ 4048125 w 6279040"/>
              <a:gd name="connsiteY111" fmla="*/ 295275 h 3524250"/>
              <a:gd name="connsiteX112" fmla="*/ 3952875 w 6279040"/>
              <a:gd name="connsiteY112" fmla="*/ 238125 h 3524250"/>
              <a:gd name="connsiteX113" fmla="*/ 3914775 w 6279040"/>
              <a:gd name="connsiteY113" fmla="*/ 209550 h 3524250"/>
              <a:gd name="connsiteX114" fmla="*/ 3829050 w 6279040"/>
              <a:gd name="connsiteY114" fmla="*/ 171450 h 3524250"/>
              <a:gd name="connsiteX115" fmla="*/ 3790950 w 6279040"/>
              <a:gd name="connsiteY115" fmla="*/ 152400 h 3524250"/>
              <a:gd name="connsiteX116" fmla="*/ 3724275 w 6279040"/>
              <a:gd name="connsiteY116" fmla="*/ 123825 h 3524250"/>
              <a:gd name="connsiteX117" fmla="*/ 3676650 w 6279040"/>
              <a:gd name="connsiteY117" fmla="*/ 95250 h 3524250"/>
              <a:gd name="connsiteX118" fmla="*/ 3600450 w 6279040"/>
              <a:gd name="connsiteY118" fmla="*/ 76200 h 3524250"/>
              <a:gd name="connsiteX119" fmla="*/ 3524250 w 6279040"/>
              <a:gd name="connsiteY119" fmla="*/ 47625 h 3524250"/>
              <a:gd name="connsiteX120" fmla="*/ 3486150 w 6279040"/>
              <a:gd name="connsiteY120" fmla="*/ 38100 h 3524250"/>
              <a:gd name="connsiteX121" fmla="*/ 3324225 w 6279040"/>
              <a:gd name="connsiteY121" fmla="*/ 19050 h 3524250"/>
              <a:gd name="connsiteX122" fmla="*/ 3152775 w 6279040"/>
              <a:gd name="connsiteY122" fmla="*/ 9525 h 3524250"/>
              <a:gd name="connsiteX123" fmla="*/ 3028950 w 6279040"/>
              <a:gd name="connsiteY123" fmla="*/ 0 h 3524250"/>
              <a:gd name="connsiteX124" fmla="*/ 1962150 w 6279040"/>
              <a:gd name="connsiteY124" fmla="*/ 19050 h 3524250"/>
              <a:gd name="connsiteX125" fmla="*/ 1733550 w 6279040"/>
              <a:gd name="connsiteY125" fmla="*/ 28575 h 3524250"/>
              <a:gd name="connsiteX126" fmla="*/ 1371600 w 6279040"/>
              <a:gd name="connsiteY126" fmla="*/ 47625 h 3524250"/>
              <a:gd name="connsiteX127" fmla="*/ 1304925 w 6279040"/>
              <a:gd name="connsiteY127" fmla="*/ 57150 h 3524250"/>
              <a:gd name="connsiteX128" fmla="*/ 1200150 w 6279040"/>
              <a:gd name="connsiteY128" fmla="*/ 66675 h 3524250"/>
              <a:gd name="connsiteX129" fmla="*/ 1143000 w 6279040"/>
              <a:gd name="connsiteY129" fmla="*/ 76200 h 3524250"/>
              <a:gd name="connsiteX130" fmla="*/ 1095375 w 6279040"/>
              <a:gd name="connsiteY130"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5927993 w 6279040"/>
              <a:gd name="connsiteY97" fmla="*/ 2723921 h 3524250"/>
              <a:gd name="connsiteX98" fmla="*/ 6279040 w 6279040"/>
              <a:gd name="connsiteY98" fmla="*/ 1791963 h 3524250"/>
              <a:gd name="connsiteX99" fmla="*/ 4533900 w 6279040"/>
              <a:gd name="connsiteY99" fmla="*/ 1304925 h 3524250"/>
              <a:gd name="connsiteX100" fmla="*/ 4514850 w 6279040"/>
              <a:gd name="connsiteY100" fmla="*/ 1009650 h 3524250"/>
              <a:gd name="connsiteX101" fmla="*/ 4505325 w 6279040"/>
              <a:gd name="connsiteY101" fmla="*/ 962025 h 3524250"/>
              <a:gd name="connsiteX102" fmla="*/ 4438650 w 6279040"/>
              <a:gd name="connsiteY102" fmla="*/ 800100 h 3524250"/>
              <a:gd name="connsiteX103" fmla="*/ 4410075 w 6279040"/>
              <a:gd name="connsiteY103" fmla="*/ 762000 h 3524250"/>
              <a:gd name="connsiteX104" fmla="*/ 4362450 w 6279040"/>
              <a:gd name="connsiteY104" fmla="*/ 666750 h 3524250"/>
              <a:gd name="connsiteX105" fmla="*/ 4305300 w 6279040"/>
              <a:gd name="connsiteY105" fmla="*/ 571500 h 3524250"/>
              <a:gd name="connsiteX106" fmla="*/ 4286250 w 6279040"/>
              <a:gd name="connsiteY106" fmla="*/ 542925 h 3524250"/>
              <a:gd name="connsiteX107" fmla="*/ 4257675 w 6279040"/>
              <a:gd name="connsiteY107" fmla="*/ 523875 h 3524250"/>
              <a:gd name="connsiteX108" fmla="*/ 4162425 w 6279040"/>
              <a:gd name="connsiteY108" fmla="*/ 400050 h 3524250"/>
              <a:gd name="connsiteX109" fmla="*/ 4076700 w 6279040"/>
              <a:gd name="connsiteY109" fmla="*/ 323850 h 3524250"/>
              <a:gd name="connsiteX110" fmla="*/ 4048125 w 6279040"/>
              <a:gd name="connsiteY110" fmla="*/ 295275 h 3524250"/>
              <a:gd name="connsiteX111" fmla="*/ 3952875 w 6279040"/>
              <a:gd name="connsiteY111" fmla="*/ 238125 h 3524250"/>
              <a:gd name="connsiteX112" fmla="*/ 3914775 w 6279040"/>
              <a:gd name="connsiteY112" fmla="*/ 209550 h 3524250"/>
              <a:gd name="connsiteX113" fmla="*/ 3829050 w 6279040"/>
              <a:gd name="connsiteY113" fmla="*/ 171450 h 3524250"/>
              <a:gd name="connsiteX114" fmla="*/ 3790950 w 6279040"/>
              <a:gd name="connsiteY114" fmla="*/ 152400 h 3524250"/>
              <a:gd name="connsiteX115" fmla="*/ 3724275 w 6279040"/>
              <a:gd name="connsiteY115" fmla="*/ 123825 h 3524250"/>
              <a:gd name="connsiteX116" fmla="*/ 3676650 w 6279040"/>
              <a:gd name="connsiteY116" fmla="*/ 95250 h 3524250"/>
              <a:gd name="connsiteX117" fmla="*/ 3600450 w 6279040"/>
              <a:gd name="connsiteY117" fmla="*/ 76200 h 3524250"/>
              <a:gd name="connsiteX118" fmla="*/ 3524250 w 6279040"/>
              <a:gd name="connsiteY118" fmla="*/ 47625 h 3524250"/>
              <a:gd name="connsiteX119" fmla="*/ 3486150 w 6279040"/>
              <a:gd name="connsiteY119" fmla="*/ 38100 h 3524250"/>
              <a:gd name="connsiteX120" fmla="*/ 3324225 w 6279040"/>
              <a:gd name="connsiteY120" fmla="*/ 19050 h 3524250"/>
              <a:gd name="connsiteX121" fmla="*/ 3152775 w 6279040"/>
              <a:gd name="connsiteY121" fmla="*/ 9525 h 3524250"/>
              <a:gd name="connsiteX122" fmla="*/ 3028950 w 6279040"/>
              <a:gd name="connsiteY122" fmla="*/ 0 h 3524250"/>
              <a:gd name="connsiteX123" fmla="*/ 1962150 w 6279040"/>
              <a:gd name="connsiteY123" fmla="*/ 19050 h 3524250"/>
              <a:gd name="connsiteX124" fmla="*/ 1733550 w 6279040"/>
              <a:gd name="connsiteY124" fmla="*/ 28575 h 3524250"/>
              <a:gd name="connsiteX125" fmla="*/ 1371600 w 6279040"/>
              <a:gd name="connsiteY125" fmla="*/ 47625 h 3524250"/>
              <a:gd name="connsiteX126" fmla="*/ 1304925 w 6279040"/>
              <a:gd name="connsiteY126" fmla="*/ 57150 h 3524250"/>
              <a:gd name="connsiteX127" fmla="*/ 1200150 w 6279040"/>
              <a:gd name="connsiteY127" fmla="*/ 66675 h 3524250"/>
              <a:gd name="connsiteX128" fmla="*/ 1143000 w 6279040"/>
              <a:gd name="connsiteY128" fmla="*/ 76200 h 3524250"/>
              <a:gd name="connsiteX129" fmla="*/ 1095375 w 6279040"/>
              <a:gd name="connsiteY129"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5927993 w 6279040"/>
              <a:gd name="connsiteY96" fmla="*/ 2723921 h 3524250"/>
              <a:gd name="connsiteX97" fmla="*/ 6279040 w 6279040"/>
              <a:gd name="connsiteY97" fmla="*/ 1791963 h 3524250"/>
              <a:gd name="connsiteX98" fmla="*/ 4533900 w 6279040"/>
              <a:gd name="connsiteY98" fmla="*/ 1304925 h 3524250"/>
              <a:gd name="connsiteX99" fmla="*/ 4514850 w 6279040"/>
              <a:gd name="connsiteY99" fmla="*/ 1009650 h 3524250"/>
              <a:gd name="connsiteX100" fmla="*/ 4505325 w 6279040"/>
              <a:gd name="connsiteY100" fmla="*/ 962025 h 3524250"/>
              <a:gd name="connsiteX101" fmla="*/ 4438650 w 6279040"/>
              <a:gd name="connsiteY101" fmla="*/ 800100 h 3524250"/>
              <a:gd name="connsiteX102" fmla="*/ 4410075 w 6279040"/>
              <a:gd name="connsiteY102" fmla="*/ 762000 h 3524250"/>
              <a:gd name="connsiteX103" fmla="*/ 4362450 w 6279040"/>
              <a:gd name="connsiteY103" fmla="*/ 666750 h 3524250"/>
              <a:gd name="connsiteX104" fmla="*/ 4305300 w 6279040"/>
              <a:gd name="connsiteY104" fmla="*/ 571500 h 3524250"/>
              <a:gd name="connsiteX105" fmla="*/ 4286250 w 6279040"/>
              <a:gd name="connsiteY105" fmla="*/ 542925 h 3524250"/>
              <a:gd name="connsiteX106" fmla="*/ 4257675 w 6279040"/>
              <a:gd name="connsiteY106" fmla="*/ 523875 h 3524250"/>
              <a:gd name="connsiteX107" fmla="*/ 4162425 w 6279040"/>
              <a:gd name="connsiteY107" fmla="*/ 400050 h 3524250"/>
              <a:gd name="connsiteX108" fmla="*/ 4076700 w 6279040"/>
              <a:gd name="connsiteY108" fmla="*/ 323850 h 3524250"/>
              <a:gd name="connsiteX109" fmla="*/ 4048125 w 6279040"/>
              <a:gd name="connsiteY109" fmla="*/ 295275 h 3524250"/>
              <a:gd name="connsiteX110" fmla="*/ 3952875 w 6279040"/>
              <a:gd name="connsiteY110" fmla="*/ 238125 h 3524250"/>
              <a:gd name="connsiteX111" fmla="*/ 3914775 w 6279040"/>
              <a:gd name="connsiteY111" fmla="*/ 209550 h 3524250"/>
              <a:gd name="connsiteX112" fmla="*/ 3829050 w 6279040"/>
              <a:gd name="connsiteY112" fmla="*/ 171450 h 3524250"/>
              <a:gd name="connsiteX113" fmla="*/ 3790950 w 6279040"/>
              <a:gd name="connsiteY113" fmla="*/ 152400 h 3524250"/>
              <a:gd name="connsiteX114" fmla="*/ 3724275 w 6279040"/>
              <a:gd name="connsiteY114" fmla="*/ 123825 h 3524250"/>
              <a:gd name="connsiteX115" fmla="*/ 3676650 w 6279040"/>
              <a:gd name="connsiteY115" fmla="*/ 95250 h 3524250"/>
              <a:gd name="connsiteX116" fmla="*/ 3600450 w 6279040"/>
              <a:gd name="connsiteY116" fmla="*/ 76200 h 3524250"/>
              <a:gd name="connsiteX117" fmla="*/ 3524250 w 6279040"/>
              <a:gd name="connsiteY117" fmla="*/ 47625 h 3524250"/>
              <a:gd name="connsiteX118" fmla="*/ 3486150 w 6279040"/>
              <a:gd name="connsiteY118" fmla="*/ 38100 h 3524250"/>
              <a:gd name="connsiteX119" fmla="*/ 3324225 w 6279040"/>
              <a:gd name="connsiteY119" fmla="*/ 19050 h 3524250"/>
              <a:gd name="connsiteX120" fmla="*/ 3152775 w 6279040"/>
              <a:gd name="connsiteY120" fmla="*/ 9525 h 3524250"/>
              <a:gd name="connsiteX121" fmla="*/ 3028950 w 6279040"/>
              <a:gd name="connsiteY121" fmla="*/ 0 h 3524250"/>
              <a:gd name="connsiteX122" fmla="*/ 1962150 w 6279040"/>
              <a:gd name="connsiteY122" fmla="*/ 19050 h 3524250"/>
              <a:gd name="connsiteX123" fmla="*/ 1733550 w 6279040"/>
              <a:gd name="connsiteY123" fmla="*/ 28575 h 3524250"/>
              <a:gd name="connsiteX124" fmla="*/ 1371600 w 6279040"/>
              <a:gd name="connsiteY124" fmla="*/ 47625 h 3524250"/>
              <a:gd name="connsiteX125" fmla="*/ 1304925 w 6279040"/>
              <a:gd name="connsiteY125" fmla="*/ 57150 h 3524250"/>
              <a:gd name="connsiteX126" fmla="*/ 1200150 w 6279040"/>
              <a:gd name="connsiteY126" fmla="*/ 66675 h 3524250"/>
              <a:gd name="connsiteX127" fmla="*/ 1143000 w 6279040"/>
              <a:gd name="connsiteY127" fmla="*/ 76200 h 3524250"/>
              <a:gd name="connsiteX128" fmla="*/ 1095375 w 6279040"/>
              <a:gd name="connsiteY128"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5927993 w 6279040"/>
              <a:gd name="connsiteY95" fmla="*/ 2723921 h 3524250"/>
              <a:gd name="connsiteX96" fmla="*/ 6279040 w 6279040"/>
              <a:gd name="connsiteY96" fmla="*/ 1791963 h 3524250"/>
              <a:gd name="connsiteX97" fmla="*/ 4533900 w 6279040"/>
              <a:gd name="connsiteY97" fmla="*/ 1304925 h 3524250"/>
              <a:gd name="connsiteX98" fmla="*/ 4514850 w 6279040"/>
              <a:gd name="connsiteY98" fmla="*/ 1009650 h 3524250"/>
              <a:gd name="connsiteX99" fmla="*/ 4505325 w 6279040"/>
              <a:gd name="connsiteY99" fmla="*/ 962025 h 3524250"/>
              <a:gd name="connsiteX100" fmla="*/ 4438650 w 6279040"/>
              <a:gd name="connsiteY100" fmla="*/ 800100 h 3524250"/>
              <a:gd name="connsiteX101" fmla="*/ 4410075 w 6279040"/>
              <a:gd name="connsiteY101" fmla="*/ 762000 h 3524250"/>
              <a:gd name="connsiteX102" fmla="*/ 4362450 w 6279040"/>
              <a:gd name="connsiteY102" fmla="*/ 666750 h 3524250"/>
              <a:gd name="connsiteX103" fmla="*/ 4305300 w 6279040"/>
              <a:gd name="connsiteY103" fmla="*/ 571500 h 3524250"/>
              <a:gd name="connsiteX104" fmla="*/ 4286250 w 6279040"/>
              <a:gd name="connsiteY104" fmla="*/ 542925 h 3524250"/>
              <a:gd name="connsiteX105" fmla="*/ 4257675 w 6279040"/>
              <a:gd name="connsiteY105" fmla="*/ 523875 h 3524250"/>
              <a:gd name="connsiteX106" fmla="*/ 4162425 w 6279040"/>
              <a:gd name="connsiteY106" fmla="*/ 400050 h 3524250"/>
              <a:gd name="connsiteX107" fmla="*/ 4076700 w 6279040"/>
              <a:gd name="connsiteY107" fmla="*/ 323850 h 3524250"/>
              <a:gd name="connsiteX108" fmla="*/ 4048125 w 6279040"/>
              <a:gd name="connsiteY108" fmla="*/ 295275 h 3524250"/>
              <a:gd name="connsiteX109" fmla="*/ 3952875 w 6279040"/>
              <a:gd name="connsiteY109" fmla="*/ 238125 h 3524250"/>
              <a:gd name="connsiteX110" fmla="*/ 3914775 w 6279040"/>
              <a:gd name="connsiteY110" fmla="*/ 209550 h 3524250"/>
              <a:gd name="connsiteX111" fmla="*/ 3829050 w 6279040"/>
              <a:gd name="connsiteY111" fmla="*/ 171450 h 3524250"/>
              <a:gd name="connsiteX112" fmla="*/ 3790950 w 6279040"/>
              <a:gd name="connsiteY112" fmla="*/ 152400 h 3524250"/>
              <a:gd name="connsiteX113" fmla="*/ 3724275 w 6279040"/>
              <a:gd name="connsiteY113" fmla="*/ 123825 h 3524250"/>
              <a:gd name="connsiteX114" fmla="*/ 3676650 w 6279040"/>
              <a:gd name="connsiteY114" fmla="*/ 95250 h 3524250"/>
              <a:gd name="connsiteX115" fmla="*/ 3600450 w 6279040"/>
              <a:gd name="connsiteY115" fmla="*/ 76200 h 3524250"/>
              <a:gd name="connsiteX116" fmla="*/ 3524250 w 6279040"/>
              <a:gd name="connsiteY116" fmla="*/ 47625 h 3524250"/>
              <a:gd name="connsiteX117" fmla="*/ 3486150 w 6279040"/>
              <a:gd name="connsiteY117" fmla="*/ 38100 h 3524250"/>
              <a:gd name="connsiteX118" fmla="*/ 3324225 w 6279040"/>
              <a:gd name="connsiteY118" fmla="*/ 19050 h 3524250"/>
              <a:gd name="connsiteX119" fmla="*/ 3152775 w 6279040"/>
              <a:gd name="connsiteY119" fmla="*/ 9525 h 3524250"/>
              <a:gd name="connsiteX120" fmla="*/ 3028950 w 6279040"/>
              <a:gd name="connsiteY120" fmla="*/ 0 h 3524250"/>
              <a:gd name="connsiteX121" fmla="*/ 1962150 w 6279040"/>
              <a:gd name="connsiteY121" fmla="*/ 19050 h 3524250"/>
              <a:gd name="connsiteX122" fmla="*/ 1733550 w 6279040"/>
              <a:gd name="connsiteY122" fmla="*/ 28575 h 3524250"/>
              <a:gd name="connsiteX123" fmla="*/ 1371600 w 6279040"/>
              <a:gd name="connsiteY123" fmla="*/ 47625 h 3524250"/>
              <a:gd name="connsiteX124" fmla="*/ 1304925 w 6279040"/>
              <a:gd name="connsiteY124" fmla="*/ 57150 h 3524250"/>
              <a:gd name="connsiteX125" fmla="*/ 1200150 w 6279040"/>
              <a:gd name="connsiteY125" fmla="*/ 66675 h 3524250"/>
              <a:gd name="connsiteX126" fmla="*/ 1143000 w 6279040"/>
              <a:gd name="connsiteY126" fmla="*/ 76200 h 3524250"/>
              <a:gd name="connsiteX127" fmla="*/ 1095375 w 6279040"/>
              <a:gd name="connsiteY127"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5927993 w 6279040"/>
              <a:gd name="connsiteY94" fmla="*/ 2723921 h 3524250"/>
              <a:gd name="connsiteX95" fmla="*/ 6279040 w 6279040"/>
              <a:gd name="connsiteY95" fmla="*/ 1791963 h 3524250"/>
              <a:gd name="connsiteX96" fmla="*/ 4533900 w 6279040"/>
              <a:gd name="connsiteY96" fmla="*/ 1304925 h 3524250"/>
              <a:gd name="connsiteX97" fmla="*/ 4514850 w 6279040"/>
              <a:gd name="connsiteY97" fmla="*/ 1009650 h 3524250"/>
              <a:gd name="connsiteX98" fmla="*/ 4505325 w 6279040"/>
              <a:gd name="connsiteY98" fmla="*/ 962025 h 3524250"/>
              <a:gd name="connsiteX99" fmla="*/ 4438650 w 6279040"/>
              <a:gd name="connsiteY99" fmla="*/ 800100 h 3524250"/>
              <a:gd name="connsiteX100" fmla="*/ 4410075 w 6279040"/>
              <a:gd name="connsiteY100" fmla="*/ 762000 h 3524250"/>
              <a:gd name="connsiteX101" fmla="*/ 4362450 w 6279040"/>
              <a:gd name="connsiteY101" fmla="*/ 666750 h 3524250"/>
              <a:gd name="connsiteX102" fmla="*/ 4305300 w 6279040"/>
              <a:gd name="connsiteY102" fmla="*/ 571500 h 3524250"/>
              <a:gd name="connsiteX103" fmla="*/ 4286250 w 6279040"/>
              <a:gd name="connsiteY103" fmla="*/ 542925 h 3524250"/>
              <a:gd name="connsiteX104" fmla="*/ 4257675 w 6279040"/>
              <a:gd name="connsiteY104" fmla="*/ 523875 h 3524250"/>
              <a:gd name="connsiteX105" fmla="*/ 4162425 w 6279040"/>
              <a:gd name="connsiteY105" fmla="*/ 400050 h 3524250"/>
              <a:gd name="connsiteX106" fmla="*/ 4076700 w 6279040"/>
              <a:gd name="connsiteY106" fmla="*/ 323850 h 3524250"/>
              <a:gd name="connsiteX107" fmla="*/ 4048125 w 6279040"/>
              <a:gd name="connsiteY107" fmla="*/ 295275 h 3524250"/>
              <a:gd name="connsiteX108" fmla="*/ 3952875 w 6279040"/>
              <a:gd name="connsiteY108" fmla="*/ 238125 h 3524250"/>
              <a:gd name="connsiteX109" fmla="*/ 3914775 w 6279040"/>
              <a:gd name="connsiteY109" fmla="*/ 209550 h 3524250"/>
              <a:gd name="connsiteX110" fmla="*/ 3829050 w 6279040"/>
              <a:gd name="connsiteY110" fmla="*/ 171450 h 3524250"/>
              <a:gd name="connsiteX111" fmla="*/ 3790950 w 6279040"/>
              <a:gd name="connsiteY111" fmla="*/ 152400 h 3524250"/>
              <a:gd name="connsiteX112" fmla="*/ 3724275 w 6279040"/>
              <a:gd name="connsiteY112" fmla="*/ 123825 h 3524250"/>
              <a:gd name="connsiteX113" fmla="*/ 3676650 w 6279040"/>
              <a:gd name="connsiteY113" fmla="*/ 95250 h 3524250"/>
              <a:gd name="connsiteX114" fmla="*/ 3600450 w 6279040"/>
              <a:gd name="connsiteY114" fmla="*/ 76200 h 3524250"/>
              <a:gd name="connsiteX115" fmla="*/ 3524250 w 6279040"/>
              <a:gd name="connsiteY115" fmla="*/ 47625 h 3524250"/>
              <a:gd name="connsiteX116" fmla="*/ 3486150 w 6279040"/>
              <a:gd name="connsiteY116" fmla="*/ 38100 h 3524250"/>
              <a:gd name="connsiteX117" fmla="*/ 3324225 w 6279040"/>
              <a:gd name="connsiteY117" fmla="*/ 19050 h 3524250"/>
              <a:gd name="connsiteX118" fmla="*/ 3152775 w 6279040"/>
              <a:gd name="connsiteY118" fmla="*/ 9525 h 3524250"/>
              <a:gd name="connsiteX119" fmla="*/ 3028950 w 6279040"/>
              <a:gd name="connsiteY119" fmla="*/ 0 h 3524250"/>
              <a:gd name="connsiteX120" fmla="*/ 1962150 w 6279040"/>
              <a:gd name="connsiteY120" fmla="*/ 19050 h 3524250"/>
              <a:gd name="connsiteX121" fmla="*/ 1733550 w 6279040"/>
              <a:gd name="connsiteY121" fmla="*/ 28575 h 3524250"/>
              <a:gd name="connsiteX122" fmla="*/ 1371600 w 6279040"/>
              <a:gd name="connsiteY122" fmla="*/ 47625 h 3524250"/>
              <a:gd name="connsiteX123" fmla="*/ 1304925 w 6279040"/>
              <a:gd name="connsiteY123" fmla="*/ 57150 h 3524250"/>
              <a:gd name="connsiteX124" fmla="*/ 1200150 w 6279040"/>
              <a:gd name="connsiteY124" fmla="*/ 66675 h 3524250"/>
              <a:gd name="connsiteX125" fmla="*/ 1143000 w 6279040"/>
              <a:gd name="connsiteY125" fmla="*/ 76200 h 3524250"/>
              <a:gd name="connsiteX126" fmla="*/ 1095375 w 6279040"/>
              <a:gd name="connsiteY126"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5927993 w 6279040"/>
              <a:gd name="connsiteY93" fmla="*/ 2723921 h 3524250"/>
              <a:gd name="connsiteX94" fmla="*/ 6279040 w 6279040"/>
              <a:gd name="connsiteY94" fmla="*/ 1791963 h 3524250"/>
              <a:gd name="connsiteX95" fmla="*/ 4533900 w 6279040"/>
              <a:gd name="connsiteY95" fmla="*/ 1304925 h 3524250"/>
              <a:gd name="connsiteX96" fmla="*/ 4514850 w 6279040"/>
              <a:gd name="connsiteY96" fmla="*/ 1009650 h 3524250"/>
              <a:gd name="connsiteX97" fmla="*/ 4505325 w 6279040"/>
              <a:gd name="connsiteY97" fmla="*/ 962025 h 3524250"/>
              <a:gd name="connsiteX98" fmla="*/ 4438650 w 6279040"/>
              <a:gd name="connsiteY98" fmla="*/ 800100 h 3524250"/>
              <a:gd name="connsiteX99" fmla="*/ 4410075 w 6279040"/>
              <a:gd name="connsiteY99" fmla="*/ 762000 h 3524250"/>
              <a:gd name="connsiteX100" fmla="*/ 4362450 w 6279040"/>
              <a:gd name="connsiteY100" fmla="*/ 666750 h 3524250"/>
              <a:gd name="connsiteX101" fmla="*/ 4305300 w 6279040"/>
              <a:gd name="connsiteY101" fmla="*/ 571500 h 3524250"/>
              <a:gd name="connsiteX102" fmla="*/ 4286250 w 6279040"/>
              <a:gd name="connsiteY102" fmla="*/ 542925 h 3524250"/>
              <a:gd name="connsiteX103" fmla="*/ 4257675 w 6279040"/>
              <a:gd name="connsiteY103" fmla="*/ 523875 h 3524250"/>
              <a:gd name="connsiteX104" fmla="*/ 4162425 w 6279040"/>
              <a:gd name="connsiteY104" fmla="*/ 400050 h 3524250"/>
              <a:gd name="connsiteX105" fmla="*/ 4076700 w 6279040"/>
              <a:gd name="connsiteY105" fmla="*/ 323850 h 3524250"/>
              <a:gd name="connsiteX106" fmla="*/ 4048125 w 6279040"/>
              <a:gd name="connsiteY106" fmla="*/ 295275 h 3524250"/>
              <a:gd name="connsiteX107" fmla="*/ 3952875 w 6279040"/>
              <a:gd name="connsiteY107" fmla="*/ 238125 h 3524250"/>
              <a:gd name="connsiteX108" fmla="*/ 3914775 w 6279040"/>
              <a:gd name="connsiteY108" fmla="*/ 209550 h 3524250"/>
              <a:gd name="connsiteX109" fmla="*/ 3829050 w 6279040"/>
              <a:gd name="connsiteY109" fmla="*/ 171450 h 3524250"/>
              <a:gd name="connsiteX110" fmla="*/ 3790950 w 6279040"/>
              <a:gd name="connsiteY110" fmla="*/ 152400 h 3524250"/>
              <a:gd name="connsiteX111" fmla="*/ 3724275 w 6279040"/>
              <a:gd name="connsiteY111" fmla="*/ 123825 h 3524250"/>
              <a:gd name="connsiteX112" fmla="*/ 3676650 w 6279040"/>
              <a:gd name="connsiteY112" fmla="*/ 95250 h 3524250"/>
              <a:gd name="connsiteX113" fmla="*/ 3600450 w 6279040"/>
              <a:gd name="connsiteY113" fmla="*/ 76200 h 3524250"/>
              <a:gd name="connsiteX114" fmla="*/ 3524250 w 6279040"/>
              <a:gd name="connsiteY114" fmla="*/ 47625 h 3524250"/>
              <a:gd name="connsiteX115" fmla="*/ 3486150 w 6279040"/>
              <a:gd name="connsiteY115" fmla="*/ 38100 h 3524250"/>
              <a:gd name="connsiteX116" fmla="*/ 3324225 w 6279040"/>
              <a:gd name="connsiteY116" fmla="*/ 19050 h 3524250"/>
              <a:gd name="connsiteX117" fmla="*/ 3152775 w 6279040"/>
              <a:gd name="connsiteY117" fmla="*/ 9525 h 3524250"/>
              <a:gd name="connsiteX118" fmla="*/ 3028950 w 6279040"/>
              <a:gd name="connsiteY118" fmla="*/ 0 h 3524250"/>
              <a:gd name="connsiteX119" fmla="*/ 1962150 w 6279040"/>
              <a:gd name="connsiteY119" fmla="*/ 19050 h 3524250"/>
              <a:gd name="connsiteX120" fmla="*/ 1733550 w 6279040"/>
              <a:gd name="connsiteY120" fmla="*/ 28575 h 3524250"/>
              <a:gd name="connsiteX121" fmla="*/ 1371600 w 6279040"/>
              <a:gd name="connsiteY121" fmla="*/ 47625 h 3524250"/>
              <a:gd name="connsiteX122" fmla="*/ 1304925 w 6279040"/>
              <a:gd name="connsiteY122" fmla="*/ 57150 h 3524250"/>
              <a:gd name="connsiteX123" fmla="*/ 1200150 w 6279040"/>
              <a:gd name="connsiteY123" fmla="*/ 66675 h 3524250"/>
              <a:gd name="connsiteX124" fmla="*/ 1143000 w 6279040"/>
              <a:gd name="connsiteY124" fmla="*/ 76200 h 3524250"/>
              <a:gd name="connsiteX125" fmla="*/ 1095375 w 6279040"/>
              <a:gd name="connsiteY12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5927993 w 6279040"/>
              <a:gd name="connsiteY92" fmla="*/ 2723921 h 3524250"/>
              <a:gd name="connsiteX93" fmla="*/ 6279040 w 6279040"/>
              <a:gd name="connsiteY93" fmla="*/ 1791963 h 3524250"/>
              <a:gd name="connsiteX94" fmla="*/ 4533900 w 6279040"/>
              <a:gd name="connsiteY94" fmla="*/ 1304925 h 3524250"/>
              <a:gd name="connsiteX95" fmla="*/ 4514850 w 6279040"/>
              <a:gd name="connsiteY95" fmla="*/ 1009650 h 3524250"/>
              <a:gd name="connsiteX96" fmla="*/ 4505325 w 6279040"/>
              <a:gd name="connsiteY96" fmla="*/ 962025 h 3524250"/>
              <a:gd name="connsiteX97" fmla="*/ 4438650 w 6279040"/>
              <a:gd name="connsiteY97" fmla="*/ 800100 h 3524250"/>
              <a:gd name="connsiteX98" fmla="*/ 4410075 w 6279040"/>
              <a:gd name="connsiteY98" fmla="*/ 762000 h 3524250"/>
              <a:gd name="connsiteX99" fmla="*/ 4362450 w 6279040"/>
              <a:gd name="connsiteY99" fmla="*/ 666750 h 3524250"/>
              <a:gd name="connsiteX100" fmla="*/ 4305300 w 6279040"/>
              <a:gd name="connsiteY100" fmla="*/ 571500 h 3524250"/>
              <a:gd name="connsiteX101" fmla="*/ 4286250 w 6279040"/>
              <a:gd name="connsiteY101" fmla="*/ 542925 h 3524250"/>
              <a:gd name="connsiteX102" fmla="*/ 4257675 w 6279040"/>
              <a:gd name="connsiteY102" fmla="*/ 523875 h 3524250"/>
              <a:gd name="connsiteX103" fmla="*/ 4162425 w 6279040"/>
              <a:gd name="connsiteY103" fmla="*/ 400050 h 3524250"/>
              <a:gd name="connsiteX104" fmla="*/ 4076700 w 6279040"/>
              <a:gd name="connsiteY104" fmla="*/ 323850 h 3524250"/>
              <a:gd name="connsiteX105" fmla="*/ 4048125 w 6279040"/>
              <a:gd name="connsiteY105" fmla="*/ 295275 h 3524250"/>
              <a:gd name="connsiteX106" fmla="*/ 3952875 w 6279040"/>
              <a:gd name="connsiteY106" fmla="*/ 238125 h 3524250"/>
              <a:gd name="connsiteX107" fmla="*/ 3914775 w 6279040"/>
              <a:gd name="connsiteY107" fmla="*/ 209550 h 3524250"/>
              <a:gd name="connsiteX108" fmla="*/ 3829050 w 6279040"/>
              <a:gd name="connsiteY108" fmla="*/ 171450 h 3524250"/>
              <a:gd name="connsiteX109" fmla="*/ 3790950 w 6279040"/>
              <a:gd name="connsiteY109" fmla="*/ 152400 h 3524250"/>
              <a:gd name="connsiteX110" fmla="*/ 3724275 w 6279040"/>
              <a:gd name="connsiteY110" fmla="*/ 123825 h 3524250"/>
              <a:gd name="connsiteX111" fmla="*/ 3676650 w 6279040"/>
              <a:gd name="connsiteY111" fmla="*/ 95250 h 3524250"/>
              <a:gd name="connsiteX112" fmla="*/ 3600450 w 6279040"/>
              <a:gd name="connsiteY112" fmla="*/ 76200 h 3524250"/>
              <a:gd name="connsiteX113" fmla="*/ 3524250 w 6279040"/>
              <a:gd name="connsiteY113" fmla="*/ 47625 h 3524250"/>
              <a:gd name="connsiteX114" fmla="*/ 3486150 w 6279040"/>
              <a:gd name="connsiteY114" fmla="*/ 38100 h 3524250"/>
              <a:gd name="connsiteX115" fmla="*/ 3324225 w 6279040"/>
              <a:gd name="connsiteY115" fmla="*/ 19050 h 3524250"/>
              <a:gd name="connsiteX116" fmla="*/ 3152775 w 6279040"/>
              <a:gd name="connsiteY116" fmla="*/ 9525 h 3524250"/>
              <a:gd name="connsiteX117" fmla="*/ 3028950 w 6279040"/>
              <a:gd name="connsiteY117" fmla="*/ 0 h 3524250"/>
              <a:gd name="connsiteX118" fmla="*/ 1962150 w 6279040"/>
              <a:gd name="connsiteY118" fmla="*/ 19050 h 3524250"/>
              <a:gd name="connsiteX119" fmla="*/ 1733550 w 6279040"/>
              <a:gd name="connsiteY119" fmla="*/ 28575 h 3524250"/>
              <a:gd name="connsiteX120" fmla="*/ 1371600 w 6279040"/>
              <a:gd name="connsiteY120" fmla="*/ 47625 h 3524250"/>
              <a:gd name="connsiteX121" fmla="*/ 1304925 w 6279040"/>
              <a:gd name="connsiteY121" fmla="*/ 57150 h 3524250"/>
              <a:gd name="connsiteX122" fmla="*/ 1200150 w 6279040"/>
              <a:gd name="connsiteY122" fmla="*/ 66675 h 3524250"/>
              <a:gd name="connsiteX123" fmla="*/ 1143000 w 6279040"/>
              <a:gd name="connsiteY123" fmla="*/ 76200 h 3524250"/>
              <a:gd name="connsiteX124" fmla="*/ 1095375 w 6279040"/>
              <a:gd name="connsiteY12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5927993 w 6279040"/>
              <a:gd name="connsiteY91" fmla="*/ 2723921 h 3524250"/>
              <a:gd name="connsiteX92" fmla="*/ 6279040 w 6279040"/>
              <a:gd name="connsiteY92" fmla="*/ 1791963 h 3524250"/>
              <a:gd name="connsiteX93" fmla="*/ 4533900 w 6279040"/>
              <a:gd name="connsiteY93" fmla="*/ 1304925 h 3524250"/>
              <a:gd name="connsiteX94" fmla="*/ 4514850 w 6279040"/>
              <a:gd name="connsiteY94" fmla="*/ 1009650 h 3524250"/>
              <a:gd name="connsiteX95" fmla="*/ 4505325 w 6279040"/>
              <a:gd name="connsiteY95" fmla="*/ 962025 h 3524250"/>
              <a:gd name="connsiteX96" fmla="*/ 4438650 w 6279040"/>
              <a:gd name="connsiteY96" fmla="*/ 800100 h 3524250"/>
              <a:gd name="connsiteX97" fmla="*/ 4410075 w 6279040"/>
              <a:gd name="connsiteY97" fmla="*/ 762000 h 3524250"/>
              <a:gd name="connsiteX98" fmla="*/ 4362450 w 6279040"/>
              <a:gd name="connsiteY98" fmla="*/ 666750 h 3524250"/>
              <a:gd name="connsiteX99" fmla="*/ 4305300 w 6279040"/>
              <a:gd name="connsiteY99" fmla="*/ 571500 h 3524250"/>
              <a:gd name="connsiteX100" fmla="*/ 4286250 w 6279040"/>
              <a:gd name="connsiteY100" fmla="*/ 542925 h 3524250"/>
              <a:gd name="connsiteX101" fmla="*/ 4257675 w 6279040"/>
              <a:gd name="connsiteY101" fmla="*/ 523875 h 3524250"/>
              <a:gd name="connsiteX102" fmla="*/ 4162425 w 6279040"/>
              <a:gd name="connsiteY102" fmla="*/ 400050 h 3524250"/>
              <a:gd name="connsiteX103" fmla="*/ 4076700 w 6279040"/>
              <a:gd name="connsiteY103" fmla="*/ 323850 h 3524250"/>
              <a:gd name="connsiteX104" fmla="*/ 4048125 w 6279040"/>
              <a:gd name="connsiteY104" fmla="*/ 295275 h 3524250"/>
              <a:gd name="connsiteX105" fmla="*/ 3952875 w 6279040"/>
              <a:gd name="connsiteY105" fmla="*/ 238125 h 3524250"/>
              <a:gd name="connsiteX106" fmla="*/ 3914775 w 6279040"/>
              <a:gd name="connsiteY106" fmla="*/ 209550 h 3524250"/>
              <a:gd name="connsiteX107" fmla="*/ 3829050 w 6279040"/>
              <a:gd name="connsiteY107" fmla="*/ 171450 h 3524250"/>
              <a:gd name="connsiteX108" fmla="*/ 3790950 w 6279040"/>
              <a:gd name="connsiteY108" fmla="*/ 152400 h 3524250"/>
              <a:gd name="connsiteX109" fmla="*/ 3724275 w 6279040"/>
              <a:gd name="connsiteY109" fmla="*/ 123825 h 3524250"/>
              <a:gd name="connsiteX110" fmla="*/ 3676650 w 6279040"/>
              <a:gd name="connsiteY110" fmla="*/ 95250 h 3524250"/>
              <a:gd name="connsiteX111" fmla="*/ 3600450 w 6279040"/>
              <a:gd name="connsiteY111" fmla="*/ 76200 h 3524250"/>
              <a:gd name="connsiteX112" fmla="*/ 3524250 w 6279040"/>
              <a:gd name="connsiteY112" fmla="*/ 47625 h 3524250"/>
              <a:gd name="connsiteX113" fmla="*/ 3486150 w 6279040"/>
              <a:gd name="connsiteY113" fmla="*/ 38100 h 3524250"/>
              <a:gd name="connsiteX114" fmla="*/ 3324225 w 6279040"/>
              <a:gd name="connsiteY114" fmla="*/ 19050 h 3524250"/>
              <a:gd name="connsiteX115" fmla="*/ 3152775 w 6279040"/>
              <a:gd name="connsiteY115" fmla="*/ 9525 h 3524250"/>
              <a:gd name="connsiteX116" fmla="*/ 3028950 w 6279040"/>
              <a:gd name="connsiteY116" fmla="*/ 0 h 3524250"/>
              <a:gd name="connsiteX117" fmla="*/ 1962150 w 6279040"/>
              <a:gd name="connsiteY117" fmla="*/ 19050 h 3524250"/>
              <a:gd name="connsiteX118" fmla="*/ 1733550 w 6279040"/>
              <a:gd name="connsiteY118" fmla="*/ 28575 h 3524250"/>
              <a:gd name="connsiteX119" fmla="*/ 1371600 w 6279040"/>
              <a:gd name="connsiteY119" fmla="*/ 47625 h 3524250"/>
              <a:gd name="connsiteX120" fmla="*/ 1304925 w 6279040"/>
              <a:gd name="connsiteY120" fmla="*/ 57150 h 3524250"/>
              <a:gd name="connsiteX121" fmla="*/ 1200150 w 6279040"/>
              <a:gd name="connsiteY121" fmla="*/ 66675 h 3524250"/>
              <a:gd name="connsiteX122" fmla="*/ 1143000 w 6279040"/>
              <a:gd name="connsiteY122" fmla="*/ 76200 h 3524250"/>
              <a:gd name="connsiteX123" fmla="*/ 1095375 w 6279040"/>
              <a:gd name="connsiteY12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826640 w 6279040"/>
              <a:gd name="connsiteY88" fmla="*/ 2432203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26640 w 6279040"/>
              <a:gd name="connsiteY87" fmla="*/ 2432203 h 3524250"/>
              <a:gd name="connsiteX88" fmla="*/ 3952875 w 6279040"/>
              <a:gd name="connsiteY88" fmla="*/ 2247900 h 3524250"/>
              <a:gd name="connsiteX89" fmla="*/ 5927993 w 6279040"/>
              <a:gd name="connsiteY89" fmla="*/ 2723921 h 3524250"/>
              <a:gd name="connsiteX90" fmla="*/ 6279040 w 6279040"/>
              <a:gd name="connsiteY90" fmla="*/ 1791963 h 3524250"/>
              <a:gd name="connsiteX91" fmla="*/ 4533900 w 6279040"/>
              <a:gd name="connsiteY91" fmla="*/ 1304925 h 3524250"/>
              <a:gd name="connsiteX92" fmla="*/ 4514850 w 6279040"/>
              <a:gd name="connsiteY92" fmla="*/ 1009650 h 3524250"/>
              <a:gd name="connsiteX93" fmla="*/ 4505325 w 6279040"/>
              <a:gd name="connsiteY93" fmla="*/ 962025 h 3524250"/>
              <a:gd name="connsiteX94" fmla="*/ 4438650 w 6279040"/>
              <a:gd name="connsiteY94" fmla="*/ 800100 h 3524250"/>
              <a:gd name="connsiteX95" fmla="*/ 4410075 w 6279040"/>
              <a:gd name="connsiteY95" fmla="*/ 762000 h 3524250"/>
              <a:gd name="connsiteX96" fmla="*/ 4362450 w 6279040"/>
              <a:gd name="connsiteY96" fmla="*/ 666750 h 3524250"/>
              <a:gd name="connsiteX97" fmla="*/ 4305300 w 6279040"/>
              <a:gd name="connsiteY97" fmla="*/ 571500 h 3524250"/>
              <a:gd name="connsiteX98" fmla="*/ 4286250 w 6279040"/>
              <a:gd name="connsiteY98" fmla="*/ 542925 h 3524250"/>
              <a:gd name="connsiteX99" fmla="*/ 4257675 w 6279040"/>
              <a:gd name="connsiteY99" fmla="*/ 523875 h 3524250"/>
              <a:gd name="connsiteX100" fmla="*/ 4162425 w 6279040"/>
              <a:gd name="connsiteY100" fmla="*/ 400050 h 3524250"/>
              <a:gd name="connsiteX101" fmla="*/ 4076700 w 6279040"/>
              <a:gd name="connsiteY101" fmla="*/ 323850 h 3524250"/>
              <a:gd name="connsiteX102" fmla="*/ 4048125 w 6279040"/>
              <a:gd name="connsiteY102" fmla="*/ 295275 h 3524250"/>
              <a:gd name="connsiteX103" fmla="*/ 3952875 w 6279040"/>
              <a:gd name="connsiteY103" fmla="*/ 238125 h 3524250"/>
              <a:gd name="connsiteX104" fmla="*/ 3914775 w 6279040"/>
              <a:gd name="connsiteY104" fmla="*/ 209550 h 3524250"/>
              <a:gd name="connsiteX105" fmla="*/ 3829050 w 6279040"/>
              <a:gd name="connsiteY105" fmla="*/ 171450 h 3524250"/>
              <a:gd name="connsiteX106" fmla="*/ 3790950 w 6279040"/>
              <a:gd name="connsiteY106" fmla="*/ 152400 h 3524250"/>
              <a:gd name="connsiteX107" fmla="*/ 3724275 w 6279040"/>
              <a:gd name="connsiteY107" fmla="*/ 123825 h 3524250"/>
              <a:gd name="connsiteX108" fmla="*/ 3676650 w 6279040"/>
              <a:gd name="connsiteY108" fmla="*/ 95250 h 3524250"/>
              <a:gd name="connsiteX109" fmla="*/ 3600450 w 6279040"/>
              <a:gd name="connsiteY109" fmla="*/ 76200 h 3524250"/>
              <a:gd name="connsiteX110" fmla="*/ 3524250 w 6279040"/>
              <a:gd name="connsiteY110" fmla="*/ 47625 h 3524250"/>
              <a:gd name="connsiteX111" fmla="*/ 3486150 w 6279040"/>
              <a:gd name="connsiteY111" fmla="*/ 38100 h 3524250"/>
              <a:gd name="connsiteX112" fmla="*/ 3324225 w 6279040"/>
              <a:gd name="connsiteY112" fmla="*/ 19050 h 3524250"/>
              <a:gd name="connsiteX113" fmla="*/ 3152775 w 6279040"/>
              <a:gd name="connsiteY113" fmla="*/ 9525 h 3524250"/>
              <a:gd name="connsiteX114" fmla="*/ 3028950 w 6279040"/>
              <a:gd name="connsiteY114" fmla="*/ 0 h 3524250"/>
              <a:gd name="connsiteX115" fmla="*/ 1962150 w 6279040"/>
              <a:gd name="connsiteY115" fmla="*/ 19050 h 3524250"/>
              <a:gd name="connsiteX116" fmla="*/ 1733550 w 6279040"/>
              <a:gd name="connsiteY116" fmla="*/ 28575 h 3524250"/>
              <a:gd name="connsiteX117" fmla="*/ 1371600 w 6279040"/>
              <a:gd name="connsiteY117" fmla="*/ 47625 h 3524250"/>
              <a:gd name="connsiteX118" fmla="*/ 1304925 w 6279040"/>
              <a:gd name="connsiteY118" fmla="*/ 57150 h 3524250"/>
              <a:gd name="connsiteX119" fmla="*/ 1200150 w 6279040"/>
              <a:gd name="connsiteY119" fmla="*/ 66675 h 3524250"/>
              <a:gd name="connsiteX120" fmla="*/ 1143000 w 6279040"/>
              <a:gd name="connsiteY120" fmla="*/ 76200 h 3524250"/>
              <a:gd name="connsiteX121" fmla="*/ 1095375 w 6279040"/>
              <a:gd name="connsiteY121"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762375 w 6280570"/>
              <a:gd name="connsiteY86" fmla="*/ 2314575 h 3524250"/>
              <a:gd name="connsiteX87" fmla="*/ 3826640 w 6280570"/>
              <a:gd name="connsiteY87" fmla="*/ 2432203 h 3524250"/>
              <a:gd name="connsiteX88" fmla="*/ 5927993 w 6280570"/>
              <a:gd name="connsiteY88" fmla="*/ 2723921 h 3524250"/>
              <a:gd name="connsiteX89" fmla="*/ 6279040 w 6280570"/>
              <a:gd name="connsiteY89" fmla="*/ 1791963 h 3524250"/>
              <a:gd name="connsiteX90" fmla="*/ 4533900 w 6280570"/>
              <a:gd name="connsiteY90" fmla="*/ 1304925 h 3524250"/>
              <a:gd name="connsiteX91" fmla="*/ 4514850 w 6280570"/>
              <a:gd name="connsiteY91" fmla="*/ 1009650 h 3524250"/>
              <a:gd name="connsiteX92" fmla="*/ 4505325 w 6280570"/>
              <a:gd name="connsiteY92" fmla="*/ 962025 h 3524250"/>
              <a:gd name="connsiteX93" fmla="*/ 4438650 w 6280570"/>
              <a:gd name="connsiteY93" fmla="*/ 800100 h 3524250"/>
              <a:gd name="connsiteX94" fmla="*/ 4410075 w 6280570"/>
              <a:gd name="connsiteY94" fmla="*/ 762000 h 3524250"/>
              <a:gd name="connsiteX95" fmla="*/ 4362450 w 6280570"/>
              <a:gd name="connsiteY95" fmla="*/ 666750 h 3524250"/>
              <a:gd name="connsiteX96" fmla="*/ 4305300 w 6280570"/>
              <a:gd name="connsiteY96" fmla="*/ 571500 h 3524250"/>
              <a:gd name="connsiteX97" fmla="*/ 4286250 w 6280570"/>
              <a:gd name="connsiteY97" fmla="*/ 542925 h 3524250"/>
              <a:gd name="connsiteX98" fmla="*/ 4257675 w 6280570"/>
              <a:gd name="connsiteY98" fmla="*/ 523875 h 3524250"/>
              <a:gd name="connsiteX99" fmla="*/ 4162425 w 6280570"/>
              <a:gd name="connsiteY99" fmla="*/ 400050 h 3524250"/>
              <a:gd name="connsiteX100" fmla="*/ 4076700 w 6280570"/>
              <a:gd name="connsiteY100" fmla="*/ 323850 h 3524250"/>
              <a:gd name="connsiteX101" fmla="*/ 4048125 w 6280570"/>
              <a:gd name="connsiteY101" fmla="*/ 295275 h 3524250"/>
              <a:gd name="connsiteX102" fmla="*/ 3952875 w 6280570"/>
              <a:gd name="connsiteY102" fmla="*/ 238125 h 3524250"/>
              <a:gd name="connsiteX103" fmla="*/ 3914775 w 6280570"/>
              <a:gd name="connsiteY103" fmla="*/ 209550 h 3524250"/>
              <a:gd name="connsiteX104" fmla="*/ 3829050 w 6280570"/>
              <a:gd name="connsiteY104" fmla="*/ 171450 h 3524250"/>
              <a:gd name="connsiteX105" fmla="*/ 3790950 w 6280570"/>
              <a:gd name="connsiteY105" fmla="*/ 152400 h 3524250"/>
              <a:gd name="connsiteX106" fmla="*/ 3724275 w 6280570"/>
              <a:gd name="connsiteY106" fmla="*/ 123825 h 3524250"/>
              <a:gd name="connsiteX107" fmla="*/ 3676650 w 6280570"/>
              <a:gd name="connsiteY107" fmla="*/ 95250 h 3524250"/>
              <a:gd name="connsiteX108" fmla="*/ 3600450 w 6280570"/>
              <a:gd name="connsiteY108" fmla="*/ 76200 h 3524250"/>
              <a:gd name="connsiteX109" fmla="*/ 3524250 w 6280570"/>
              <a:gd name="connsiteY109" fmla="*/ 47625 h 3524250"/>
              <a:gd name="connsiteX110" fmla="*/ 3486150 w 6280570"/>
              <a:gd name="connsiteY110" fmla="*/ 38100 h 3524250"/>
              <a:gd name="connsiteX111" fmla="*/ 3324225 w 6280570"/>
              <a:gd name="connsiteY111" fmla="*/ 19050 h 3524250"/>
              <a:gd name="connsiteX112" fmla="*/ 3152775 w 6280570"/>
              <a:gd name="connsiteY112" fmla="*/ 9525 h 3524250"/>
              <a:gd name="connsiteX113" fmla="*/ 3028950 w 6280570"/>
              <a:gd name="connsiteY113" fmla="*/ 0 h 3524250"/>
              <a:gd name="connsiteX114" fmla="*/ 1962150 w 6280570"/>
              <a:gd name="connsiteY114" fmla="*/ 19050 h 3524250"/>
              <a:gd name="connsiteX115" fmla="*/ 1733550 w 6280570"/>
              <a:gd name="connsiteY115" fmla="*/ 28575 h 3524250"/>
              <a:gd name="connsiteX116" fmla="*/ 1371600 w 6280570"/>
              <a:gd name="connsiteY116" fmla="*/ 47625 h 3524250"/>
              <a:gd name="connsiteX117" fmla="*/ 1304925 w 6280570"/>
              <a:gd name="connsiteY117" fmla="*/ 57150 h 3524250"/>
              <a:gd name="connsiteX118" fmla="*/ 1200150 w 6280570"/>
              <a:gd name="connsiteY118" fmla="*/ 66675 h 3524250"/>
              <a:gd name="connsiteX119" fmla="*/ 1143000 w 6280570"/>
              <a:gd name="connsiteY119" fmla="*/ 76200 h 3524250"/>
              <a:gd name="connsiteX120" fmla="*/ 1095375 w 6280570"/>
              <a:gd name="connsiteY120"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826640 w 6280570"/>
              <a:gd name="connsiteY86" fmla="*/ 2432203 h 3524250"/>
              <a:gd name="connsiteX87" fmla="*/ 5927993 w 6280570"/>
              <a:gd name="connsiteY87" fmla="*/ 2723921 h 3524250"/>
              <a:gd name="connsiteX88" fmla="*/ 6279040 w 6280570"/>
              <a:gd name="connsiteY88" fmla="*/ 1791963 h 3524250"/>
              <a:gd name="connsiteX89" fmla="*/ 4533900 w 6280570"/>
              <a:gd name="connsiteY89" fmla="*/ 1304925 h 3524250"/>
              <a:gd name="connsiteX90" fmla="*/ 4514850 w 6280570"/>
              <a:gd name="connsiteY90" fmla="*/ 1009650 h 3524250"/>
              <a:gd name="connsiteX91" fmla="*/ 4505325 w 6280570"/>
              <a:gd name="connsiteY91" fmla="*/ 962025 h 3524250"/>
              <a:gd name="connsiteX92" fmla="*/ 4438650 w 6280570"/>
              <a:gd name="connsiteY92" fmla="*/ 800100 h 3524250"/>
              <a:gd name="connsiteX93" fmla="*/ 4410075 w 6280570"/>
              <a:gd name="connsiteY93" fmla="*/ 762000 h 3524250"/>
              <a:gd name="connsiteX94" fmla="*/ 4362450 w 6280570"/>
              <a:gd name="connsiteY94" fmla="*/ 666750 h 3524250"/>
              <a:gd name="connsiteX95" fmla="*/ 4305300 w 6280570"/>
              <a:gd name="connsiteY95" fmla="*/ 571500 h 3524250"/>
              <a:gd name="connsiteX96" fmla="*/ 4286250 w 6280570"/>
              <a:gd name="connsiteY96" fmla="*/ 542925 h 3524250"/>
              <a:gd name="connsiteX97" fmla="*/ 4257675 w 6280570"/>
              <a:gd name="connsiteY97" fmla="*/ 523875 h 3524250"/>
              <a:gd name="connsiteX98" fmla="*/ 4162425 w 6280570"/>
              <a:gd name="connsiteY98" fmla="*/ 400050 h 3524250"/>
              <a:gd name="connsiteX99" fmla="*/ 4076700 w 6280570"/>
              <a:gd name="connsiteY99" fmla="*/ 323850 h 3524250"/>
              <a:gd name="connsiteX100" fmla="*/ 4048125 w 6280570"/>
              <a:gd name="connsiteY100" fmla="*/ 295275 h 3524250"/>
              <a:gd name="connsiteX101" fmla="*/ 3952875 w 6280570"/>
              <a:gd name="connsiteY101" fmla="*/ 238125 h 3524250"/>
              <a:gd name="connsiteX102" fmla="*/ 3914775 w 6280570"/>
              <a:gd name="connsiteY102" fmla="*/ 209550 h 3524250"/>
              <a:gd name="connsiteX103" fmla="*/ 3829050 w 6280570"/>
              <a:gd name="connsiteY103" fmla="*/ 171450 h 3524250"/>
              <a:gd name="connsiteX104" fmla="*/ 3790950 w 6280570"/>
              <a:gd name="connsiteY104" fmla="*/ 152400 h 3524250"/>
              <a:gd name="connsiteX105" fmla="*/ 3724275 w 6280570"/>
              <a:gd name="connsiteY105" fmla="*/ 123825 h 3524250"/>
              <a:gd name="connsiteX106" fmla="*/ 3676650 w 6280570"/>
              <a:gd name="connsiteY106" fmla="*/ 95250 h 3524250"/>
              <a:gd name="connsiteX107" fmla="*/ 3600450 w 6280570"/>
              <a:gd name="connsiteY107" fmla="*/ 76200 h 3524250"/>
              <a:gd name="connsiteX108" fmla="*/ 3524250 w 6280570"/>
              <a:gd name="connsiteY108" fmla="*/ 47625 h 3524250"/>
              <a:gd name="connsiteX109" fmla="*/ 3486150 w 6280570"/>
              <a:gd name="connsiteY109" fmla="*/ 38100 h 3524250"/>
              <a:gd name="connsiteX110" fmla="*/ 3324225 w 6280570"/>
              <a:gd name="connsiteY110" fmla="*/ 19050 h 3524250"/>
              <a:gd name="connsiteX111" fmla="*/ 3152775 w 6280570"/>
              <a:gd name="connsiteY111" fmla="*/ 9525 h 3524250"/>
              <a:gd name="connsiteX112" fmla="*/ 3028950 w 6280570"/>
              <a:gd name="connsiteY112" fmla="*/ 0 h 3524250"/>
              <a:gd name="connsiteX113" fmla="*/ 1962150 w 6280570"/>
              <a:gd name="connsiteY113" fmla="*/ 19050 h 3524250"/>
              <a:gd name="connsiteX114" fmla="*/ 1733550 w 6280570"/>
              <a:gd name="connsiteY114" fmla="*/ 28575 h 3524250"/>
              <a:gd name="connsiteX115" fmla="*/ 1371600 w 6280570"/>
              <a:gd name="connsiteY115" fmla="*/ 47625 h 3524250"/>
              <a:gd name="connsiteX116" fmla="*/ 1304925 w 6280570"/>
              <a:gd name="connsiteY116" fmla="*/ 57150 h 3524250"/>
              <a:gd name="connsiteX117" fmla="*/ 1200150 w 6280570"/>
              <a:gd name="connsiteY117" fmla="*/ 66675 h 3524250"/>
              <a:gd name="connsiteX118" fmla="*/ 1143000 w 6280570"/>
              <a:gd name="connsiteY118" fmla="*/ 76200 h 3524250"/>
              <a:gd name="connsiteX119" fmla="*/ 1095375 w 6280570"/>
              <a:gd name="connsiteY119"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33900 w 6280570"/>
              <a:gd name="connsiteY88" fmla="*/ 1304925 h 3524250"/>
              <a:gd name="connsiteX89" fmla="*/ 4514850 w 6280570"/>
              <a:gd name="connsiteY89" fmla="*/ 1009650 h 3524250"/>
              <a:gd name="connsiteX90" fmla="*/ 4505325 w 6280570"/>
              <a:gd name="connsiteY90" fmla="*/ 962025 h 3524250"/>
              <a:gd name="connsiteX91" fmla="*/ 4438650 w 6280570"/>
              <a:gd name="connsiteY91" fmla="*/ 800100 h 3524250"/>
              <a:gd name="connsiteX92" fmla="*/ 4410075 w 6280570"/>
              <a:gd name="connsiteY92" fmla="*/ 762000 h 3524250"/>
              <a:gd name="connsiteX93" fmla="*/ 4362450 w 6280570"/>
              <a:gd name="connsiteY93" fmla="*/ 666750 h 3524250"/>
              <a:gd name="connsiteX94" fmla="*/ 4305300 w 6280570"/>
              <a:gd name="connsiteY94" fmla="*/ 571500 h 3524250"/>
              <a:gd name="connsiteX95" fmla="*/ 4286250 w 6280570"/>
              <a:gd name="connsiteY95" fmla="*/ 542925 h 3524250"/>
              <a:gd name="connsiteX96" fmla="*/ 4257675 w 6280570"/>
              <a:gd name="connsiteY96" fmla="*/ 523875 h 3524250"/>
              <a:gd name="connsiteX97" fmla="*/ 4162425 w 6280570"/>
              <a:gd name="connsiteY97" fmla="*/ 400050 h 3524250"/>
              <a:gd name="connsiteX98" fmla="*/ 4076700 w 6280570"/>
              <a:gd name="connsiteY98" fmla="*/ 323850 h 3524250"/>
              <a:gd name="connsiteX99" fmla="*/ 4048125 w 6280570"/>
              <a:gd name="connsiteY99" fmla="*/ 295275 h 3524250"/>
              <a:gd name="connsiteX100" fmla="*/ 3952875 w 6280570"/>
              <a:gd name="connsiteY100" fmla="*/ 238125 h 3524250"/>
              <a:gd name="connsiteX101" fmla="*/ 3914775 w 6280570"/>
              <a:gd name="connsiteY101" fmla="*/ 209550 h 3524250"/>
              <a:gd name="connsiteX102" fmla="*/ 3829050 w 6280570"/>
              <a:gd name="connsiteY102" fmla="*/ 171450 h 3524250"/>
              <a:gd name="connsiteX103" fmla="*/ 3790950 w 6280570"/>
              <a:gd name="connsiteY103" fmla="*/ 152400 h 3524250"/>
              <a:gd name="connsiteX104" fmla="*/ 3724275 w 6280570"/>
              <a:gd name="connsiteY104" fmla="*/ 123825 h 3524250"/>
              <a:gd name="connsiteX105" fmla="*/ 3676650 w 6280570"/>
              <a:gd name="connsiteY105" fmla="*/ 95250 h 3524250"/>
              <a:gd name="connsiteX106" fmla="*/ 3600450 w 6280570"/>
              <a:gd name="connsiteY106" fmla="*/ 76200 h 3524250"/>
              <a:gd name="connsiteX107" fmla="*/ 3524250 w 6280570"/>
              <a:gd name="connsiteY107" fmla="*/ 47625 h 3524250"/>
              <a:gd name="connsiteX108" fmla="*/ 3486150 w 6280570"/>
              <a:gd name="connsiteY108" fmla="*/ 38100 h 3524250"/>
              <a:gd name="connsiteX109" fmla="*/ 3324225 w 6280570"/>
              <a:gd name="connsiteY109" fmla="*/ 19050 h 3524250"/>
              <a:gd name="connsiteX110" fmla="*/ 3152775 w 6280570"/>
              <a:gd name="connsiteY110" fmla="*/ 9525 h 3524250"/>
              <a:gd name="connsiteX111" fmla="*/ 3028950 w 6280570"/>
              <a:gd name="connsiteY111" fmla="*/ 0 h 3524250"/>
              <a:gd name="connsiteX112" fmla="*/ 1962150 w 6280570"/>
              <a:gd name="connsiteY112" fmla="*/ 19050 h 3524250"/>
              <a:gd name="connsiteX113" fmla="*/ 1733550 w 6280570"/>
              <a:gd name="connsiteY113" fmla="*/ 28575 h 3524250"/>
              <a:gd name="connsiteX114" fmla="*/ 1371600 w 6280570"/>
              <a:gd name="connsiteY114" fmla="*/ 47625 h 3524250"/>
              <a:gd name="connsiteX115" fmla="*/ 1304925 w 6280570"/>
              <a:gd name="connsiteY115" fmla="*/ 57150 h 3524250"/>
              <a:gd name="connsiteX116" fmla="*/ 1200150 w 6280570"/>
              <a:gd name="connsiteY116" fmla="*/ 66675 h 3524250"/>
              <a:gd name="connsiteX117" fmla="*/ 1143000 w 6280570"/>
              <a:gd name="connsiteY117" fmla="*/ 76200 h 3524250"/>
              <a:gd name="connsiteX118" fmla="*/ 1095375 w 6280570"/>
              <a:gd name="connsiteY118"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4505325 w 6280570"/>
              <a:gd name="connsiteY89" fmla="*/ 962025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410075 w 6312091"/>
              <a:gd name="connsiteY91" fmla="*/ 762000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861766 w 6312091"/>
              <a:gd name="connsiteY91" fmla="*/ 1577248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4076700 w 6312091"/>
              <a:gd name="connsiteY96" fmla="*/ 323850 h 3524250"/>
              <a:gd name="connsiteX97" fmla="*/ 4048125 w 6312091"/>
              <a:gd name="connsiteY97" fmla="*/ 295275 h 3524250"/>
              <a:gd name="connsiteX98" fmla="*/ 3952875 w 6312091"/>
              <a:gd name="connsiteY98" fmla="*/ 238125 h 3524250"/>
              <a:gd name="connsiteX99" fmla="*/ 3914775 w 6312091"/>
              <a:gd name="connsiteY99" fmla="*/ 209550 h 3524250"/>
              <a:gd name="connsiteX100" fmla="*/ 3829050 w 6312091"/>
              <a:gd name="connsiteY100" fmla="*/ 171450 h 3524250"/>
              <a:gd name="connsiteX101" fmla="*/ 3790950 w 6312091"/>
              <a:gd name="connsiteY101" fmla="*/ 152400 h 3524250"/>
              <a:gd name="connsiteX102" fmla="*/ 3724275 w 6312091"/>
              <a:gd name="connsiteY102" fmla="*/ 123825 h 3524250"/>
              <a:gd name="connsiteX103" fmla="*/ 3676650 w 6312091"/>
              <a:gd name="connsiteY103" fmla="*/ 95250 h 3524250"/>
              <a:gd name="connsiteX104" fmla="*/ 3600450 w 6312091"/>
              <a:gd name="connsiteY104" fmla="*/ 76200 h 3524250"/>
              <a:gd name="connsiteX105" fmla="*/ 3524250 w 6312091"/>
              <a:gd name="connsiteY105" fmla="*/ 47625 h 3524250"/>
              <a:gd name="connsiteX106" fmla="*/ 3486150 w 6312091"/>
              <a:gd name="connsiteY106" fmla="*/ 38100 h 3524250"/>
              <a:gd name="connsiteX107" fmla="*/ 3324225 w 6312091"/>
              <a:gd name="connsiteY107" fmla="*/ 19050 h 3524250"/>
              <a:gd name="connsiteX108" fmla="*/ 3152775 w 6312091"/>
              <a:gd name="connsiteY108" fmla="*/ 9525 h 3524250"/>
              <a:gd name="connsiteX109" fmla="*/ 3028950 w 6312091"/>
              <a:gd name="connsiteY109" fmla="*/ 0 h 3524250"/>
              <a:gd name="connsiteX110" fmla="*/ 1962150 w 6312091"/>
              <a:gd name="connsiteY110" fmla="*/ 19050 h 3524250"/>
              <a:gd name="connsiteX111" fmla="*/ 1733550 w 6312091"/>
              <a:gd name="connsiteY111" fmla="*/ 28575 h 3524250"/>
              <a:gd name="connsiteX112" fmla="*/ 1371600 w 6312091"/>
              <a:gd name="connsiteY112" fmla="*/ 47625 h 3524250"/>
              <a:gd name="connsiteX113" fmla="*/ 1304925 w 6312091"/>
              <a:gd name="connsiteY113" fmla="*/ 57150 h 3524250"/>
              <a:gd name="connsiteX114" fmla="*/ 1200150 w 6312091"/>
              <a:gd name="connsiteY114" fmla="*/ 66675 h 3524250"/>
              <a:gd name="connsiteX115" fmla="*/ 1143000 w 6312091"/>
              <a:gd name="connsiteY115" fmla="*/ 76200 h 3524250"/>
              <a:gd name="connsiteX116" fmla="*/ 1095375 w 6312091"/>
              <a:gd name="connsiteY116"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312091"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35752" y="2331483"/>
                  <a:pt x="3524250" y="2343150"/>
                </a:cubicBezTo>
                <a:cubicBezTo>
                  <a:pt x="3612748" y="2354817"/>
                  <a:pt x="3426016" y="2368741"/>
                  <a:pt x="3826640" y="2432203"/>
                </a:cubicBezTo>
                <a:cubicBezTo>
                  <a:pt x="4227264" y="2495665"/>
                  <a:pt x="5513751" y="2797577"/>
                  <a:pt x="5927993" y="2723921"/>
                </a:cubicBezTo>
                <a:cubicBezTo>
                  <a:pt x="6342235" y="2650265"/>
                  <a:pt x="6308916" y="1999791"/>
                  <a:pt x="6312091" y="1990266"/>
                </a:cubicBezTo>
                <a:cubicBezTo>
                  <a:pt x="6076567" y="1704554"/>
                  <a:pt x="6112296" y="1772262"/>
                  <a:pt x="5958060" y="1714729"/>
                </a:cubicBezTo>
                <a:cubicBezTo>
                  <a:pt x="5803824" y="1657197"/>
                  <a:pt x="5569390" y="1667984"/>
                  <a:pt x="5386674" y="1645071"/>
                </a:cubicBezTo>
                <a:cubicBezTo>
                  <a:pt x="5203958" y="1622158"/>
                  <a:pt x="5032470" y="1740302"/>
                  <a:pt x="4861766" y="1577248"/>
                </a:cubicBezTo>
                <a:cubicBezTo>
                  <a:pt x="4691062" y="1414195"/>
                  <a:pt x="4455194" y="834375"/>
                  <a:pt x="4362450" y="666750"/>
                </a:cubicBezTo>
                <a:cubicBezTo>
                  <a:pt x="4269706" y="499125"/>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20" name="TextBox 19">
            <a:extLst>
              <a:ext uri="{FF2B5EF4-FFF2-40B4-BE49-F238E27FC236}">
                <a16:creationId xmlns:a16="http://schemas.microsoft.com/office/drawing/2014/main" id="{7E891994-6902-49CC-B1D9-67EB4D001839}"/>
              </a:ext>
            </a:extLst>
          </p:cNvPr>
          <p:cNvSpPr txBox="1"/>
          <p:nvPr/>
        </p:nvSpPr>
        <p:spPr>
          <a:xfrm>
            <a:off x="6096000" y="5404109"/>
            <a:ext cx="5745933" cy="1477328"/>
          </a:xfrm>
          <a:prstGeom prst="rect">
            <a:avLst/>
          </a:prstGeom>
          <a:noFill/>
        </p:spPr>
        <p:txBody>
          <a:bodyPr wrap="square" rtlCol="0">
            <a:spAutoFit/>
          </a:bodyPr>
          <a:lstStyle/>
          <a:p>
            <a:r>
              <a:rPr lang="en-GB" dirty="0"/>
              <a:t>At this world, Ron Swanson is a meat eater. But he never played the saxophone or took on the name ‘Duke Silver’</a:t>
            </a:r>
          </a:p>
          <a:p>
            <a:r>
              <a:rPr lang="en-GB" dirty="0"/>
              <a:t>The person who is playing the saxophone down at </a:t>
            </a:r>
            <a:r>
              <a:rPr lang="en-GB" dirty="0" err="1"/>
              <a:t>Cozy’s</a:t>
            </a:r>
            <a:r>
              <a:rPr lang="en-GB" dirty="0"/>
              <a:t> under the name ‘Duke Silver’ is a vegetarian.</a:t>
            </a:r>
          </a:p>
          <a:p>
            <a:endParaRPr lang="en-GB" dirty="0"/>
          </a:p>
        </p:txBody>
      </p:sp>
    </p:spTree>
    <p:extLst>
      <p:ext uri="{BB962C8B-B14F-4D97-AF65-F5344CB8AC3E}">
        <p14:creationId xmlns:p14="http://schemas.microsoft.com/office/powerpoint/2010/main" val="3126568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3217294" cy="400110"/>
          </a:xfrm>
          <a:prstGeom prst="rect">
            <a:avLst/>
          </a:prstGeom>
          <a:noFill/>
        </p:spPr>
        <p:txBody>
          <a:bodyPr wrap="square" rtlCol="0">
            <a:spAutoFit/>
          </a:bodyPr>
          <a:lstStyle/>
          <a:p>
            <a:r>
              <a:rPr lang="en-GB" sz="2000" b="1" dirty="0"/>
              <a:t>“Duke Silver is a meat eater”</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7CD540-B4FA-4615-B67E-B72627632CBE}"/>
              </a:ext>
            </a:extLst>
          </p:cNvPr>
          <p:cNvSpPr txBox="1"/>
          <p:nvPr/>
        </p:nvSpPr>
        <p:spPr>
          <a:xfrm>
            <a:off x="7810500" y="1796045"/>
            <a:ext cx="3743325" cy="646331"/>
          </a:xfrm>
          <a:prstGeom prst="rect">
            <a:avLst/>
          </a:prstGeom>
          <a:noFill/>
        </p:spPr>
        <p:txBody>
          <a:bodyPr wrap="square" rtlCol="0">
            <a:spAutoFit/>
          </a:bodyPr>
          <a:lstStyle/>
          <a:p>
            <a:r>
              <a:rPr lang="en-GB" dirty="0"/>
              <a:t>An assertion has two ‘intensions’:</a:t>
            </a:r>
          </a:p>
          <a:p>
            <a:endParaRPr lang="en-GB" dirty="0"/>
          </a:p>
        </p:txBody>
      </p:sp>
    </p:spTree>
    <p:extLst>
      <p:ext uri="{BB962C8B-B14F-4D97-AF65-F5344CB8AC3E}">
        <p14:creationId xmlns:p14="http://schemas.microsoft.com/office/powerpoint/2010/main" val="13189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7CD540-B4FA-4615-B67E-B72627632CBE}"/>
              </a:ext>
            </a:extLst>
          </p:cNvPr>
          <p:cNvSpPr txBox="1"/>
          <p:nvPr/>
        </p:nvSpPr>
        <p:spPr>
          <a:xfrm>
            <a:off x="7810500" y="1796045"/>
            <a:ext cx="3743325" cy="1477328"/>
          </a:xfrm>
          <a:prstGeom prst="rect">
            <a:avLst/>
          </a:prstGeom>
          <a:noFill/>
        </p:spPr>
        <p:txBody>
          <a:bodyPr wrap="square" rtlCol="0">
            <a:spAutoFit/>
          </a:bodyPr>
          <a:lstStyle/>
          <a:p>
            <a:r>
              <a:rPr lang="en-GB" dirty="0"/>
              <a:t>An assertion has two ‘intensions’:</a:t>
            </a:r>
          </a:p>
          <a:p>
            <a:endParaRPr lang="en-GB" dirty="0"/>
          </a:p>
          <a:p>
            <a:pPr marL="285750" indent="-285750">
              <a:buFont typeface="Arial" panose="020B0604020202020204" pitchFamily="34" charset="0"/>
              <a:buChar char="•"/>
            </a:pPr>
            <a:r>
              <a:rPr lang="en-GB" dirty="0"/>
              <a:t>The primary intension is the set of worlds at which the assertion is verified</a:t>
            </a:r>
          </a:p>
        </p:txBody>
      </p:sp>
      <p:sp>
        <p:nvSpPr>
          <p:cNvPr id="24" name="Freeform: Shape 23">
            <a:extLst>
              <a:ext uri="{FF2B5EF4-FFF2-40B4-BE49-F238E27FC236}">
                <a16:creationId xmlns:a16="http://schemas.microsoft.com/office/drawing/2014/main" id="{37EDB678-2CD4-4557-B0FC-F7B2D1A30DE9}"/>
              </a:ext>
            </a:extLst>
          </p:cNvPr>
          <p:cNvSpPr/>
          <p:nvPr/>
        </p:nvSpPr>
        <p:spPr>
          <a:xfrm>
            <a:off x="1685925" y="2562225"/>
            <a:ext cx="4533900"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25" name="TextBox 24">
            <a:extLst>
              <a:ext uri="{FF2B5EF4-FFF2-40B4-BE49-F238E27FC236}">
                <a16:creationId xmlns:a16="http://schemas.microsoft.com/office/drawing/2014/main" id="{BC260EEC-17BA-4DB4-8A9F-A0D8E22937B9}"/>
              </a:ext>
            </a:extLst>
          </p:cNvPr>
          <p:cNvSpPr txBox="1"/>
          <p:nvPr/>
        </p:nvSpPr>
        <p:spPr>
          <a:xfrm>
            <a:off x="4164581" y="1395935"/>
            <a:ext cx="3217294" cy="400110"/>
          </a:xfrm>
          <a:prstGeom prst="rect">
            <a:avLst/>
          </a:prstGeom>
          <a:noFill/>
        </p:spPr>
        <p:txBody>
          <a:bodyPr wrap="square" rtlCol="0">
            <a:spAutoFit/>
          </a:bodyPr>
          <a:lstStyle/>
          <a:p>
            <a:r>
              <a:rPr lang="en-GB" sz="2000" b="1" dirty="0"/>
              <a:t>“Duke Silver is a meat eater”</a:t>
            </a:r>
          </a:p>
        </p:txBody>
      </p:sp>
    </p:spTree>
    <p:extLst>
      <p:ext uri="{BB962C8B-B14F-4D97-AF65-F5344CB8AC3E}">
        <p14:creationId xmlns:p14="http://schemas.microsoft.com/office/powerpoint/2010/main" val="14339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7CD540-B4FA-4615-B67E-B72627632CBE}"/>
              </a:ext>
            </a:extLst>
          </p:cNvPr>
          <p:cNvSpPr txBox="1"/>
          <p:nvPr/>
        </p:nvSpPr>
        <p:spPr>
          <a:xfrm>
            <a:off x="7810500" y="1796045"/>
            <a:ext cx="3743325" cy="2585323"/>
          </a:xfrm>
          <a:prstGeom prst="rect">
            <a:avLst/>
          </a:prstGeom>
          <a:noFill/>
        </p:spPr>
        <p:txBody>
          <a:bodyPr wrap="square" rtlCol="0">
            <a:spAutoFit/>
          </a:bodyPr>
          <a:lstStyle/>
          <a:p>
            <a:r>
              <a:rPr lang="en-GB" dirty="0"/>
              <a:t>An assertion has two ‘intensions’:</a:t>
            </a:r>
          </a:p>
          <a:p>
            <a:endParaRPr lang="en-GB" dirty="0"/>
          </a:p>
          <a:p>
            <a:pPr marL="285750" indent="-285750">
              <a:buFont typeface="Arial" panose="020B0604020202020204" pitchFamily="34" charset="0"/>
              <a:buChar char="•"/>
            </a:pPr>
            <a:r>
              <a:rPr lang="en-GB" dirty="0"/>
              <a:t>The primary intension is the set of worlds at which the assertion is verified</a:t>
            </a:r>
          </a:p>
          <a:p>
            <a:endParaRPr lang="en-GB" dirty="0"/>
          </a:p>
          <a:p>
            <a:pPr marL="285750" indent="-285750">
              <a:buFont typeface="Arial" panose="020B0604020202020204" pitchFamily="34" charset="0"/>
              <a:buChar char="•"/>
            </a:pPr>
            <a:r>
              <a:rPr lang="en-GB" dirty="0"/>
              <a:t>The secondary intension is the set of worlds at which the assertion is true</a:t>
            </a:r>
          </a:p>
        </p:txBody>
      </p:sp>
      <p:sp>
        <p:nvSpPr>
          <p:cNvPr id="21" name="Freeform: Shape 20">
            <a:extLst>
              <a:ext uri="{FF2B5EF4-FFF2-40B4-BE49-F238E27FC236}">
                <a16:creationId xmlns:a16="http://schemas.microsoft.com/office/drawing/2014/main" id="{190658F6-C264-4FF5-B76A-4D57F29809B4}"/>
              </a:ext>
            </a:extLst>
          </p:cNvPr>
          <p:cNvSpPr/>
          <p:nvPr/>
        </p:nvSpPr>
        <p:spPr>
          <a:xfrm>
            <a:off x="1685925" y="2562225"/>
            <a:ext cx="6312091" cy="3524250"/>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4495800 w 6279045"/>
              <a:gd name="connsiteY101" fmla="*/ 1600200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5927993 w 6279045"/>
              <a:gd name="connsiteY101" fmla="*/ 2723921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24375 w 6279040"/>
              <a:gd name="connsiteY103" fmla="*/ 1409700 h 3524250"/>
              <a:gd name="connsiteX104" fmla="*/ 4533900 w 6279040"/>
              <a:gd name="connsiteY104" fmla="*/ 1304925 h 3524250"/>
              <a:gd name="connsiteX105" fmla="*/ 4514850 w 6279040"/>
              <a:gd name="connsiteY105" fmla="*/ 1009650 h 3524250"/>
              <a:gd name="connsiteX106" fmla="*/ 4505325 w 6279040"/>
              <a:gd name="connsiteY106" fmla="*/ 962025 h 3524250"/>
              <a:gd name="connsiteX107" fmla="*/ 4438650 w 6279040"/>
              <a:gd name="connsiteY107" fmla="*/ 800100 h 3524250"/>
              <a:gd name="connsiteX108" fmla="*/ 4410075 w 6279040"/>
              <a:gd name="connsiteY108" fmla="*/ 762000 h 3524250"/>
              <a:gd name="connsiteX109" fmla="*/ 4362450 w 6279040"/>
              <a:gd name="connsiteY109" fmla="*/ 666750 h 3524250"/>
              <a:gd name="connsiteX110" fmla="*/ 4305300 w 6279040"/>
              <a:gd name="connsiteY110" fmla="*/ 571500 h 3524250"/>
              <a:gd name="connsiteX111" fmla="*/ 4286250 w 6279040"/>
              <a:gd name="connsiteY111" fmla="*/ 542925 h 3524250"/>
              <a:gd name="connsiteX112" fmla="*/ 4257675 w 6279040"/>
              <a:gd name="connsiteY112" fmla="*/ 523875 h 3524250"/>
              <a:gd name="connsiteX113" fmla="*/ 4162425 w 6279040"/>
              <a:gd name="connsiteY113" fmla="*/ 400050 h 3524250"/>
              <a:gd name="connsiteX114" fmla="*/ 4076700 w 6279040"/>
              <a:gd name="connsiteY114" fmla="*/ 323850 h 3524250"/>
              <a:gd name="connsiteX115" fmla="*/ 4048125 w 6279040"/>
              <a:gd name="connsiteY115" fmla="*/ 295275 h 3524250"/>
              <a:gd name="connsiteX116" fmla="*/ 3952875 w 6279040"/>
              <a:gd name="connsiteY116" fmla="*/ 238125 h 3524250"/>
              <a:gd name="connsiteX117" fmla="*/ 3914775 w 6279040"/>
              <a:gd name="connsiteY117" fmla="*/ 209550 h 3524250"/>
              <a:gd name="connsiteX118" fmla="*/ 3829050 w 6279040"/>
              <a:gd name="connsiteY118" fmla="*/ 171450 h 3524250"/>
              <a:gd name="connsiteX119" fmla="*/ 3790950 w 6279040"/>
              <a:gd name="connsiteY119" fmla="*/ 152400 h 3524250"/>
              <a:gd name="connsiteX120" fmla="*/ 3724275 w 6279040"/>
              <a:gd name="connsiteY120" fmla="*/ 123825 h 3524250"/>
              <a:gd name="connsiteX121" fmla="*/ 3676650 w 6279040"/>
              <a:gd name="connsiteY121" fmla="*/ 95250 h 3524250"/>
              <a:gd name="connsiteX122" fmla="*/ 3600450 w 6279040"/>
              <a:gd name="connsiteY122" fmla="*/ 76200 h 3524250"/>
              <a:gd name="connsiteX123" fmla="*/ 3524250 w 6279040"/>
              <a:gd name="connsiteY123" fmla="*/ 47625 h 3524250"/>
              <a:gd name="connsiteX124" fmla="*/ 3486150 w 6279040"/>
              <a:gd name="connsiteY124" fmla="*/ 38100 h 3524250"/>
              <a:gd name="connsiteX125" fmla="*/ 3324225 w 6279040"/>
              <a:gd name="connsiteY125" fmla="*/ 19050 h 3524250"/>
              <a:gd name="connsiteX126" fmla="*/ 3152775 w 6279040"/>
              <a:gd name="connsiteY126" fmla="*/ 9525 h 3524250"/>
              <a:gd name="connsiteX127" fmla="*/ 3028950 w 6279040"/>
              <a:gd name="connsiteY127" fmla="*/ 0 h 3524250"/>
              <a:gd name="connsiteX128" fmla="*/ 1962150 w 6279040"/>
              <a:gd name="connsiteY128" fmla="*/ 19050 h 3524250"/>
              <a:gd name="connsiteX129" fmla="*/ 1733550 w 6279040"/>
              <a:gd name="connsiteY129" fmla="*/ 28575 h 3524250"/>
              <a:gd name="connsiteX130" fmla="*/ 1371600 w 6279040"/>
              <a:gd name="connsiteY130" fmla="*/ 47625 h 3524250"/>
              <a:gd name="connsiteX131" fmla="*/ 1304925 w 6279040"/>
              <a:gd name="connsiteY131" fmla="*/ 57150 h 3524250"/>
              <a:gd name="connsiteX132" fmla="*/ 1200150 w 6279040"/>
              <a:gd name="connsiteY132" fmla="*/ 66675 h 3524250"/>
              <a:gd name="connsiteX133" fmla="*/ 1143000 w 6279040"/>
              <a:gd name="connsiteY133" fmla="*/ 76200 h 3524250"/>
              <a:gd name="connsiteX134" fmla="*/ 1095375 w 6279040"/>
              <a:gd name="connsiteY13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33900 w 6279040"/>
              <a:gd name="connsiteY103" fmla="*/ 1304925 h 3524250"/>
              <a:gd name="connsiteX104" fmla="*/ 4514850 w 6279040"/>
              <a:gd name="connsiteY104" fmla="*/ 1009650 h 3524250"/>
              <a:gd name="connsiteX105" fmla="*/ 4505325 w 6279040"/>
              <a:gd name="connsiteY105" fmla="*/ 962025 h 3524250"/>
              <a:gd name="connsiteX106" fmla="*/ 4438650 w 6279040"/>
              <a:gd name="connsiteY106" fmla="*/ 800100 h 3524250"/>
              <a:gd name="connsiteX107" fmla="*/ 4410075 w 6279040"/>
              <a:gd name="connsiteY107" fmla="*/ 762000 h 3524250"/>
              <a:gd name="connsiteX108" fmla="*/ 4362450 w 6279040"/>
              <a:gd name="connsiteY108" fmla="*/ 666750 h 3524250"/>
              <a:gd name="connsiteX109" fmla="*/ 4305300 w 6279040"/>
              <a:gd name="connsiteY109" fmla="*/ 571500 h 3524250"/>
              <a:gd name="connsiteX110" fmla="*/ 4286250 w 6279040"/>
              <a:gd name="connsiteY110" fmla="*/ 542925 h 3524250"/>
              <a:gd name="connsiteX111" fmla="*/ 4257675 w 6279040"/>
              <a:gd name="connsiteY111" fmla="*/ 523875 h 3524250"/>
              <a:gd name="connsiteX112" fmla="*/ 4162425 w 6279040"/>
              <a:gd name="connsiteY112" fmla="*/ 400050 h 3524250"/>
              <a:gd name="connsiteX113" fmla="*/ 4076700 w 6279040"/>
              <a:gd name="connsiteY113" fmla="*/ 323850 h 3524250"/>
              <a:gd name="connsiteX114" fmla="*/ 4048125 w 6279040"/>
              <a:gd name="connsiteY114" fmla="*/ 295275 h 3524250"/>
              <a:gd name="connsiteX115" fmla="*/ 3952875 w 6279040"/>
              <a:gd name="connsiteY115" fmla="*/ 238125 h 3524250"/>
              <a:gd name="connsiteX116" fmla="*/ 3914775 w 6279040"/>
              <a:gd name="connsiteY116" fmla="*/ 209550 h 3524250"/>
              <a:gd name="connsiteX117" fmla="*/ 3829050 w 6279040"/>
              <a:gd name="connsiteY117" fmla="*/ 171450 h 3524250"/>
              <a:gd name="connsiteX118" fmla="*/ 3790950 w 6279040"/>
              <a:gd name="connsiteY118" fmla="*/ 152400 h 3524250"/>
              <a:gd name="connsiteX119" fmla="*/ 3724275 w 6279040"/>
              <a:gd name="connsiteY119" fmla="*/ 123825 h 3524250"/>
              <a:gd name="connsiteX120" fmla="*/ 3676650 w 6279040"/>
              <a:gd name="connsiteY120" fmla="*/ 95250 h 3524250"/>
              <a:gd name="connsiteX121" fmla="*/ 3600450 w 6279040"/>
              <a:gd name="connsiteY121" fmla="*/ 76200 h 3524250"/>
              <a:gd name="connsiteX122" fmla="*/ 3524250 w 6279040"/>
              <a:gd name="connsiteY122" fmla="*/ 47625 h 3524250"/>
              <a:gd name="connsiteX123" fmla="*/ 3486150 w 6279040"/>
              <a:gd name="connsiteY123" fmla="*/ 38100 h 3524250"/>
              <a:gd name="connsiteX124" fmla="*/ 3324225 w 6279040"/>
              <a:gd name="connsiteY124" fmla="*/ 19050 h 3524250"/>
              <a:gd name="connsiteX125" fmla="*/ 3152775 w 6279040"/>
              <a:gd name="connsiteY125" fmla="*/ 9525 h 3524250"/>
              <a:gd name="connsiteX126" fmla="*/ 3028950 w 6279040"/>
              <a:gd name="connsiteY126" fmla="*/ 0 h 3524250"/>
              <a:gd name="connsiteX127" fmla="*/ 1962150 w 6279040"/>
              <a:gd name="connsiteY127" fmla="*/ 19050 h 3524250"/>
              <a:gd name="connsiteX128" fmla="*/ 1733550 w 6279040"/>
              <a:gd name="connsiteY128" fmla="*/ 28575 h 3524250"/>
              <a:gd name="connsiteX129" fmla="*/ 1371600 w 6279040"/>
              <a:gd name="connsiteY129" fmla="*/ 47625 h 3524250"/>
              <a:gd name="connsiteX130" fmla="*/ 1304925 w 6279040"/>
              <a:gd name="connsiteY130" fmla="*/ 57150 h 3524250"/>
              <a:gd name="connsiteX131" fmla="*/ 1200150 w 6279040"/>
              <a:gd name="connsiteY131" fmla="*/ 66675 h 3524250"/>
              <a:gd name="connsiteX132" fmla="*/ 1143000 w 6279040"/>
              <a:gd name="connsiteY132" fmla="*/ 76200 h 3524250"/>
              <a:gd name="connsiteX133" fmla="*/ 1095375 w 6279040"/>
              <a:gd name="connsiteY13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5927993 w 6279040"/>
              <a:gd name="connsiteY100" fmla="*/ 2723921 h 3524250"/>
              <a:gd name="connsiteX101" fmla="*/ 6279040 w 6279040"/>
              <a:gd name="connsiteY101" fmla="*/ 1791963 h 3524250"/>
              <a:gd name="connsiteX102" fmla="*/ 4533900 w 6279040"/>
              <a:gd name="connsiteY102" fmla="*/ 1304925 h 3524250"/>
              <a:gd name="connsiteX103" fmla="*/ 4514850 w 6279040"/>
              <a:gd name="connsiteY103" fmla="*/ 1009650 h 3524250"/>
              <a:gd name="connsiteX104" fmla="*/ 4505325 w 6279040"/>
              <a:gd name="connsiteY104" fmla="*/ 962025 h 3524250"/>
              <a:gd name="connsiteX105" fmla="*/ 4438650 w 6279040"/>
              <a:gd name="connsiteY105" fmla="*/ 800100 h 3524250"/>
              <a:gd name="connsiteX106" fmla="*/ 4410075 w 6279040"/>
              <a:gd name="connsiteY106" fmla="*/ 762000 h 3524250"/>
              <a:gd name="connsiteX107" fmla="*/ 4362450 w 6279040"/>
              <a:gd name="connsiteY107" fmla="*/ 666750 h 3524250"/>
              <a:gd name="connsiteX108" fmla="*/ 4305300 w 6279040"/>
              <a:gd name="connsiteY108" fmla="*/ 571500 h 3524250"/>
              <a:gd name="connsiteX109" fmla="*/ 4286250 w 6279040"/>
              <a:gd name="connsiteY109" fmla="*/ 542925 h 3524250"/>
              <a:gd name="connsiteX110" fmla="*/ 4257675 w 6279040"/>
              <a:gd name="connsiteY110" fmla="*/ 523875 h 3524250"/>
              <a:gd name="connsiteX111" fmla="*/ 4162425 w 6279040"/>
              <a:gd name="connsiteY111" fmla="*/ 400050 h 3524250"/>
              <a:gd name="connsiteX112" fmla="*/ 4076700 w 6279040"/>
              <a:gd name="connsiteY112" fmla="*/ 323850 h 3524250"/>
              <a:gd name="connsiteX113" fmla="*/ 4048125 w 6279040"/>
              <a:gd name="connsiteY113" fmla="*/ 295275 h 3524250"/>
              <a:gd name="connsiteX114" fmla="*/ 3952875 w 6279040"/>
              <a:gd name="connsiteY114" fmla="*/ 238125 h 3524250"/>
              <a:gd name="connsiteX115" fmla="*/ 3914775 w 6279040"/>
              <a:gd name="connsiteY115" fmla="*/ 209550 h 3524250"/>
              <a:gd name="connsiteX116" fmla="*/ 3829050 w 6279040"/>
              <a:gd name="connsiteY116" fmla="*/ 171450 h 3524250"/>
              <a:gd name="connsiteX117" fmla="*/ 3790950 w 6279040"/>
              <a:gd name="connsiteY117" fmla="*/ 152400 h 3524250"/>
              <a:gd name="connsiteX118" fmla="*/ 3724275 w 6279040"/>
              <a:gd name="connsiteY118" fmla="*/ 123825 h 3524250"/>
              <a:gd name="connsiteX119" fmla="*/ 3676650 w 6279040"/>
              <a:gd name="connsiteY119" fmla="*/ 95250 h 3524250"/>
              <a:gd name="connsiteX120" fmla="*/ 3600450 w 6279040"/>
              <a:gd name="connsiteY120" fmla="*/ 76200 h 3524250"/>
              <a:gd name="connsiteX121" fmla="*/ 3524250 w 6279040"/>
              <a:gd name="connsiteY121" fmla="*/ 47625 h 3524250"/>
              <a:gd name="connsiteX122" fmla="*/ 3486150 w 6279040"/>
              <a:gd name="connsiteY122" fmla="*/ 38100 h 3524250"/>
              <a:gd name="connsiteX123" fmla="*/ 3324225 w 6279040"/>
              <a:gd name="connsiteY123" fmla="*/ 19050 h 3524250"/>
              <a:gd name="connsiteX124" fmla="*/ 3152775 w 6279040"/>
              <a:gd name="connsiteY124" fmla="*/ 9525 h 3524250"/>
              <a:gd name="connsiteX125" fmla="*/ 3028950 w 6279040"/>
              <a:gd name="connsiteY125" fmla="*/ 0 h 3524250"/>
              <a:gd name="connsiteX126" fmla="*/ 1962150 w 6279040"/>
              <a:gd name="connsiteY126" fmla="*/ 19050 h 3524250"/>
              <a:gd name="connsiteX127" fmla="*/ 1733550 w 6279040"/>
              <a:gd name="connsiteY127" fmla="*/ 28575 h 3524250"/>
              <a:gd name="connsiteX128" fmla="*/ 1371600 w 6279040"/>
              <a:gd name="connsiteY128" fmla="*/ 47625 h 3524250"/>
              <a:gd name="connsiteX129" fmla="*/ 1304925 w 6279040"/>
              <a:gd name="connsiteY129" fmla="*/ 57150 h 3524250"/>
              <a:gd name="connsiteX130" fmla="*/ 1200150 w 6279040"/>
              <a:gd name="connsiteY130" fmla="*/ 66675 h 3524250"/>
              <a:gd name="connsiteX131" fmla="*/ 1143000 w 6279040"/>
              <a:gd name="connsiteY131" fmla="*/ 76200 h 3524250"/>
              <a:gd name="connsiteX132" fmla="*/ 1095375 w 6279040"/>
              <a:gd name="connsiteY13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5927993 w 6279040"/>
              <a:gd name="connsiteY99" fmla="*/ 2723921 h 3524250"/>
              <a:gd name="connsiteX100" fmla="*/ 6279040 w 6279040"/>
              <a:gd name="connsiteY100" fmla="*/ 1791963 h 3524250"/>
              <a:gd name="connsiteX101" fmla="*/ 4533900 w 6279040"/>
              <a:gd name="connsiteY101" fmla="*/ 1304925 h 3524250"/>
              <a:gd name="connsiteX102" fmla="*/ 4514850 w 6279040"/>
              <a:gd name="connsiteY102" fmla="*/ 1009650 h 3524250"/>
              <a:gd name="connsiteX103" fmla="*/ 4505325 w 6279040"/>
              <a:gd name="connsiteY103" fmla="*/ 962025 h 3524250"/>
              <a:gd name="connsiteX104" fmla="*/ 4438650 w 6279040"/>
              <a:gd name="connsiteY104" fmla="*/ 800100 h 3524250"/>
              <a:gd name="connsiteX105" fmla="*/ 4410075 w 6279040"/>
              <a:gd name="connsiteY105" fmla="*/ 762000 h 3524250"/>
              <a:gd name="connsiteX106" fmla="*/ 4362450 w 6279040"/>
              <a:gd name="connsiteY106" fmla="*/ 666750 h 3524250"/>
              <a:gd name="connsiteX107" fmla="*/ 4305300 w 6279040"/>
              <a:gd name="connsiteY107" fmla="*/ 571500 h 3524250"/>
              <a:gd name="connsiteX108" fmla="*/ 4286250 w 6279040"/>
              <a:gd name="connsiteY108" fmla="*/ 542925 h 3524250"/>
              <a:gd name="connsiteX109" fmla="*/ 4257675 w 6279040"/>
              <a:gd name="connsiteY109" fmla="*/ 523875 h 3524250"/>
              <a:gd name="connsiteX110" fmla="*/ 4162425 w 6279040"/>
              <a:gd name="connsiteY110" fmla="*/ 400050 h 3524250"/>
              <a:gd name="connsiteX111" fmla="*/ 4076700 w 6279040"/>
              <a:gd name="connsiteY111" fmla="*/ 323850 h 3524250"/>
              <a:gd name="connsiteX112" fmla="*/ 4048125 w 6279040"/>
              <a:gd name="connsiteY112" fmla="*/ 295275 h 3524250"/>
              <a:gd name="connsiteX113" fmla="*/ 3952875 w 6279040"/>
              <a:gd name="connsiteY113" fmla="*/ 238125 h 3524250"/>
              <a:gd name="connsiteX114" fmla="*/ 3914775 w 6279040"/>
              <a:gd name="connsiteY114" fmla="*/ 209550 h 3524250"/>
              <a:gd name="connsiteX115" fmla="*/ 3829050 w 6279040"/>
              <a:gd name="connsiteY115" fmla="*/ 171450 h 3524250"/>
              <a:gd name="connsiteX116" fmla="*/ 3790950 w 6279040"/>
              <a:gd name="connsiteY116" fmla="*/ 152400 h 3524250"/>
              <a:gd name="connsiteX117" fmla="*/ 3724275 w 6279040"/>
              <a:gd name="connsiteY117" fmla="*/ 123825 h 3524250"/>
              <a:gd name="connsiteX118" fmla="*/ 3676650 w 6279040"/>
              <a:gd name="connsiteY118" fmla="*/ 95250 h 3524250"/>
              <a:gd name="connsiteX119" fmla="*/ 3600450 w 6279040"/>
              <a:gd name="connsiteY119" fmla="*/ 76200 h 3524250"/>
              <a:gd name="connsiteX120" fmla="*/ 3524250 w 6279040"/>
              <a:gd name="connsiteY120" fmla="*/ 47625 h 3524250"/>
              <a:gd name="connsiteX121" fmla="*/ 3486150 w 6279040"/>
              <a:gd name="connsiteY121" fmla="*/ 38100 h 3524250"/>
              <a:gd name="connsiteX122" fmla="*/ 3324225 w 6279040"/>
              <a:gd name="connsiteY122" fmla="*/ 19050 h 3524250"/>
              <a:gd name="connsiteX123" fmla="*/ 3152775 w 6279040"/>
              <a:gd name="connsiteY123" fmla="*/ 9525 h 3524250"/>
              <a:gd name="connsiteX124" fmla="*/ 3028950 w 6279040"/>
              <a:gd name="connsiteY124" fmla="*/ 0 h 3524250"/>
              <a:gd name="connsiteX125" fmla="*/ 1962150 w 6279040"/>
              <a:gd name="connsiteY125" fmla="*/ 19050 h 3524250"/>
              <a:gd name="connsiteX126" fmla="*/ 1733550 w 6279040"/>
              <a:gd name="connsiteY126" fmla="*/ 28575 h 3524250"/>
              <a:gd name="connsiteX127" fmla="*/ 1371600 w 6279040"/>
              <a:gd name="connsiteY127" fmla="*/ 47625 h 3524250"/>
              <a:gd name="connsiteX128" fmla="*/ 1304925 w 6279040"/>
              <a:gd name="connsiteY128" fmla="*/ 57150 h 3524250"/>
              <a:gd name="connsiteX129" fmla="*/ 1200150 w 6279040"/>
              <a:gd name="connsiteY129" fmla="*/ 66675 h 3524250"/>
              <a:gd name="connsiteX130" fmla="*/ 1143000 w 6279040"/>
              <a:gd name="connsiteY130" fmla="*/ 76200 h 3524250"/>
              <a:gd name="connsiteX131" fmla="*/ 1095375 w 6279040"/>
              <a:gd name="connsiteY131"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5927993 w 6279040"/>
              <a:gd name="connsiteY98" fmla="*/ 2723921 h 3524250"/>
              <a:gd name="connsiteX99" fmla="*/ 6279040 w 6279040"/>
              <a:gd name="connsiteY99" fmla="*/ 1791963 h 3524250"/>
              <a:gd name="connsiteX100" fmla="*/ 4533900 w 6279040"/>
              <a:gd name="connsiteY100" fmla="*/ 1304925 h 3524250"/>
              <a:gd name="connsiteX101" fmla="*/ 4514850 w 6279040"/>
              <a:gd name="connsiteY101" fmla="*/ 1009650 h 3524250"/>
              <a:gd name="connsiteX102" fmla="*/ 4505325 w 6279040"/>
              <a:gd name="connsiteY102" fmla="*/ 962025 h 3524250"/>
              <a:gd name="connsiteX103" fmla="*/ 4438650 w 6279040"/>
              <a:gd name="connsiteY103" fmla="*/ 800100 h 3524250"/>
              <a:gd name="connsiteX104" fmla="*/ 4410075 w 6279040"/>
              <a:gd name="connsiteY104" fmla="*/ 762000 h 3524250"/>
              <a:gd name="connsiteX105" fmla="*/ 4362450 w 6279040"/>
              <a:gd name="connsiteY105" fmla="*/ 666750 h 3524250"/>
              <a:gd name="connsiteX106" fmla="*/ 4305300 w 6279040"/>
              <a:gd name="connsiteY106" fmla="*/ 571500 h 3524250"/>
              <a:gd name="connsiteX107" fmla="*/ 4286250 w 6279040"/>
              <a:gd name="connsiteY107" fmla="*/ 542925 h 3524250"/>
              <a:gd name="connsiteX108" fmla="*/ 4257675 w 6279040"/>
              <a:gd name="connsiteY108" fmla="*/ 523875 h 3524250"/>
              <a:gd name="connsiteX109" fmla="*/ 4162425 w 6279040"/>
              <a:gd name="connsiteY109" fmla="*/ 400050 h 3524250"/>
              <a:gd name="connsiteX110" fmla="*/ 4076700 w 6279040"/>
              <a:gd name="connsiteY110" fmla="*/ 323850 h 3524250"/>
              <a:gd name="connsiteX111" fmla="*/ 4048125 w 6279040"/>
              <a:gd name="connsiteY111" fmla="*/ 295275 h 3524250"/>
              <a:gd name="connsiteX112" fmla="*/ 3952875 w 6279040"/>
              <a:gd name="connsiteY112" fmla="*/ 238125 h 3524250"/>
              <a:gd name="connsiteX113" fmla="*/ 3914775 w 6279040"/>
              <a:gd name="connsiteY113" fmla="*/ 209550 h 3524250"/>
              <a:gd name="connsiteX114" fmla="*/ 3829050 w 6279040"/>
              <a:gd name="connsiteY114" fmla="*/ 171450 h 3524250"/>
              <a:gd name="connsiteX115" fmla="*/ 3790950 w 6279040"/>
              <a:gd name="connsiteY115" fmla="*/ 152400 h 3524250"/>
              <a:gd name="connsiteX116" fmla="*/ 3724275 w 6279040"/>
              <a:gd name="connsiteY116" fmla="*/ 123825 h 3524250"/>
              <a:gd name="connsiteX117" fmla="*/ 3676650 w 6279040"/>
              <a:gd name="connsiteY117" fmla="*/ 95250 h 3524250"/>
              <a:gd name="connsiteX118" fmla="*/ 3600450 w 6279040"/>
              <a:gd name="connsiteY118" fmla="*/ 76200 h 3524250"/>
              <a:gd name="connsiteX119" fmla="*/ 3524250 w 6279040"/>
              <a:gd name="connsiteY119" fmla="*/ 47625 h 3524250"/>
              <a:gd name="connsiteX120" fmla="*/ 3486150 w 6279040"/>
              <a:gd name="connsiteY120" fmla="*/ 38100 h 3524250"/>
              <a:gd name="connsiteX121" fmla="*/ 3324225 w 6279040"/>
              <a:gd name="connsiteY121" fmla="*/ 19050 h 3524250"/>
              <a:gd name="connsiteX122" fmla="*/ 3152775 w 6279040"/>
              <a:gd name="connsiteY122" fmla="*/ 9525 h 3524250"/>
              <a:gd name="connsiteX123" fmla="*/ 3028950 w 6279040"/>
              <a:gd name="connsiteY123" fmla="*/ 0 h 3524250"/>
              <a:gd name="connsiteX124" fmla="*/ 1962150 w 6279040"/>
              <a:gd name="connsiteY124" fmla="*/ 19050 h 3524250"/>
              <a:gd name="connsiteX125" fmla="*/ 1733550 w 6279040"/>
              <a:gd name="connsiteY125" fmla="*/ 28575 h 3524250"/>
              <a:gd name="connsiteX126" fmla="*/ 1371600 w 6279040"/>
              <a:gd name="connsiteY126" fmla="*/ 47625 h 3524250"/>
              <a:gd name="connsiteX127" fmla="*/ 1304925 w 6279040"/>
              <a:gd name="connsiteY127" fmla="*/ 57150 h 3524250"/>
              <a:gd name="connsiteX128" fmla="*/ 1200150 w 6279040"/>
              <a:gd name="connsiteY128" fmla="*/ 66675 h 3524250"/>
              <a:gd name="connsiteX129" fmla="*/ 1143000 w 6279040"/>
              <a:gd name="connsiteY129" fmla="*/ 76200 h 3524250"/>
              <a:gd name="connsiteX130" fmla="*/ 1095375 w 6279040"/>
              <a:gd name="connsiteY130"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5927993 w 6279040"/>
              <a:gd name="connsiteY97" fmla="*/ 2723921 h 3524250"/>
              <a:gd name="connsiteX98" fmla="*/ 6279040 w 6279040"/>
              <a:gd name="connsiteY98" fmla="*/ 1791963 h 3524250"/>
              <a:gd name="connsiteX99" fmla="*/ 4533900 w 6279040"/>
              <a:gd name="connsiteY99" fmla="*/ 1304925 h 3524250"/>
              <a:gd name="connsiteX100" fmla="*/ 4514850 w 6279040"/>
              <a:gd name="connsiteY100" fmla="*/ 1009650 h 3524250"/>
              <a:gd name="connsiteX101" fmla="*/ 4505325 w 6279040"/>
              <a:gd name="connsiteY101" fmla="*/ 962025 h 3524250"/>
              <a:gd name="connsiteX102" fmla="*/ 4438650 w 6279040"/>
              <a:gd name="connsiteY102" fmla="*/ 800100 h 3524250"/>
              <a:gd name="connsiteX103" fmla="*/ 4410075 w 6279040"/>
              <a:gd name="connsiteY103" fmla="*/ 762000 h 3524250"/>
              <a:gd name="connsiteX104" fmla="*/ 4362450 w 6279040"/>
              <a:gd name="connsiteY104" fmla="*/ 666750 h 3524250"/>
              <a:gd name="connsiteX105" fmla="*/ 4305300 w 6279040"/>
              <a:gd name="connsiteY105" fmla="*/ 571500 h 3524250"/>
              <a:gd name="connsiteX106" fmla="*/ 4286250 w 6279040"/>
              <a:gd name="connsiteY106" fmla="*/ 542925 h 3524250"/>
              <a:gd name="connsiteX107" fmla="*/ 4257675 w 6279040"/>
              <a:gd name="connsiteY107" fmla="*/ 523875 h 3524250"/>
              <a:gd name="connsiteX108" fmla="*/ 4162425 w 6279040"/>
              <a:gd name="connsiteY108" fmla="*/ 400050 h 3524250"/>
              <a:gd name="connsiteX109" fmla="*/ 4076700 w 6279040"/>
              <a:gd name="connsiteY109" fmla="*/ 323850 h 3524250"/>
              <a:gd name="connsiteX110" fmla="*/ 4048125 w 6279040"/>
              <a:gd name="connsiteY110" fmla="*/ 295275 h 3524250"/>
              <a:gd name="connsiteX111" fmla="*/ 3952875 w 6279040"/>
              <a:gd name="connsiteY111" fmla="*/ 238125 h 3524250"/>
              <a:gd name="connsiteX112" fmla="*/ 3914775 w 6279040"/>
              <a:gd name="connsiteY112" fmla="*/ 209550 h 3524250"/>
              <a:gd name="connsiteX113" fmla="*/ 3829050 w 6279040"/>
              <a:gd name="connsiteY113" fmla="*/ 171450 h 3524250"/>
              <a:gd name="connsiteX114" fmla="*/ 3790950 w 6279040"/>
              <a:gd name="connsiteY114" fmla="*/ 152400 h 3524250"/>
              <a:gd name="connsiteX115" fmla="*/ 3724275 w 6279040"/>
              <a:gd name="connsiteY115" fmla="*/ 123825 h 3524250"/>
              <a:gd name="connsiteX116" fmla="*/ 3676650 w 6279040"/>
              <a:gd name="connsiteY116" fmla="*/ 95250 h 3524250"/>
              <a:gd name="connsiteX117" fmla="*/ 3600450 w 6279040"/>
              <a:gd name="connsiteY117" fmla="*/ 76200 h 3524250"/>
              <a:gd name="connsiteX118" fmla="*/ 3524250 w 6279040"/>
              <a:gd name="connsiteY118" fmla="*/ 47625 h 3524250"/>
              <a:gd name="connsiteX119" fmla="*/ 3486150 w 6279040"/>
              <a:gd name="connsiteY119" fmla="*/ 38100 h 3524250"/>
              <a:gd name="connsiteX120" fmla="*/ 3324225 w 6279040"/>
              <a:gd name="connsiteY120" fmla="*/ 19050 h 3524250"/>
              <a:gd name="connsiteX121" fmla="*/ 3152775 w 6279040"/>
              <a:gd name="connsiteY121" fmla="*/ 9525 h 3524250"/>
              <a:gd name="connsiteX122" fmla="*/ 3028950 w 6279040"/>
              <a:gd name="connsiteY122" fmla="*/ 0 h 3524250"/>
              <a:gd name="connsiteX123" fmla="*/ 1962150 w 6279040"/>
              <a:gd name="connsiteY123" fmla="*/ 19050 h 3524250"/>
              <a:gd name="connsiteX124" fmla="*/ 1733550 w 6279040"/>
              <a:gd name="connsiteY124" fmla="*/ 28575 h 3524250"/>
              <a:gd name="connsiteX125" fmla="*/ 1371600 w 6279040"/>
              <a:gd name="connsiteY125" fmla="*/ 47625 h 3524250"/>
              <a:gd name="connsiteX126" fmla="*/ 1304925 w 6279040"/>
              <a:gd name="connsiteY126" fmla="*/ 57150 h 3524250"/>
              <a:gd name="connsiteX127" fmla="*/ 1200150 w 6279040"/>
              <a:gd name="connsiteY127" fmla="*/ 66675 h 3524250"/>
              <a:gd name="connsiteX128" fmla="*/ 1143000 w 6279040"/>
              <a:gd name="connsiteY128" fmla="*/ 76200 h 3524250"/>
              <a:gd name="connsiteX129" fmla="*/ 1095375 w 6279040"/>
              <a:gd name="connsiteY129"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5927993 w 6279040"/>
              <a:gd name="connsiteY96" fmla="*/ 2723921 h 3524250"/>
              <a:gd name="connsiteX97" fmla="*/ 6279040 w 6279040"/>
              <a:gd name="connsiteY97" fmla="*/ 1791963 h 3524250"/>
              <a:gd name="connsiteX98" fmla="*/ 4533900 w 6279040"/>
              <a:gd name="connsiteY98" fmla="*/ 1304925 h 3524250"/>
              <a:gd name="connsiteX99" fmla="*/ 4514850 w 6279040"/>
              <a:gd name="connsiteY99" fmla="*/ 1009650 h 3524250"/>
              <a:gd name="connsiteX100" fmla="*/ 4505325 w 6279040"/>
              <a:gd name="connsiteY100" fmla="*/ 962025 h 3524250"/>
              <a:gd name="connsiteX101" fmla="*/ 4438650 w 6279040"/>
              <a:gd name="connsiteY101" fmla="*/ 800100 h 3524250"/>
              <a:gd name="connsiteX102" fmla="*/ 4410075 w 6279040"/>
              <a:gd name="connsiteY102" fmla="*/ 762000 h 3524250"/>
              <a:gd name="connsiteX103" fmla="*/ 4362450 w 6279040"/>
              <a:gd name="connsiteY103" fmla="*/ 666750 h 3524250"/>
              <a:gd name="connsiteX104" fmla="*/ 4305300 w 6279040"/>
              <a:gd name="connsiteY104" fmla="*/ 571500 h 3524250"/>
              <a:gd name="connsiteX105" fmla="*/ 4286250 w 6279040"/>
              <a:gd name="connsiteY105" fmla="*/ 542925 h 3524250"/>
              <a:gd name="connsiteX106" fmla="*/ 4257675 w 6279040"/>
              <a:gd name="connsiteY106" fmla="*/ 523875 h 3524250"/>
              <a:gd name="connsiteX107" fmla="*/ 4162425 w 6279040"/>
              <a:gd name="connsiteY107" fmla="*/ 400050 h 3524250"/>
              <a:gd name="connsiteX108" fmla="*/ 4076700 w 6279040"/>
              <a:gd name="connsiteY108" fmla="*/ 323850 h 3524250"/>
              <a:gd name="connsiteX109" fmla="*/ 4048125 w 6279040"/>
              <a:gd name="connsiteY109" fmla="*/ 295275 h 3524250"/>
              <a:gd name="connsiteX110" fmla="*/ 3952875 w 6279040"/>
              <a:gd name="connsiteY110" fmla="*/ 238125 h 3524250"/>
              <a:gd name="connsiteX111" fmla="*/ 3914775 w 6279040"/>
              <a:gd name="connsiteY111" fmla="*/ 209550 h 3524250"/>
              <a:gd name="connsiteX112" fmla="*/ 3829050 w 6279040"/>
              <a:gd name="connsiteY112" fmla="*/ 171450 h 3524250"/>
              <a:gd name="connsiteX113" fmla="*/ 3790950 w 6279040"/>
              <a:gd name="connsiteY113" fmla="*/ 152400 h 3524250"/>
              <a:gd name="connsiteX114" fmla="*/ 3724275 w 6279040"/>
              <a:gd name="connsiteY114" fmla="*/ 123825 h 3524250"/>
              <a:gd name="connsiteX115" fmla="*/ 3676650 w 6279040"/>
              <a:gd name="connsiteY115" fmla="*/ 95250 h 3524250"/>
              <a:gd name="connsiteX116" fmla="*/ 3600450 w 6279040"/>
              <a:gd name="connsiteY116" fmla="*/ 76200 h 3524250"/>
              <a:gd name="connsiteX117" fmla="*/ 3524250 w 6279040"/>
              <a:gd name="connsiteY117" fmla="*/ 47625 h 3524250"/>
              <a:gd name="connsiteX118" fmla="*/ 3486150 w 6279040"/>
              <a:gd name="connsiteY118" fmla="*/ 38100 h 3524250"/>
              <a:gd name="connsiteX119" fmla="*/ 3324225 w 6279040"/>
              <a:gd name="connsiteY119" fmla="*/ 19050 h 3524250"/>
              <a:gd name="connsiteX120" fmla="*/ 3152775 w 6279040"/>
              <a:gd name="connsiteY120" fmla="*/ 9525 h 3524250"/>
              <a:gd name="connsiteX121" fmla="*/ 3028950 w 6279040"/>
              <a:gd name="connsiteY121" fmla="*/ 0 h 3524250"/>
              <a:gd name="connsiteX122" fmla="*/ 1962150 w 6279040"/>
              <a:gd name="connsiteY122" fmla="*/ 19050 h 3524250"/>
              <a:gd name="connsiteX123" fmla="*/ 1733550 w 6279040"/>
              <a:gd name="connsiteY123" fmla="*/ 28575 h 3524250"/>
              <a:gd name="connsiteX124" fmla="*/ 1371600 w 6279040"/>
              <a:gd name="connsiteY124" fmla="*/ 47625 h 3524250"/>
              <a:gd name="connsiteX125" fmla="*/ 1304925 w 6279040"/>
              <a:gd name="connsiteY125" fmla="*/ 57150 h 3524250"/>
              <a:gd name="connsiteX126" fmla="*/ 1200150 w 6279040"/>
              <a:gd name="connsiteY126" fmla="*/ 66675 h 3524250"/>
              <a:gd name="connsiteX127" fmla="*/ 1143000 w 6279040"/>
              <a:gd name="connsiteY127" fmla="*/ 76200 h 3524250"/>
              <a:gd name="connsiteX128" fmla="*/ 1095375 w 6279040"/>
              <a:gd name="connsiteY128"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5927993 w 6279040"/>
              <a:gd name="connsiteY95" fmla="*/ 2723921 h 3524250"/>
              <a:gd name="connsiteX96" fmla="*/ 6279040 w 6279040"/>
              <a:gd name="connsiteY96" fmla="*/ 1791963 h 3524250"/>
              <a:gd name="connsiteX97" fmla="*/ 4533900 w 6279040"/>
              <a:gd name="connsiteY97" fmla="*/ 1304925 h 3524250"/>
              <a:gd name="connsiteX98" fmla="*/ 4514850 w 6279040"/>
              <a:gd name="connsiteY98" fmla="*/ 1009650 h 3524250"/>
              <a:gd name="connsiteX99" fmla="*/ 4505325 w 6279040"/>
              <a:gd name="connsiteY99" fmla="*/ 962025 h 3524250"/>
              <a:gd name="connsiteX100" fmla="*/ 4438650 w 6279040"/>
              <a:gd name="connsiteY100" fmla="*/ 800100 h 3524250"/>
              <a:gd name="connsiteX101" fmla="*/ 4410075 w 6279040"/>
              <a:gd name="connsiteY101" fmla="*/ 762000 h 3524250"/>
              <a:gd name="connsiteX102" fmla="*/ 4362450 w 6279040"/>
              <a:gd name="connsiteY102" fmla="*/ 666750 h 3524250"/>
              <a:gd name="connsiteX103" fmla="*/ 4305300 w 6279040"/>
              <a:gd name="connsiteY103" fmla="*/ 571500 h 3524250"/>
              <a:gd name="connsiteX104" fmla="*/ 4286250 w 6279040"/>
              <a:gd name="connsiteY104" fmla="*/ 542925 h 3524250"/>
              <a:gd name="connsiteX105" fmla="*/ 4257675 w 6279040"/>
              <a:gd name="connsiteY105" fmla="*/ 523875 h 3524250"/>
              <a:gd name="connsiteX106" fmla="*/ 4162425 w 6279040"/>
              <a:gd name="connsiteY106" fmla="*/ 400050 h 3524250"/>
              <a:gd name="connsiteX107" fmla="*/ 4076700 w 6279040"/>
              <a:gd name="connsiteY107" fmla="*/ 323850 h 3524250"/>
              <a:gd name="connsiteX108" fmla="*/ 4048125 w 6279040"/>
              <a:gd name="connsiteY108" fmla="*/ 295275 h 3524250"/>
              <a:gd name="connsiteX109" fmla="*/ 3952875 w 6279040"/>
              <a:gd name="connsiteY109" fmla="*/ 238125 h 3524250"/>
              <a:gd name="connsiteX110" fmla="*/ 3914775 w 6279040"/>
              <a:gd name="connsiteY110" fmla="*/ 209550 h 3524250"/>
              <a:gd name="connsiteX111" fmla="*/ 3829050 w 6279040"/>
              <a:gd name="connsiteY111" fmla="*/ 171450 h 3524250"/>
              <a:gd name="connsiteX112" fmla="*/ 3790950 w 6279040"/>
              <a:gd name="connsiteY112" fmla="*/ 152400 h 3524250"/>
              <a:gd name="connsiteX113" fmla="*/ 3724275 w 6279040"/>
              <a:gd name="connsiteY113" fmla="*/ 123825 h 3524250"/>
              <a:gd name="connsiteX114" fmla="*/ 3676650 w 6279040"/>
              <a:gd name="connsiteY114" fmla="*/ 95250 h 3524250"/>
              <a:gd name="connsiteX115" fmla="*/ 3600450 w 6279040"/>
              <a:gd name="connsiteY115" fmla="*/ 76200 h 3524250"/>
              <a:gd name="connsiteX116" fmla="*/ 3524250 w 6279040"/>
              <a:gd name="connsiteY116" fmla="*/ 47625 h 3524250"/>
              <a:gd name="connsiteX117" fmla="*/ 3486150 w 6279040"/>
              <a:gd name="connsiteY117" fmla="*/ 38100 h 3524250"/>
              <a:gd name="connsiteX118" fmla="*/ 3324225 w 6279040"/>
              <a:gd name="connsiteY118" fmla="*/ 19050 h 3524250"/>
              <a:gd name="connsiteX119" fmla="*/ 3152775 w 6279040"/>
              <a:gd name="connsiteY119" fmla="*/ 9525 h 3524250"/>
              <a:gd name="connsiteX120" fmla="*/ 3028950 w 6279040"/>
              <a:gd name="connsiteY120" fmla="*/ 0 h 3524250"/>
              <a:gd name="connsiteX121" fmla="*/ 1962150 w 6279040"/>
              <a:gd name="connsiteY121" fmla="*/ 19050 h 3524250"/>
              <a:gd name="connsiteX122" fmla="*/ 1733550 w 6279040"/>
              <a:gd name="connsiteY122" fmla="*/ 28575 h 3524250"/>
              <a:gd name="connsiteX123" fmla="*/ 1371600 w 6279040"/>
              <a:gd name="connsiteY123" fmla="*/ 47625 h 3524250"/>
              <a:gd name="connsiteX124" fmla="*/ 1304925 w 6279040"/>
              <a:gd name="connsiteY124" fmla="*/ 57150 h 3524250"/>
              <a:gd name="connsiteX125" fmla="*/ 1200150 w 6279040"/>
              <a:gd name="connsiteY125" fmla="*/ 66675 h 3524250"/>
              <a:gd name="connsiteX126" fmla="*/ 1143000 w 6279040"/>
              <a:gd name="connsiteY126" fmla="*/ 76200 h 3524250"/>
              <a:gd name="connsiteX127" fmla="*/ 1095375 w 6279040"/>
              <a:gd name="connsiteY127"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5927993 w 6279040"/>
              <a:gd name="connsiteY94" fmla="*/ 2723921 h 3524250"/>
              <a:gd name="connsiteX95" fmla="*/ 6279040 w 6279040"/>
              <a:gd name="connsiteY95" fmla="*/ 1791963 h 3524250"/>
              <a:gd name="connsiteX96" fmla="*/ 4533900 w 6279040"/>
              <a:gd name="connsiteY96" fmla="*/ 1304925 h 3524250"/>
              <a:gd name="connsiteX97" fmla="*/ 4514850 w 6279040"/>
              <a:gd name="connsiteY97" fmla="*/ 1009650 h 3524250"/>
              <a:gd name="connsiteX98" fmla="*/ 4505325 w 6279040"/>
              <a:gd name="connsiteY98" fmla="*/ 962025 h 3524250"/>
              <a:gd name="connsiteX99" fmla="*/ 4438650 w 6279040"/>
              <a:gd name="connsiteY99" fmla="*/ 800100 h 3524250"/>
              <a:gd name="connsiteX100" fmla="*/ 4410075 w 6279040"/>
              <a:gd name="connsiteY100" fmla="*/ 762000 h 3524250"/>
              <a:gd name="connsiteX101" fmla="*/ 4362450 w 6279040"/>
              <a:gd name="connsiteY101" fmla="*/ 666750 h 3524250"/>
              <a:gd name="connsiteX102" fmla="*/ 4305300 w 6279040"/>
              <a:gd name="connsiteY102" fmla="*/ 571500 h 3524250"/>
              <a:gd name="connsiteX103" fmla="*/ 4286250 w 6279040"/>
              <a:gd name="connsiteY103" fmla="*/ 542925 h 3524250"/>
              <a:gd name="connsiteX104" fmla="*/ 4257675 w 6279040"/>
              <a:gd name="connsiteY104" fmla="*/ 523875 h 3524250"/>
              <a:gd name="connsiteX105" fmla="*/ 4162425 w 6279040"/>
              <a:gd name="connsiteY105" fmla="*/ 400050 h 3524250"/>
              <a:gd name="connsiteX106" fmla="*/ 4076700 w 6279040"/>
              <a:gd name="connsiteY106" fmla="*/ 323850 h 3524250"/>
              <a:gd name="connsiteX107" fmla="*/ 4048125 w 6279040"/>
              <a:gd name="connsiteY107" fmla="*/ 295275 h 3524250"/>
              <a:gd name="connsiteX108" fmla="*/ 3952875 w 6279040"/>
              <a:gd name="connsiteY108" fmla="*/ 238125 h 3524250"/>
              <a:gd name="connsiteX109" fmla="*/ 3914775 w 6279040"/>
              <a:gd name="connsiteY109" fmla="*/ 209550 h 3524250"/>
              <a:gd name="connsiteX110" fmla="*/ 3829050 w 6279040"/>
              <a:gd name="connsiteY110" fmla="*/ 171450 h 3524250"/>
              <a:gd name="connsiteX111" fmla="*/ 3790950 w 6279040"/>
              <a:gd name="connsiteY111" fmla="*/ 152400 h 3524250"/>
              <a:gd name="connsiteX112" fmla="*/ 3724275 w 6279040"/>
              <a:gd name="connsiteY112" fmla="*/ 123825 h 3524250"/>
              <a:gd name="connsiteX113" fmla="*/ 3676650 w 6279040"/>
              <a:gd name="connsiteY113" fmla="*/ 95250 h 3524250"/>
              <a:gd name="connsiteX114" fmla="*/ 3600450 w 6279040"/>
              <a:gd name="connsiteY114" fmla="*/ 76200 h 3524250"/>
              <a:gd name="connsiteX115" fmla="*/ 3524250 w 6279040"/>
              <a:gd name="connsiteY115" fmla="*/ 47625 h 3524250"/>
              <a:gd name="connsiteX116" fmla="*/ 3486150 w 6279040"/>
              <a:gd name="connsiteY116" fmla="*/ 38100 h 3524250"/>
              <a:gd name="connsiteX117" fmla="*/ 3324225 w 6279040"/>
              <a:gd name="connsiteY117" fmla="*/ 19050 h 3524250"/>
              <a:gd name="connsiteX118" fmla="*/ 3152775 w 6279040"/>
              <a:gd name="connsiteY118" fmla="*/ 9525 h 3524250"/>
              <a:gd name="connsiteX119" fmla="*/ 3028950 w 6279040"/>
              <a:gd name="connsiteY119" fmla="*/ 0 h 3524250"/>
              <a:gd name="connsiteX120" fmla="*/ 1962150 w 6279040"/>
              <a:gd name="connsiteY120" fmla="*/ 19050 h 3524250"/>
              <a:gd name="connsiteX121" fmla="*/ 1733550 w 6279040"/>
              <a:gd name="connsiteY121" fmla="*/ 28575 h 3524250"/>
              <a:gd name="connsiteX122" fmla="*/ 1371600 w 6279040"/>
              <a:gd name="connsiteY122" fmla="*/ 47625 h 3524250"/>
              <a:gd name="connsiteX123" fmla="*/ 1304925 w 6279040"/>
              <a:gd name="connsiteY123" fmla="*/ 57150 h 3524250"/>
              <a:gd name="connsiteX124" fmla="*/ 1200150 w 6279040"/>
              <a:gd name="connsiteY124" fmla="*/ 66675 h 3524250"/>
              <a:gd name="connsiteX125" fmla="*/ 1143000 w 6279040"/>
              <a:gd name="connsiteY125" fmla="*/ 76200 h 3524250"/>
              <a:gd name="connsiteX126" fmla="*/ 1095375 w 6279040"/>
              <a:gd name="connsiteY126"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5927993 w 6279040"/>
              <a:gd name="connsiteY93" fmla="*/ 2723921 h 3524250"/>
              <a:gd name="connsiteX94" fmla="*/ 6279040 w 6279040"/>
              <a:gd name="connsiteY94" fmla="*/ 1791963 h 3524250"/>
              <a:gd name="connsiteX95" fmla="*/ 4533900 w 6279040"/>
              <a:gd name="connsiteY95" fmla="*/ 1304925 h 3524250"/>
              <a:gd name="connsiteX96" fmla="*/ 4514850 w 6279040"/>
              <a:gd name="connsiteY96" fmla="*/ 1009650 h 3524250"/>
              <a:gd name="connsiteX97" fmla="*/ 4505325 w 6279040"/>
              <a:gd name="connsiteY97" fmla="*/ 962025 h 3524250"/>
              <a:gd name="connsiteX98" fmla="*/ 4438650 w 6279040"/>
              <a:gd name="connsiteY98" fmla="*/ 800100 h 3524250"/>
              <a:gd name="connsiteX99" fmla="*/ 4410075 w 6279040"/>
              <a:gd name="connsiteY99" fmla="*/ 762000 h 3524250"/>
              <a:gd name="connsiteX100" fmla="*/ 4362450 w 6279040"/>
              <a:gd name="connsiteY100" fmla="*/ 666750 h 3524250"/>
              <a:gd name="connsiteX101" fmla="*/ 4305300 w 6279040"/>
              <a:gd name="connsiteY101" fmla="*/ 571500 h 3524250"/>
              <a:gd name="connsiteX102" fmla="*/ 4286250 w 6279040"/>
              <a:gd name="connsiteY102" fmla="*/ 542925 h 3524250"/>
              <a:gd name="connsiteX103" fmla="*/ 4257675 w 6279040"/>
              <a:gd name="connsiteY103" fmla="*/ 523875 h 3524250"/>
              <a:gd name="connsiteX104" fmla="*/ 4162425 w 6279040"/>
              <a:gd name="connsiteY104" fmla="*/ 400050 h 3524250"/>
              <a:gd name="connsiteX105" fmla="*/ 4076700 w 6279040"/>
              <a:gd name="connsiteY105" fmla="*/ 323850 h 3524250"/>
              <a:gd name="connsiteX106" fmla="*/ 4048125 w 6279040"/>
              <a:gd name="connsiteY106" fmla="*/ 295275 h 3524250"/>
              <a:gd name="connsiteX107" fmla="*/ 3952875 w 6279040"/>
              <a:gd name="connsiteY107" fmla="*/ 238125 h 3524250"/>
              <a:gd name="connsiteX108" fmla="*/ 3914775 w 6279040"/>
              <a:gd name="connsiteY108" fmla="*/ 209550 h 3524250"/>
              <a:gd name="connsiteX109" fmla="*/ 3829050 w 6279040"/>
              <a:gd name="connsiteY109" fmla="*/ 171450 h 3524250"/>
              <a:gd name="connsiteX110" fmla="*/ 3790950 w 6279040"/>
              <a:gd name="connsiteY110" fmla="*/ 152400 h 3524250"/>
              <a:gd name="connsiteX111" fmla="*/ 3724275 w 6279040"/>
              <a:gd name="connsiteY111" fmla="*/ 123825 h 3524250"/>
              <a:gd name="connsiteX112" fmla="*/ 3676650 w 6279040"/>
              <a:gd name="connsiteY112" fmla="*/ 95250 h 3524250"/>
              <a:gd name="connsiteX113" fmla="*/ 3600450 w 6279040"/>
              <a:gd name="connsiteY113" fmla="*/ 76200 h 3524250"/>
              <a:gd name="connsiteX114" fmla="*/ 3524250 w 6279040"/>
              <a:gd name="connsiteY114" fmla="*/ 47625 h 3524250"/>
              <a:gd name="connsiteX115" fmla="*/ 3486150 w 6279040"/>
              <a:gd name="connsiteY115" fmla="*/ 38100 h 3524250"/>
              <a:gd name="connsiteX116" fmla="*/ 3324225 w 6279040"/>
              <a:gd name="connsiteY116" fmla="*/ 19050 h 3524250"/>
              <a:gd name="connsiteX117" fmla="*/ 3152775 w 6279040"/>
              <a:gd name="connsiteY117" fmla="*/ 9525 h 3524250"/>
              <a:gd name="connsiteX118" fmla="*/ 3028950 w 6279040"/>
              <a:gd name="connsiteY118" fmla="*/ 0 h 3524250"/>
              <a:gd name="connsiteX119" fmla="*/ 1962150 w 6279040"/>
              <a:gd name="connsiteY119" fmla="*/ 19050 h 3524250"/>
              <a:gd name="connsiteX120" fmla="*/ 1733550 w 6279040"/>
              <a:gd name="connsiteY120" fmla="*/ 28575 h 3524250"/>
              <a:gd name="connsiteX121" fmla="*/ 1371600 w 6279040"/>
              <a:gd name="connsiteY121" fmla="*/ 47625 h 3524250"/>
              <a:gd name="connsiteX122" fmla="*/ 1304925 w 6279040"/>
              <a:gd name="connsiteY122" fmla="*/ 57150 h 3524250"/>
              <a:gd name="connsiteX123" fmla="*/ 1200150 w 6279040"/>
              <a:gd name="connsiteY123" fmla="*/ 66675 h 3524250"/>
              <a:gd name="connsiteX124" fmla="*/ 1143000 w 6279040"/>
              <a:gd name="connsiteY124" fmla="*/ 76200 h 3524250"/>
              <a:gd name="connsiteX125" fmla="*/ 1095375 w 6279040"/>
              <a:gd name="connsiteY12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5927993 w 6279040"/>
              <a:gd name="connsiteY92" fmla="*/ 2723921 h 3524250"/>
              <a:gd name="connsiteX93" fmla="*/ 6279040 w 6279040"/>
              <a:gd name="connsiteY93" fmla="*/ 1791963 h 3524250"/>
              <a:gd name="connsiteX94" fmla="*/ 4533900 w 6279040"/>
              <a:gd name="connsiteY94" fmla="*/ 1304925 h 3524250"/>
              <a:gd name="connsiteX95" fmla="*/ 4514850 w 6279040"/>
              <a:gd name="connsiteY95" fmla="*/ 1009650 h 3524250"/>
              <a:gd name="connsiteX96" fmla="*/ 4505325 w 6279040"/>
              <a:gd name="connsiteY96" fmla="*/ 962025 h 3524250"/>
              <a:gd name="connsiteX97" fmla="*/ 4438650 w 6279040"/>
              <a:gd name="connsiteY97" fmla="*/ 800100 h 3524250"/>
              <a:gd name="connsiteX98" fmla="*/ 4410075 w 6279040"/>
              <a:gd name="connsiteY98" fmla="*/ 762000 h 3524250"/>
              <a:gd name="connsiteX99" fmla="*/ 4362450 w 6279040"/>
              <a:gd name="connsiteY99" fmla="*/ 666750 h 3524250"/>
              <a:gd name="connsiteX100" fmla="*/ 4305300 w 6279040"/>
              <a:gd name="connsiteY100" fmla="*/ 571500 h 3524250"/>
              <a:gd name="connsiteX101" fmla="*/ 4286250 w 6279040"/>
              <a:gd name="connsiteY101" fmla="*/ 542925 h 3524250"/>
              <a:gd name="connsiteX102" fmla="*/ 4257675 w 6279040"/>
              <a:gd name="connsiteY102" fmla="*/ 523875 h 3524250"/>
              <a:gd name="connsiteX103" fmla="*/ 4162425 w 6279040"/>
              <a:gd name="connsiteY103" fmla="*/ 400050 h 3524250"/>
              <a:gd name="connsiteX104" fmla="*/ 4076700 w 6279040"/>
              <a:gd name="connsiteY104" fmla="*/ 323850 h 3524250"/>
              <a:gd name="connsiteX105" fmla="*/ 4048125 w 6279040"/>
              <a:gd name="connsiteY105" fmla="*/ 295275 h 3524250"/>
              <a:gd name="connsiteX106" fmla="*/ 3952875 w 6279040"/>
              <a:gd name="connsiteY106" fmla="*/ 238125 h 3524250"/>
              <a:gd name="connsiteX107" fmla="*/ 3914775 w 6279040"/>
              <a:gd name="connsiteY107" fmla="*/ 209550 h 3524250"/>
              <a:gd name="connsiteX108" fmla="*/ 3829050 w 6279040"/>
              <a:gd name="connsiteY108" fmla="*/ 171450 h 3524250"/>
              <a:gd name="connsiteX109" fmla="*/ 3790950 w 6279040"/>
              <a:gd name="connsiteY109" fmla="*/ 152400 h 3524250"/>
              <a:gd name="connsiteX110" fmla="*/ 3724275 w 6279040"/>
              <a:gd name="connsiteY110" fmla="*/ 123825 h 3524250"/>
              <a:gd name="connsiteX111" fmla="*/ 3676650 w 6279040"/>
              <a:gd name="connsiteY111" fmla="*/ 95250 h 3524250"/>
              <a:gd name="connsiteX112" fmla="*/ 3600450 w 6279040"/>
              <a:gd name="connsiteY112" fmla="*/ 76200 h 3524250"/>
              <a:gd name="connsiteX113" fmla="*/ 3524250 w 6279040"/>
              <a:gd name="connsiteY113" fmla="*/ 47625 h 3524250"/>
              <a:gd name="connsiteX114" fmla="*/ 3486150 w 6279040"/>
              <a:gd name="connsiteY114" fmla="*/ 38100 h 3524250"/>
              <a:gd name="connsiteX115" fmla="*/ 3324225 w 6279040"/>
              <a:gd name="connsiteY115" fmla="*/ 19050 h 3524250"/>
              <a:gd name="connsiteX116" fmla="*/ 3152775 w 6279040"/>
              <a:gd name="connsiteY116" fmla="*/ 9525 h 3524250"/>
              <a:gd name="connsiteX117" fmla="*/ 3028950 w 6279040"/>
              <a:gd name="connsiteY117" fmla="*/ 0 h 3524250"/>
              <a:gd name="connsiteX118" fmla="*/ 1962150 w 6279040"/>
              <a:gd name="connsiteY118" fmla="*/ 19050 h 3524250"/>
              <a:gd name="connsiteX119" fmla="*/ 1733550 w 6279040"/>
              <a:gd name="connsiteY119" fmla="*/ 28575 h 3524250"/>
              <a:gd name="connsiteX120" fmla="*/ 1371600 w 6279040"/>
              <a:gd name="connsiteY120" fmla="*/ 47625 h 3524250"/>
              <a:gd name="connsiteX121" fmla="*/ 1304925 w 6279040"/>
              <a:gd name="connsiteY121" fmla="*/ 57150 h 3524250"/>
              <a:gd name="connsiteX122" fmla="*/ 1200150 w 6279040"/>
              <a:gd name="connsiteY122" fmla="*/ 66675 h 3524250"/>
              <a:gd name="connsiteX123" fmla="*/ 1143000 w 6279040"/>
              <a:gd name="connsiteY123" fmla="*/ 76200 h 3524250"/>
              <a:gd name="connsiteX124" fmla="*/ 1095375 w 6279040"/>
              <a:gd name="connsiteY12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5927993 w 6279040"/>
              <a:gd name="connsiteY91" fmla="*/ 2723921 h 3524250"/>
              <a:gd name="connsiteX92" fmla="*/ 6279040 w 6279040"/>
              <a:gd name="connsiteY92" fmla="*/ 1791963 h 3524250"/>
              <a:gd name="connsiteX93" fmla="*/ 4533900 w 6279040"/>
              <a:gd name="connsiteY93" fmla="*/ 1304925 h 3524250"/>
              <a:gd name="connsiteX94" fmla="*/ 4514850 w 6279040"/>
              <a:gd name="connsiteY94" fmla="*/ 1009650 h 3524250"/>
              <a:gd name="connsiteX95" fmla="*/ 4505325 w 6279040"/>
              <a:gd name="connsiteY95" fmla="*/ 962025 h 3524250"/>
              <a:gd name="connsiteX96" fmla="*/ 4438650 w 6279040"/>
              <a:gd name="connsiteY96" fmla="*/ 800100 h 3524250"/>
              <a:gd name="connsiteX97" fmla="*/ 4410075 w 6279040"/>
              <a:gd name="connsiteY97" fmla="*/ 762000 h 3524250"/>
              <a:gd name="connsiteX98" fmla="*/ 4362450 w 6279040"/>
              <a:gd name="connsiteY98" fmla="*/ 666750 h 3524250"/>
              <a:gd name="connsiteX99" fmla="*/ 4305300 w 6279040"/>
              <a:gd name="connsiteY99" fmla="*/ 571500 h 3524250"/>
              <a:gd name="connsiteX100" fmla="*/ 4286250 w 6279040"/>
              <a:gd name="connsiteY100" fmla="*/ 542925 h 3524250"/>
              <a:gd name="connsiteX101" fmla="*/ 4257675 w 6279040"/>
              <a:gd name="connsiteY101" fmla="*/ 523875 h 3524250"/>
              <a:gd name="connsiteX102" fmla="*/ 4162425 w 6279040"/>
              <a:gd name="connsiteY102" fmla="*/ 400050 h 3524250"/>
              <a:gd name="connsiteX103" fmla="*/ 4076700 w 6279040"/>
              <a:gd name="connsiteY103" fmla="*/ 323850 h 3524250"/>
              <a:gd name="connsiteX104" fmla="*/ 4048125 w 6279040"/>
              <a:gd name="connsiteY104" fmla="*/ 295275 h 3524250"/>
              <a:gd name="connsiteX105" fmla="*/ 3952875 w 6279040"/>
              <a:gd name="connsiteY105" fmla="*/ 238125 h 3524250"/>
              <a:gd name="connsiteX106" fmla="*/ 3914775 w 6279040"/>
              <a:gd name="connsiteY106" fmla="*/ 209550 h 3524250"/>
              <a:gd name="connsiteX107" fmla="*/ 3829050 w 6279040"/>
              <a:gd name="connsiteY107" fmla="*/ 171450 h 3524250"/>
              <a:gd name="connsiteX108" fmla="*/ 3790950 w 6279040"/>
              <a:gd name="connsiteY108" fmla="*/ 152400 h 3524250"/>
              <a:gd name="connsiteX109" fmla="*/ 3724275 w 6279040"/>
              <a:gd name="connsiteY109" fmla="*/ 123825 h 3524250"/>
              <a:gd name="connsiteX110" fmla="*/ 3676650 w 6279040"/>
              <a:gd name="connsiteY110" fmla="*/ 95250 h 3524250"/>
              <a:gd name="connsiteX111" fmla="*/ 3600450 w 6279040"/>
              <a:gd name="connsiteY111" fmla="*/ 76200 h 3524250"/>
              <a:gd name="connsiteX112" fmla="*/ 3524250 w 6279040"/>
              <a:gd name="connsiteY112" fmla="*/ 47625 h 3524250"/>
              <a:gd name="connsiteX113" fmla="*/ 3486150 w 6279040"/>
              <a:gd name="connsiteY113" fmla="*/ 38100 h 3524250"/>
              <a:gd name="connsiteX114" fmla="*/ 3324225 w 6279040"/>
              <a:gd name="connsiteY114" fmla="*/ 19050 h 3524250"/>
              <a:gd name="connsiteX115" fmla="*/ 3152775 w 6279040"/>
              <a:gd name="connsiteY115" fmla="*/ 9525 h 3524250"/>
              <a:gd name="connsiteX116" fmla="*/ 3028950 w 6279040"/>
              <a:gd name="connsiteY116" fmla="*/ 0 h 3524250"/>
              <a:gd name="connsiteX117" fmla="*/ 1962150 w 6279040"/>
              <a:gd name="connsiteY117" fmla="*/ 19050 h 3524250"/>
              <a:gd name="connsiteX118" fmla="*/ 1733550 w 6279040"/>
              <a:gd name="connsiteY118" fmla="*/ 28575 h 3524250"/>
              <a:gd name="connsiteX119" fmla="*/ 1371600 w 6279040"/>
              <a:gd name="connsiteY119" fmla="*/ 47625 h 3524250"/>
              <a:gd name="connsiteX120" fmla="*/ 1304925 w 6279040"/>
              <a:gd name="connsiteY120" fmla="*/ 57150 h 3524250"/>
              <a:gd name="connsiteX121" fmla="*/ 1200150 w 6279040"/>
              <a:gd name="connsiteY121" fmla="*/ 66675 h 3524250"/>
              <a:gd name="connsiteX122" fmla="*/ 1143000 w 6279040"/>
              <a:gd name="connsiteY122" fmla="*/ 76200 h 3524250"/>
              <a:gd name="connsiteX123" fmla="*/ 1095375 w 6279040"/>
              <a:gd name="connsiteY12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826640 w 6279040"/>
              <a:gd name="connsiteY88" fmla="*/ 2432203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26640 w 6279040"/>
              <a:gd name="connsiteY87" fmla="*/ 2432203 h 3524250"/>
              <a:gd name="connsiteX88" fmla="*/ 3952875 w 6279040"/>
              <a:gd name="connsiteY88" fmla="*/ 2247900 h 3524250"/>
              <a:gd name="connsiteX89" fmla="*/ 5927993 w 6279040"/>
              <a:gd name="connsiteY89" fmla="*/ 2723921 h 3524250"/>
              <a:gd name="connsiteX90" fmla="*/ 6279040 w 6279040"/>
              <a:gd name="connsiteY90" fmla="*/ 1791963 h 3524250"/>
              <a:gd name="connsiteX91" fmla="*/ 4533900 w 6279040"/>
              <a:gd name="connsiteY91" fmla="*/ 1304925 h 3524250"/>
              <a:gd name="connsiteX92" fmla="*/ 4514850 w 6279040"/>
              <a:gd name="connsiteY92" fmla="*/ 1009650 h 3524250"/>
              <a:gd name="connsiteX93" fmla="*/ 4505325 w 6279040"/>
              <a:gd name="connsiteY93" fmla="*/ 962025 h 3524250"/>
              <a:gd name="connsiteX94" fmla="*/ 4438650 w 6279040"/>
              <a:gd name="connsiteY94" fmla="*/ 800100 h 3524250"/>
              <a:gd name="connsiteX95" fmla="*/ 4410075 w 6279040"/>
              <a:gd name="connsiteY95" fmla="*/ 762000 h 3524250"/>
              <a:gd name="connsiteX96" fmla="*/ 4362450 w 6279040"/>
              <a:gd name="connsiteY96" fmla="*/ 666750 h 3524250"/>
              <a:gd name="connsiteX97" fmla="*/ 4305300 w 6279040"/>
              <a:gd name="connsiteY97" fmla="*/ 571500 h 3524250"/>
              <a:gd name="connsiteX98" fmla="*/ 4286250 w 6279040"/>
              <a:gd name="connsiteY98" fmla="*/ 542925 h 3524250"/>
              <a:gd name="connsiteX99" fmla="*/ 4257675 w 6279040"/>
              <a:gd name="connsiteY99" fmla="*/ 523875 h 3524250"/>
              <a:gd name="connsiteX100" fmla="*/ 4162425 w 6279040"/>
              <a:gd name="connsiteY100" fmla="*/ 400050 h 3524250"/>
              <a:gd name="connsiteX101" fmla="*/ 4076700 w 6279040"/>
              <a:gd name="connsiteY101" fmla="*/ 323850 h 3524250"/>
              <a:gd name="connsiteX102" fmla="*/ 4048125 w 6279040"/>
              <a:gd name="connsiteY102" fmla="*/ 295275 h 3524250"/>
              <a:gd name="connsiteX103" fmla="*/ 3952875 w 6279040"/>
              <a:gd name="connsiteY103" fmla="*/ 238125 h 3524250"/>
              <a:gd name="connsiteX104" fmla="*/ 3914775 w 6279040"/>
              <a:gd name="connsiteY104" fmla="*/ 209550 h 3524250"/>
              <a:gd name="connsiteX105" fmla="*/ 3829050 w 6279040"/>
              <a:gd name="connsiteY105" fmla="*/ 171450 h 3524250"/>
              <a:gd name="connsiteX106" fmla="*/ 3790950 w 6279040"/>
              <a:gd name="connsiteY106" fmla="*/ 152400 h 3524250"/>
              <a:gd name="connsiteX107" fmla="*/ 3724275 w 6279040"/>
              <a:gd name="connsiteY107" fmla="*/ 123825 h 3524250"/>
              <a:gd name="connsiteX108" fmla="*/ 3676650 w 6279040"/>
              <a:gd name="connsiteY108" fmla="*/ 95250 h 3524250"/>
              <a:gd name="connsiteX109" fmla="*/ 3600450 w 6279040"/>
              <a:gd name="connsiteY109" fmla="*/ 76200 h 3524250"/>
              <a:gd name="connsiteX110" fmla="*/ 3524250 w 6279040"/>
              <a:gd name="connsiteY110" fmla="*/ 47625 h 3524250"/>
              <a:gd name="connsiteX111" fmla="*/ 3486150 w 6279040"/>
              <a:gd name="connsiteY111" fmla="*/ 38100 h 3524250"/>
              <a:gd name="connsiteX112" fmla="*/ 3324225 w 6279040"/>
              <a:gd name="connsiteY112" fmla="*/ 19050 h 3524250"/>
              <a:gd name="connsiteX113" fmla="*/ 3152775 w 6279040"/>
              <a:gd name="connsiteY113" fmla="*/ 9525 h 3524250"/>
              <a:gd name="connsiteX114" fmla="*/ 3028950 w 6279040"/>
              <a:gd name="connsiteY114" fmla="*/ 0 h 3524250"/>
              <a:gd name="connsiteX115" fmla="*/ 1962150 w 6279040"/>
              <a:gd name="connsiteY115" fmla="*/ 19050 h 3524250"/>
              <a:gd name="connsiteX116" fmla="*/ 1733550 w 6279040"/>
              <a:gd name="connsiteY116" fmla="*/ 28575 h 3524250"/>
              <a:gd name="connsiteX117" fmla="*/ 1371600 w 6279040"/>
              <a:gd name="connsiteY117" fmla="*/ 47625 h 3524250"/>
              <a:gd name="connsiteX118" fmla="*/ 1304925 w 6279040"/>
              <a:gd name="connsiteY118" fmla="*/ 57150 h 3524250"/>
              <a:gd name="connsiteX119" fmla="*/ 1200150 w 6279040"/>
              <a:gd name="connsiteY119" fmla="*/ 66675 h 3524250"/>
              <a:gd name="connsiteX120" fmla="*/ 1143000 w 6279040"/>
              <a:gd name="connsiteY120" fmla="*/ 76200 h 3524250"/>
              <a:gd name="connsiteX121" fmla="*/ 1095375 w 6279040"/>
              <a:gd name="connsiteY121"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762375 w 6280570"/>
              <a:gd name="connsiteY86" fmla="*/ 2314575 h 3524250"/>
              <a:gd name="connsiteX87" fmla="*/ 3826640 w 6280570"/>
              <a:gd name="connsiteY87" fmla="*/ 2432203 h 3524250"/>
              <a:gd name="connsiteX88" fmla="*/ 5927993 w 6280570"/>
              <a:gd name="connsiteY88" fmla="*/ 2723921 h 3524250"/>
              <a:gd name="connsiteX89" fmla="*/ 6279040 w 6280570"/>
              <a:gd name="connsiteY89" fmla="*/ 1791963 h 3524250"/>
              <a:gd name="connsiteX90" fmla="*/ 4533900 w 6280570"/>
              <a:gd name="connsiteY90" fmla="*/ 1304925 h 3524250"/>
              <a:gd name="connsiteX91" fmla="*/ 4514850 w 6280570"/>
              <a:gd name="connsiteY91" fmla="*/ 1009650 h 3524250"/>
              <a:gd name="connsiteX92" fmla="*/ 4505325 w 6280570"/>
              <a:gd name="connsiteY92" fmla="*/ 962025 h 3524250"/>
              <a:gd name="connsiteX93" fmla="*/ 4438650 w 6280570"/>
              <a:gd name="connsiteY93" fmla="*/ 800100 h 3524250"/>
              <a:gd name="connsiteX94" fmla="*/ 4410075 w 6280570"/>
              <a:gd name="connsiteY94" fmla="*/ 762000 h 3524250"/>
              <a:gd name="connsiteX95" fmla="*/ 4362450 w 6280570"/>
              <a:gd name="connsiteY95" fmla="*/ 666750 h 3524250"/>
              <a:gd name="connsiteX96" fmla="*/ 4305300 w 6280570"/>
              <a:gd name="connsiteY96" fmla="*/ 571500 h 3524250"/>
              <a:gd name="connsiteX97" fmla="*/ 4286250 w 6280570"/>
              <a:gd name="connsiteY97" fmla="*/ 542925 h 3524250"/>
              <a:gd name="connsiteX98" fmla="*/ 4257675 w 6280570"/>
              <a:gd name="connsiteY98" fmla="*/ 523875 h 3524250"/>
              <a:gd name="connsiteX99" fmla="*/ 4162425 w 6280570"/>
              <a:gd name="connsiteY99" fmla="*/ 400050 h 3524250"/>
              <a:gd name="connsiteX100" fmla="*/ 4076700 w 6280570"/>
              <a:gd name="connsiteY100" fmla="*/ 323850 h 3524250"/>
              <a:gd name="connsiteX101" fmla="*/ 4048125 w 6280570"/>
              <a:gd name="connsiteY101" fmla="*/ 295275 h 3524250"/>
              <a:gd name="connsiteX102" fmla="*/ 3952875 w 6280570"/>
              <a:gd name="connsiteY102" fmla="*/ 238125 h 3524250"/>
              <a:gd name="connsiteX103" fmla="*/ 3914775 w 6280570"/>
              <a:gd name="connsiteY103" fmla="*/ 209550 h 3524250"/>
              <a:gd name="connsiteX104" fmla="*/ 3829050 w 6280570"/>
              <a:gd name="connsiteY104" fmla="*/ 171450 h 3524250"/>
              <a:gd name="connsiteX105" fmla="*/ 3790950 w 6280570"/>
              <a:gd name="connsiteY105" fmla="*/ 152400 h 3524250"/>
              <a:gd name="connsiteX106" fmla="*/ 3724275 w 6280570"/>
              <a:gd name="connsiteY106" fmla="*/ 123825 h 3524250"/>
              <a:gd name="connsiteX107" fmla="*/ 3676650 w 6280570"/>
              <a:gd name="connsiteY107" fmla="*/ 95250 h 3524250"/>
              <a:gd name="connsiteX108" fmla="*/ 3600450 w 6280570"/>
              <a:gd name="connsiteY108" fmla="*/ 76200 h 3524250"/>
              <a:gd name="connsiteX109" fmla="*/ 3524250 w 6280570"/>
              <a:gd name="connsiteY109" fmla="*/ 47625 h 3524250"/>
              <a:gd name="connsiteX110" fmla="*/ 3486150 w 6280570"/>
              <a:gd name="connsiteY110" fmla="*/ 38100 h 3524250"/>
              <a:gd name="connsiteX111" fmla="*/ 3324225 w 6280570"/>
              <a:gd name="connsiteY111" fmla="*/ 19050 h 3524250"/>
              <a:gd name="connsiteX112" fmla="*/ 3152775 w 6280570"/>
              <a:gd name="connsiteY112" fmla="*/ 9525 h 3524250"/>
              <a:gd name="connsiteX113" fmla="*/ 3028950 w 6280570"/>
              <a:gd name="connsiteY113" fmla="*/ 0 h 3524250"/>
              <a:gd name="connsiteX114" fmla="*/ 1962150 w 6280570"/>
              <a:gd name="connsiteY114" fmla="*/ 19050 h 3524250"/>
              <a:gd name="connsiteX115" fmla="*/ 1733550 w 6280570"/>
              <a:gd name="connsiteY115" fmla="*/ 28575 h 3524250"/>
              <a:gd name="connsiteX116" fmla="*/ 1371600 w 6280570"/>
              <a:gd name="connsiteY116" fmla="*/ 47625 h 3524250"/>
              <a:gd name="connsiteX117" fmla="*/ 1304925 w 6280570"/>
              <a:gd name="connsiteY117" fmla="*/ 57150 h 3524250"/>
              <a:gd name="connsiteX118" fmla="*/ 1200150 w 6280570"/>
              <a:gd name="connsiteY118" fmla="*/ 66675 h 3524250"/>
              <a:gd name="connsiteX119" fmla="*/ 1143000 w 6280570"/>
              <a:gd name="connsiteY119" fmla="*/ 76200 h 3524250"/>
              <a:gd name="connsiteX120" fmla="*/ 1095375 w 6280570"/>
              <a:gd name="connsiteY120"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826640 w 6280570"/>
              <a:gd name="connsiteY86" fmla="*/ 2432203 h 3524250"/>
              <a:gd name="connsiteX87" fmla="*/ 5927993 w 6280570"/>
              <a:gd name="connsiteY87" fmla="*/ 2723921 h 3524250"/>
              <a:gd name="connsiteX88" fmla="*/ 6279040 w 6280570"/>
              <a:gd name="connsiteY88" fmla="*/ 1791963 h 3524250"/>
              <a:gd name="connsiteX89" fmla="*/ 4533900 w 6280570"/>
              <a:gd name="connsiteY89" fmla="*/ 1304925 h 3524250"/>
              <a:gd name="connsiteX90" fmla="*/ 4514850 w 6280570"/>
              <a:gd name="connsiteY90" fmla="*/ 1009650 h 3524250"/>
              <a:gd name="connsiteX91" fmla="*/ 4505325 w 6280570"/>
              <a:gd name="connsiteY91" fmla="*/ 962025 h 3524250"/>
              <a:gd name="connsiteX92" fmla="*/ 4438650 w 6280570"/>
              <a:gd name="connsiteY92" fmla="*/ 800100 h 3524250"/>
              <a:gd name="connsiteX93" fmla="*/ 4410075 w 6280570"/>
              <a:gd name="connsiteY93" fmla="*/ 762000 h 3524250"/>
              <a:gd name="connsiteX94" fmla="*/ 4362450 w 6280570"/>
              <a:gd name="connsiteY94" fmla="*/ 666750 h 3524250"/>
              <a:gd name="connsiteX95" fmla="*/ 4305300 w 6280570"/>
              <a:gd name="connsiteY95" fmla="*/ 571500 h 3524250"/>
              <a:gd name="connsiteX96" fmla="*/ 4286250 w 6280570"/>
              <a:gd name="connsiteY96" fmla="*/ 542925 h 3524250"/>
              <a:gd name="connsiteX97" fmla="*/ 4257675 w 6280570"/>
              <a:gd name="connsiteY97" fmla="*/ 523875 h 3524250"/>
              <a:gd name="connsiteX98" fmla="*/ 4162425 w 6280570"/>
              <a:gd name="connsiteY98" fmla="*/ 400050 h 3524250"/>
              <a:gd name="connsiteX99" fmla="*/ 4076700 w 6280570"/>
              <a:gd name="connsiteY99" fmla="*/ 323850 h 3524250"/>
              <a:gd name="connsiteX100" fmla="*/ 4048125 w 6280570"/>
              <a:gd name="connsiteY100" fmla="*/ 295275 h 3524250"/>
              <a:gd name="connsiteX101" fmla="*/ 3952875 w 6280570"/>
              <a:gd name="connsiteY101" fmla="*/ 238125 h 3524250"/>
              <a:gd name="connsiteX102" fmla="*/ 3914775 w 6280570"/>
              <a:gd name="connsiteY102" fmla="*/ 209550 h 3524250"/>
              <a:gd name="connsiteX103" fmla="*/ 3829050 w 6280570"/>
              <a:gd name="connsiteY103" fmla="*/ 171450 h 3524250"/>
              <a:gd name="connsiteX104" fmla="*/ 3790950 w 6280570"/>
              <a:gd name="connsiteY104" fmla="*/ 152400 h 3524250"/>
              <a:gd name="connsiteX105" fmla="*/ 3724275 w 6280570"/>
              <a:gd name="connsiteY105" fmla="*/ 123825 h 3524250"/>
              <a:gd name="connsiteX106" fmla="*/ 3676650 w 6280570"/>
              <a:gd name="connsiteY106" fmla="*/ 95250 h 3524250"/>
              <a:gd name="connsiteX107" fmla="*/ 3600450 w 6280570"/>
              <a:gd name="connsiteY107" fmla="*/ 76200 h 3524250"/>
              <a:gd name="connsiteX108" fmla="*/ 3524250 w 6280570"/>
              <a:gd name="connsiteY108" fmla="*/ 47625 h 3524250"/>
              <a:gd name="connsiteX109" fmla="*/ 3486150 w 6280570"/>
              <a:gd name="connsiteY109" fmla="*/ 38100 h 3524250"/>
              <a:gd name="connsiteX110" fmla="*/ 3324225 w 6280570"/>
              <a:gd name="connsiteY110" fmla="*/ 19050 h 3524250"/>
              <a:gd name="connsiteX111" fmla="*/ 3152775 w 6280570"/>
              <a:gd name="connsiteY111" fmla="*/ 9525 h 3524250"/>
              <a:gd name="connsiteX112" fmla="*/ 3028950 w 6280570"/>
              <a:gd name="connsiteY112" fmla="*/ 0 h 3524250"/>
              <a:gd name="connsiteX113" fmla="*/ 1962150 w 6280570"/>
              <a:gd name="connsiteY113" fmla="*/ 19050 h 3524250"/>
              <a:gd name="connsiteX114" fmla="*/ 1733550 w 6280570"/>
              <a:gd name="connsiteY114" fmla="*/ 28575 h 3524250"/>
              <a:gd name="connsiteX115" fmla="*/ 1371600 w 6280570"/>
              <a:gd name="connsiteY115" fmla="*/ 47625 h 3524250"/>
              <a:gd name="connsiteX116" fmla="*/ 1304925 w 6280570"/>
              <a:gd name="connsiteY116" fmla="*/ 57150 h 3524250"/>
              <a:gd name="connsiteX117" fmla="*/ 1200150 w 6280570"/>
              <a:gd name="connsiteY117" fmla="*/ 66675 h 3524250"/>
              <a:gd name="connsiteX118" fmla="*/ 1143000 w 6280570"/>
              <a:gd name="connsiteY118" fmla="*/ 76200 h 3524250"/>
              <a:gd name="connsiteX119" fmla="*/ 1095375 w 6280570"/>
              <a:gd name="connsiteY119"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33900 w 6280570"/>
              <a:gd name="connsiteY88" fmla="*/ 1304925 h 3524250"/>
              <a:gd name="connsiteX89" fmla="*/ 4514850 w 6280570"/>
              <a:gd name="connsiteY89" fmla="*/ 1009650 h 3524250"/>
              <a:gd name="connsiteX90" fmla="*/ 4505325 w 6280570"/>
              <a:gd name="connsiteY90" fmla="*/ 962025 h 3524250"/>
              <a:gd name="connsiteX91" fmla="*/ 4438650 w 6280570"/>
              <a:gd name="connsiteY91" fmla="*/ 800100 h 3524250"/>
              <a:gd name="connsiteX92" fmla="*/ 4410075 w 6280570"/>
              <a:gd name="connsiteY92" fmla="*/ 762000 h 3524250"/>
              <a:gd name="connsiteX93" fmla="*/ 4362450 w 6280570"/>
              <a:gd name="connsiteY93" fmla="*/ 666750 h 3524250"/>
              <a:gd name="connsiteX94" fmla="*/ 4305300 w 6280570"/>
              <a:gd name="connsiteY94" fmla="*/ 571500 h 3524250"/>
              <a:gd name="connsiteX95" fmla="*/ 4286250 w 6280570"/>
              <a:gd name="connsiteY95" fmla="*/ 542925 h 3524250"/>
              <a:gd name="connsiteX96" fmla="*/ 4257675 w 6280570"/>
              <a:gd name="connsiteY96" fmla="*/ 523875 h 3524250"/>
              <a:gd name="connsiteX97" fmla="*/ 4162425 w 6280570"/>
              <a:gd name="connsiteY97" fmla="*/ 400050 h 3524250"/>
              <a:gd name="connsiteX98" fmla="*/ 4076700 w 6280570"/>
              <a:gd name="connsiteY98" fmla="*/ 323850 h 3524250"/>
              <a:gd name="connsiteX99" fmla="*/ 4048125 w 6280570"/>
              <a:gd name="connsiteY99" fmla="*/ 295275 h 3524250"/>
              <a:gd name="connsiteX100" fmla="*/ 3952875 w 6280570"/>
              <a:gd name="connsiteY100" fmla="*/ 238125 h 3524250"/>
              <a:gd name="connsiteX101" fmla="*/ 3914775 w 6280570"/>
              <a:gd name="connsiteY101" fmla="*/ 209550 h 3524250"/>
              <a:gd name="connsiteX102" fmla="*/ 3829050 w 6280570"/>
              <a:gd name="connsiteY102" fmla="*/ 171450 h 3524250"/>
              <a:gd name="connsiteX103" fmla="*/ 3790950 w 6280570"/>
              <a:gd name="connsiteY103" fmla="*/ 152400 h 3524250"/>
              <a:gd name="connsiteX104" fmla="*/ 3724275 w 6280570"/>
              <a:gd name="connsiteY104" fmla="*/ 123825 h 3524250"/>
              <a:gd name="connsiteX105" fmla="*/ 3676650 w 6280570"/>
              <a:gd name="connsiteY105" fmla="*/ 95250 h 3524250"/>
              <a:gd name="connsiteX106" fmla="*/ 3600450 w 6280570"/>
              <a:gd name="connsiteY106" fmla="*/ 76200 h 3524250"/>
              <a:gd name="connsiteX107" fmla="*/ 3524250 w 6280570"/>
              <a:gd name="connsiteY107" fmla="*/ 47625 h 3524250"/>
              <a:gd name="connsiteX108" fmla="*/ 3486150 w 6280570"/>
              <a:gd name="connsiteY108" fmla="*/ 38100 h 3524250"/>
              <a:gd name="connsiteX109" fmla="*/ 3324225 w 6280570"/>
              <a:gd name="connsiteY109" fmla="*/ 19050 h 3524250"/>
              <a:gd name="connsiteX110" fmla="*/ 3152775 w 6280570"/>
              <a:gd name="connsiteY110" fmla="*/ 9525 h 3524250"/>
              <a:gd name="connsiteX111" fmla="*/ 3028950 w 6280570"/>
              <a:gd name="connsiteY111" fmla="*/ 0 h 3524250"/>
              <a:gd name="connsiteX112" fmla="*/ 1962150 w 6280570"/>
              <a:gd name="connsiteY112" fmla="*/ 19050 h 3524250"/>
              <a:gd name="connsiteX113" fmla="*/ 1733550 w 6280570"/>
              <a:gd name="connsiteY113" fmla="*/ 28575 h 3524250"/>
              <a:gd name="connsiteX114" fmla="*/ 1371600 w 6280570"/>
              <a:gd name="connsiteY114" fmla="*/ 47625 h 3524250"/>
              <a:gd name="connsiteX115" fmla="*/ 1304925 w 6280570"/>
              <a:gd name="connsiteY115" fmla="*/ 57150 h 3524250"/>
              <a:gd name="connsiteX116" fmla="*/ 1200150 w 6280570"/>
              <a:gd name="connsiteY116" fmla="*/ 66675 h 3524250"/>
              <a:gd name="connsiteX117" fmla="*/ 1143000 w 6280570"/>
              <a:gd name="connsiteY117" fmla="*/ 76200 h 3524250"/>
              <a:gd name="connsiteX118" fmla="*/ 1095375 w 6280570"/>
              <a:gd name="connsiteY118"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4505325 w 6280570"/>
              <a:gd name="connsiteY89" fmla="*/ 962025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410075 w 6312091"/>
              <a:gd name="connsiteY91" fmla="*/ 762000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861766 w 6312091"/>
              <a:gd name="connsiteY91" fmla="*/ 1577248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4076700 w 6312091"/>
              <a:gd name="connsiteY96" fmla="*/ 323850 h 3524250"/>
              <a:gd name="connsiteX97" fmla="*/ 4048125 w 6312091"/>
              <a:gd name="connsiteY97" fmla="*/ 295275 h 3524250"/>
              <a:gd name="connsiteX98" fmla="*/ 3952875 w 6312091"/>
              <a:gd name="connsiteY98" fmla="*/ 238125 h 3524250"/>
              <a:gd name="connsiteX99" fmla="*/ 3914775 w 6312091"/>
              <a:gd name="connsiteY99" fmla="*/ 209550 h 3524250"/>
              <a:gd name="connsiteX100" fmla="*/ 3829050 w 6312091"/>
              <a:gd name="connsiteY100" fmla="*/ 171450 h 3524250"/>
              <a:gd name="connsiteX101" fmla="*/ 3790950 w 6312091"/>
              <a:gd name="connsiteY101" fmla="*/ 152400 h 3524250"/>
              <a:gd name="connsiteX102" fmla="*/ 3724275 w 6312091"/>
              <a:gd name="connsiteY102" fmla="*/ 123825 h 3524250"/>
              <a:gd name="connsiteX103" fmla="*/ 3676650 w 6312091"/>
              <a:gd name="connsiteY103" fmla="*/ 95250 h 3524250"/>
              <a:gd name="connsiteX104" fmla="*/ 3600450 w 6312091"/>
              <a:gd name="connsiteY104" fmla="*/ 76200 h 3524250"/>
              <a:gd name="connsiteX105" fmla="*/ 3524250 w 6312091"/>
              <a:gd name="connsiteY105" fmla="*/ 47625 h 3524250"/>
              <a:gd name="connsiteX106" fmla="*/ 3486150 w 6312091"/>
              <a:gd name="connsiteY106" fmla="*/ 38100 h 3524250"/>
              <a:gd name="connsiteX107" fmla="*/ 3324225 w 6312091"/>
              <a:gd name="connsiteY107" fmla="*/ 19050 h 3524250"/>
              <a:gd name="connsiteX108" fmla="*/ 3152775 w 6312091"/>
              <a:gd name="connsiteY108" fmla="*/ 9525 h 3524250"/>
              <a:gd name="connsiteX109" fmla="*/ 3028950 w 6312091"/>
              <a:gd name="connsiteY109" fmla="*/ 0 h 3524250"/>
              <a:gd name="connsiteX110" fmla="*/ 1962150 w 6312091"/>
              <a:gd name="connsiteY110" fmla="*/ 19050 h 3524250"/>
              <a:gd name="connsiteX111" fmla="*/ 1733550 w 6312091"/>
              <a:gd name="connsiteY111" fmla="*/ 28575 h 3524250"/>
              <a:gd name="connsiteX112" fmla="*/ 1371600 w 6312091"/>
              <a:gd name="connsiteY112" fmla="*/ 47625 h 3524250"/>
              <a:gd name="connsiteX113" fmla="*/ 1304925 w 6312091"/>
              <a:gd name="connsiteY113" fmla="*/ 57150 h 3524250"/>
              <a:gd name="connsiteX114" fmla="*/ 1200150 w 6312091"/>
              <a:gd name="connsiteY114" fmla="*/ 66675 h 3524250"/>
              <a:gd name="connsiteX115" fmla="*/ 1143000 w 6312091"/>
              <a:gd name="connsiteY115" fmla="*/ 76200 h 3524250"/>
              <a:gd name="connsiteX116" fmla="*/ 1095375 w 6312091"/>
              <a:gd name="connsiteY116"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6312091"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35752" y="2331483"/>
                  <a:pt x="3524250" y="2343150"/>
                </a:cubicBezTo>
                <a:cubicBezTo>
                  <a:pt x="3612748" y="2354817"/>
                  <a:pt x="3426016" y="2368741"/>
                  <a:pt x="3826640" y="2432203"/>
                </a:cubicBezTo>
                <a:cubicBezTo>
                  <a:pt x="4227264" y="2495665"/>
                  <a:pt x="5513751" y="2797577"/>
                  <a:pt x="5927993" y="2723921"/>
                </a:cubicBezTo>
                <a:cubicBezTo>
                  <a:pt x="6342235" y="2650265"/>
                  <a:pt x="6308916" y="1999791"/>
                  <a:pt x="6312091" y="1990266"/>
                </a:cubicBezTo>
                <a:cubicBezTo>
                  <a:pt x="6076567" y="1704554"/>
                  <a:pt x="6112296" y="1772262"/>
                  <a:pt x="5958060" y="1714729"/>
                </a:cubicBezTo>
                <a:cubicBezTo>
                  <a:pt x="5803824" y="1657197"/>
                  <a:pt x="5569390" y="1667984"/>
                  <a:pt x="5386674" y="1645071"/>
                </a:cubicBezTo>
                <a:cubicBezTo>
                  <a:pt x="5203958" y="1622158"/>
                  <a:pt x="5032470" y="1740302"/>
                  <a:pt x="4861766" y="1577248"/>
                </a:cubicBezTo>
                <a:cubicBezTo>
                  <a:pt x="4691062" y="1414195"/>
                  <a:pt x="4455194" y="834375"/>
                  <a:pt x="4362450" y="666750"/>
                </a:cubicBezTo>
                <a:cubicBezTo>
                  <a:pt x="4269706" y="499125"/>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
        <p:nvSpPr>
          <p:cNvPr id="24" name="TextBox 23">
            <a:extLst>
              <a:ext uri="{FF2B5EF4-FFF2-40B4-BE49-F238E27FC236}">
                <a16:creationId xmlns:a16="http://schemas.microsoft.com/office/drawing/2014/main" id="{83714690-BC41-4747-BC69-5A0838883F7D}"/>
              </a:ext>
            </a:extLst>
          </p:cNvPr>
          <p:cNvSpPr txBox="1"/>
          <p:nvPr/>
        </p:nvSpPr>
        <p:spPr>
          <a:xfrm>
            <a:off x="4164581" y="1395935"/>
            <a:ext cx="3217294" cy="400110"/>
          </a:xfrm>
          <a:prstGeom prst="rect">
            <a:avLst/>
          </a:prstGeom>
          <a:noFill/>
        </p:spPr>
        <p:txBody>
          <a:bodyPr wrap="square" rtlCol="0">
            <a:spAutoFit/>
          </a:bodyPr>
          <a:lstStyle/>
          <a:p>
            <a:r>
              <a:rPr lang="en-GB" sz="2000" b="1" dirty="0"/>
              <a:t>“Duke Silver is a meat eater”</a:t>
            </a:r>
          </a:p>
        </p:txBody>
      </p:sp>
    </p:spTree>
    <p:extLst>
      <p:ext uri="{BB962C8B-B14F-4D97-AF65-F5344CB8AC3E}">
        <p14:creationId xmlns:p14="http://schemas.microsoft.com/office/powerpoint/2010/main" val="189918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8665B-F849-4EA3-9FB8-BC4191CEF123}"/>
              </a:ext>
            </a:extLst>
          </p:cNvPr>
          <p:cNvSpPr txBox="1"/>
          <p:nvPr/>
        </p:nvSpPr>
        <p:spPr>
          <a:xfrm>
            <a:off x="895350" y="800100"/>
            <a:ext cx="10448925" cy="369332"/>
          </a:xfrm>
          <a:prstGeom prst="rect">
            <a:avLst/>
          </a:prstGeom>
          <a:noFill/>
        </p:spPr>
        <p:txBody>
          <a:bodyPr wrap="square" rtlCol="0">
            <a:spAutoFit/>
          </a:bodyPr>
          <a:lstStyle/>
          <a:p>
            <a:r>
              <a:rPr lang="en-GB" dirty="0"/>
              <a:t>A Complication: Chalmers is working with </a:t>
            </a:r>
            <a:r>
              <a:rPr lang="en-GB" i="1" dirty="0" err="1"/>
              <a:t>centered</a:t>
            </a:r>
            <a:r>
              <a:rPr lang="en-GB" i="1" dirty="0"/>
              <a:t> possible worlds</a:t>
            </a:r>
            <a:r>
              <a:rPr lang="en-GB" dirty="0"/>
              <a:t>.</a:t>
            </a:r>
          </a:p>
        </p:txBody>
      </p:sp>
    </p:spTree>
    <p:extLst>
      <p:ext uri="{BB962C8B-B14F-4D97-AF65-F5344CB8AC3E}">
        <p14:creationId xmlns:p14="http://schemas.microsoft.com/office/powerpoint/2010/main" val="1751060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655" y="496674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6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2912494" cy="400110"/>
          </a:xfrm>
          <a:prstGeom prst="rect">
            <a:avLst/>
          </a:prstGeom>
          <a:noFill/>
        </p:spPr>
        <p:txBody>
          <a:bodyPr wrap="square" rtlCol="0">
            <a:spAutoFit/>
          </a:bodyPr>
          <a:lstStyle/>
          <a:p>
            <a:r>
              <a:rPr lang="en-GB" sz="2000" b="1" dirty="0"/>
              <a:t>“I am Anna Mahtani”</a:t>
            </a:r>
          </a:p>
        </p:txBody>
      </p:sp>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6" y="309993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3F1968EC-B29C-48A7-BCB8-26B207471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71" y="232840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8D15F550-3BAA-4E00-B86F-8F1F04A44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51" y="217708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5DB5FDFD-8FD2-431B-91A7-174A03C48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944" y="3375083"/>
            <a:ext cx="493144" cy="4931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CCDA74E-D476-4E28-96CD-9890DB172292}"/>
              </a:ext>
            </a:extLst>
          </p:cNvPr>
          <p:cNvSpPr txBox="1"/>
          <p:nvPr/>
        </p:nvSpPr>
        <p:spPr>
          <a:xfrm>
            <a:off x="631841" y="1851589"/>
            <a:ext cx="2912494" cy="369332"/>
          </a:xfrm>
          <a:prstGeom prst="rect">
            <a:avLst/>
          </a:prstGeom>
          <a:noFill/>
        </p:spPr>
        <p:txBody>
          <a:bodyPr wrap="square" rtlCol="0">
            <a:spAutoFit/>
          </a:bodyPr>
          <a:lstStyle/>
          <a:p>
            <a:r>
              <a:rPr lang="en-GB" dirty="0"/>
              <a:t>Centre = {Anna, midday}</a:t>
            </a:r>
          </a:p>
        </p:txBody>
      </p:sp>
      <p:sp>
        <p:nvSpPr>
          <p:cNvPr id="24" name="TextBox 23">
            <a:extLst>
              <a:ext uri="{FF2B5EF4-FFF2-40B4-BE49-F238E27FC236}">
                <a16:creationId xmlns:a16="http://schemas.microsoft.com/office/drawing/2014/main" id="{C535CBF2-320E-4DB3-A366-27E089AB807B}"/>
              </a:ext>
            </a:extLst>
          </p:cNvPr>
          <p:cNvSpPr txBox="1"/>
          <p:nvPr/>
        </p:nvSpPr>
        <p:spPr>
          <a:xfrm>
            <a:off x="475958" y="3849996"/>
            <a:ext cx="2912494" cy="369332"/>
          </a:xfrm>
          <a:prstGeom prst="rect">
            <a:avLst/>
          </a:prstGeom>
          <a:noFill/>
        </p:spPr>
        <p:txBody>
          <a:bodyPr wrap="square" rtlCol="0">
            <a:spAutoFit/>
          </a:bodyPr>
          <a:lstStyle/>
          <a:p>
            <a:r>
              <a:rPr lang="en-GB" dirty="0"/>
              <a:t>Centre = {</a:t>
            </a:r>
            <a:r>
              <a:rPr lang="en-GB" dirty="0" err="1"/>
              <a:t>Orri</a:t>
            </a:r>
            <a:r>
              <a:rPr lang="en-GB" dirty="0"/>
              <a:t>, 5pm}</a:t>
            </a:r>
          </a:p>
        </p:txBody>
      </p:sp>
      <p:pic>
        <p:nvPicPr>
          <p:cNvPr id="25" name="Picture 2" descr="Earth PNG">
            <a:extLst>
              <a:ext uri="{FF2B5EF4-FFF2-40B4-BE49-F238E27FC236}">
                <a16:creationId xmlns:a16="http://schemas.microsoft.com/office/drawing/2014/main" id="{24CF78C5-2C31-443A-B171-4E04265C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51" y="542502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D607DBFA-7C3E-4EE0-9E2D-5A580CFB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926" y="465349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9DAF0189-94C3-4ED9-9097-5A6E24DB9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313" y="461693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B10AB443-B65F-4BF8-9981-1ABB1CA49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16" y="537843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arth PNG">
            <a:extLst>
              <a:ext uri="{FF2B5EF4-FFF2-40B4-BE49-F238E27FC236}">
                <a16:creationId xmlns:a16="http://schemas.microsoft.com/office/drawing/2014/main" id="{BC73C54B-D8E0-4C54-B990-2CCCEE34B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534" y="396244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arth PNG">
            <a:extLst>
              <a:ext uri="{FF2B5EF4-FFF2-40B4-BE49-F238E27FC236}">
                <a16:creationId xmlns:a16="http://schemas.microsoft.com/office/drawing/2014/main" id="{0240874D-B5B9-4438-ACA4-D6732D4A5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989" y="285013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arth PNG">
            <a:extLst>
              <a:ext uri="{FF2B5EF4-FFF2-40B4-BE49-F238E27FC236}">
                <a16:creationId xmlns:a16="http://schemas.microsoft.com/office/drawing/2014/main" id="{67330EC5-FF4A-4B40-915C-4F28403A1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569" y="269880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rth PNG">
            <a:extLst>
              <a:ext uri="{FF2B5EF4-FFF2-40B4-BE49-F238E27FC236}">
                <a16:creationId xmlns:a16="http://schemas.microsoft.com/office/drawing/2014/main" id="{E07D14DB-BE36-4939-8184-1C7520C7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098" y="373490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PNG">
            <a:extLst>
              <a:ext uri="{FF2B5EF4-FFF2-40B4-BE49-F238E27FC236}">
                <a16:creationId xmlns:a16="http://schemas.microsoft.com/office/drawing/2014/main" id="{73C6C4B0-D70E-416F-9582-C086424B6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92" y="537843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arth PNG">
            <a:extLst>
              <a:ext uri="{FF2B5EF4-FFF2-40B4-BE49-F238E27FC236}">
                <a16:creationId xmlns:a16="http://schemas.microsoft.com/office/drawing/2014/main" id="{B17117BE-CAAC-4E47-BB7D-D2CFDC977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67" y="460691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arth PNG">
            <a:extLst>
              <a:ext uri="{FF2B5EF4-FFF2-40B4-BE49-F238E27FC236}">
                <a16:creationId xmlns:a16="http://schemas.microsoft.com/office/drawing/2014/main" id="{61EBC53F-E95D-4DEE-B695-054F30F43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947" y="445558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arth PNG">
            <a:extLst>
              <a:ext uri="{FF2B5EF4-FFF2-40B4-BE49-F238E27FC236}">
                <a16:creationId xmlns:a16="http://schemas.microsoft.com/office/drawing/2014/main" id="{E79D08FE-CF3C-404A-A8C3-6504E30BD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242" y="502281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arth PNG">
            <a:extLst>
              <a:ext uri="{FF2B5EF4-FFF2-40B4-BE49-F238E27FC236}">
                <a16:creationId xmlns:a16="http://schemas.microsoft.com/office/drawing/2014/main" id="{0BF37A21-8D4D-4E9C-B924-7B65C0A7C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947" y="376347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arth PNG">
            <a:extLst>
              <a:ext uri="{FF2B5EF4-FFF2-40B4-BE49-F238E27FC236}">
                <a16:creationId xmlns:a16="http://schemas.microsoft.com/office/drawing/2014/main" id="{943663DB-52D8-4133-A828-A264116DA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222" y="299194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arth PNG">
            <a:extLst>
              <a:ext uri="{FF2B5EF4-FFF2-40B4-BE49-F238E27FC236}">
                <a16:creationId xmlns:a16="http://schemas.microsoft.com/office/drawing/2014/main" id="{01EC38FC-ADDF-41A0-85D0-0E0DE8832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802" y="284062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arth PNG">
            <a:extLst>
              <a:ext uri="{FF2B5EF4-FFF2-40B4-BE49-F238E27FC236}">
                <a16:creationId xmlns:a16="http://schemas.microsoft.com/office/drawing/2014/main" id="{B6FD8BEC-FF55-4829-A9CA-8EDF381DE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95" y="403862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Earth PNG">
            <a:extLst>
              <a:ext uri="{FF2B5EF4-FFF2-40B4-BE49-F238E27FC236}">
                <a16:creationId xmlns:a16="http://schemas.microsoft.com/office/drawing/2014/main" id="{D7E981EC-568E-4382-A62F-8FDF8364C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240" y="309993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arth PNG">
            <a:extLst>
              <a:ext uri="{FF2B5EF4-FFF2-40B4-BE49-F238E27FC236}">
                <a16:creationId xmlns:a16="http://schemas.microsoft.com/office/drawing/2014/main" id="{2ABF42EF-9F52-4E5C-B8FB-AD83B607D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476" y="308719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arth PNG">
            <a:extLst>
              <a:ext uri="{FF2B5EF4-FFF2-40B4-BE49-F238E27FC236}">
                <a16:creationId xmlns:a16="http://schemas.microsoft.com/office/drawing/2014/main" id="{C599446F-F35E-43D8-BD27-A18F73075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51" y="231567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Earth PNG">
            <a:extLst>
              <a:ext uri="{FF2B5EF4-FFF2-40B4-BE49-F238E27FC236}">
                <a16:creationId xmlns:a16="http://schemas.microsoft.com/office/drawing/2014/main" id="{D2709841-4D63-409D-A3E9-05258FB9E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331" y="216435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Earth PNG">
            <a:extLst>
              <a:ext uri="{FF2B5EF4-FFF2-40B4-BE49-F238E27FC236}">
                <a16:creationId xmlns:a16="http://schemas.microsoft.com/office/drawing/2014/main" id="{9012C3E4-8AFF-4032-9F67-5D1AA1EFB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624" y="336234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Earth PNG">
            <a:extLst>
              <a:ext uri="{FF2B5EF4-FFF2-40B4-BE49-F238E27FC236}">
                <a16:creationId xmlns:a16="http://schemas.microsoft.com/office/drawing/2014/main" id="{5B105B50-42E2-4031-8BC5-ACBC57614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963" y="506622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Earth PNG">
            <a:extLst>
              <a:ext uri="{FF2B5EF4-FFF2-40B4-BE49-F238E27FC236}">
                <a16:creationId xmlns:a16="http://schemas.microsoft.com/office/drawing/2014/main" id="{173D4105-02A8-4A78-934B-E22E9360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238" y="429469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Earth PNG">
            <a:extLst>
              <a:ext uri="{FF2B5EF4-FFF2-40B4-BE49-F238E27FC236}">
                <a16:creationId xmlns:a16="http://schemas.microsoft.com/office/drawing/2014/main" id="{76DF795A-6E01-4C59-A951-9C15111F6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818" y="4143376"/>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Earth PNG">
            <a:extLst>
              <a:ext uri="{FF2B5EF4-FFF2-40B4-BE49-F238E27FC236}">
                <a16:creationId xmlns:a16="http://schemas.microsoft.com/office/drawing/2014/main" id="{881EF9C9-6B0B-4BDB-84F3-D4F7E7F8B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111" y="5341371"/>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Earth PNG">
            <a:extLst>
              <a:ext uri="{FF2B5EF4-FFF2-40B4-BE49-F238E27FC236}">
                <a16:creationId xmlns:a16="http://schemas.microsoft.com/office/drawing/2014/main" id="{46E00378-D6C3-4AAA-88CB-E65B2616F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800" y="384863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Earth PNG">
            <a:extLst>
              <a:ext uri="{FF2B5EF4-FFF2-40B4-BE49-F238E27FC236}">
                <a16:creationId xmlns:a16="http://schemas.microsoft.com/office/drawing/2014/main" id="{BF52581E-299E-40EE-89D8-A92A96998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075" y="307711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Earth PNG">
            <a:extLst>
              <a:ext uri="{FF2B5EF4-FFF2-40B4-BE49-F238E27FC236}">
                <a16:creationId xmlns:a16="http://schemas.microsoft.com/office/drawing/2014/main" id="{28EBC7D1-51E7-4617-B09B-DEAF35E0F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655" y="2925791"/>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Earth PNG">
            <a:extLst>
              <a:ext uri="{FF2B5EF4-FFF2-40B4-BE49-F238E27FC236}">
                <a16:creationId xmlns:a16="http://schemas.microsoft.com/office/drawing/2014/main" id="{2AB515FC-99A8-4F7A-8292-AB18F4163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948" y="4123786"/>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Earth PNG">
            <a:extLst>
              <a:ext uri="{FF2B5EF4-FFF2-40B4-BE49-F238E27FC236}">
                <a16:creationId xmlns:a16="http://schemas.microsoft.com/office/drawing/2014/main" id="{B58FA52C-5FE6-46DE-83B8-3E4DEFC6E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536" y="542502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Earth PNG">
            <a:extLst>
              <a:ext uri="{FF2B5EF4-FFF2-40B4-BE49-F238E27FC236}">
                <a16:creationId xmlns:a16="http://schemas.microsoft.com/office/drawing/2014/main" id="{A6C52A01-6673-4B45-B09F-19EC69C55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811" y="465349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arth PNG">
            <a:extLst>
              <a:ext uri="{FF2B5EF4-FFF2-40B4-BE49-F238E27FC236}">
                <a16:creationId xmlns:a16="http://schemas.microsoft.com/office/drawing/2014/main" id="{33336E40-2217-41F4-AB19-9C719488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391" y="450217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arth PNG">
            <a:extLst>
              <a:ext uri="{FF2B5EF4-FFF2-40B4-BE49-F238E27FC236}">
                <a16:creationId xmlns:a16="http://schemas.microsoft.com/office/drawing/2014/main" id="{94678C83-0768-4B65-9315-F5A51DFA9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684" y="5700172"/>
            <a:ext cx="493144" cy="493144"/>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FE192168-7EE7-431B-95AB-B09237FA656C}"/>
              </a:ext>
            </a:extLst>
          </p:cNvPr>
          <p:cNvSpPr/>
          <p:nvPr/>
        </p:nvSpPr>
        <p:spPr>
          <a:xfrm>
            <a:off x="1652339" y="2082188"/>
            <a:ext cx="4550757" cy="2324559"/>
          </a:xfrm>
          <a:custGeom>
            <a:avLst/>
            <a:gdLst>
              <a:gd name="connsiteX0" fmla="*/ 191 w 4550757"/>
              <a:gd name="connsiteY0" fmla="*/ 859316 h 2324559"/>
              <a:gd name="connsiteX1" fmla="*/ 66292 w 4550757"/>
              <a:gd name="connsiteY1" fmla="*/ 881349 h 2324559"/>
              <a:gd name="connsiteX2" fmla="*/ 99343 w 4550757"/>
              <a:gd name="connsiteY2" fmla="*/ 903383 h 2324559"/>
              <a:gd name="connsiteX3" fmla="*/ 176461 w 4550757"/>
              <a:gd name="connsiteY3" fmla="*/ 914400 h 2324559"/>
              <a:gd name="connsiteX4" fmla="*/ 242562 w 4550757"/>
              <a:gd name="connsiteY4" fmla="*/ 936434 h 2324559"/>
              <a:gd name="connsiteX5" fmla="*/ 319680 w 4550757"/>
              <a:gd name="connsiteY5" fmla="*/ 947451 h 2324559"/>
              <a:gd name="connsiteX6" fmla="*/ 1024760 w 4550757"/>
              <a:gd name="connsiteY6" fmla="*/ 936434 h 2324559"/>
              <a:gd name="connsiteX7" fmla="*/ 1079844 w 4550757"/>
              <a:gd name="connsiteY7" fmla="*/ 925417 h 2324559"/>
              <a:gd name="connsiteX8" fmla="*/ 1123912 w 4550757"/>
              <a:gd name="connsiteY8" fmla="*/ 914400 h 2324559"/>
              <a:gd name="connsiteX9" fmla="*/ 1432384 w 4550757"/>
              <a:gd name="connsiteY9" fmla="*/ 925417 h 2324559"/>
              <a:gd name="connsiteX10" fmla="*/ 1498485 w 4550757"/>
              <a:gd name="connsiteY10" fmla="*/ 958467 h 2324559"/>
              <a:gd name="connsiteX11" fmla="*/ 1531536 w 4550757"/>
              <a:gd name="connsiteY11" fmla="*/ 991518 h 2324559"/>
              <a:gd name="connsiteX12" fmla="*/ 1630688 w 4550757"/>
              <a:gd name="connsiteY12" fmla="*/ 1079653 h 2324559"/>
              <a:gd name="connsiteX13" fmla="*/ 1707806 w 4550757"/>
              <a:gd name="connsiteY13" fmla="*/ 1167788 h 2324559"/>
              <a:gd name="connsiteX14" fmla="*/ 1762890 w 4550757"/>
              <a:gd name="connsiteY14" fmla="*/ 1244906 h 2324559"/>
              <a:gd name="connsiteX15" fmla="*/ 1784924 w 4550757"/>
              <a:gd name="connsiteY15" fmla="*/ 1277957 h 2324559"/>
              <a:gd name="connsiteX16" fmla="*/ 1817974 w 4550757"/>
              <a:gd name="connsiteY16" fmla="*/ 1311007 h 2324559"/>
              <a:gd name="connsiteX17" fmla="*/ 1862042 w 4550757"/>
              <a:gd name="connsiteY17" fmla="*/ 1388125 h 2324559"/>
              <a:gd name="connsiteX18" fmla="*/ 1895092 w 4550757"/>
              <a:gd name="connsiteY18" fmla="*/ 1421176 h 2324559"/>
              <a:gd name="connsiteX19" fmla="*/ 1950177 w 4550757"/>
              <a:gd name="connsiteY19" fmla="*/ 1487277 h 2324559"/>
              <a:gd name="connsiteX20" fmla="*/ 2027295 w 4550757"/>
              <a:gd name="connsiteY20" fmla="*/ 1531345 h 2324559"/>
              <a:gd name="connsiteX21" fmla="*/ 2071362 w 4550757"/>
              <a:gd name="connsiteY21" fmla="*/ 1542361 h 2324559"/>
              <a:gd name="connsiteX22" fmla="*/ 2192548 w 4550757"/>
              <a:gd name="connsiteY22" fmla="*/ 1575412 h 2324559"/>
              <a:gd name="connsiteX23" fmla="*/ 2291700 w 4550757"/>
              <a:gd name="connsiteY23" fmla="*/ 1586429 h 2324559"/>
              <a:gd name="connsiteX24" fmla="*/ 2346784 w 4550757"/>
              <a:gd name="connsiteY24" fmla="*/ 1597446 h 2324559"/>
              <a:gd name="connsiteX25" fmla="*/ 2434919 w 4550757"/>
              <a:gd name="connsiteY25" fmla="*/ 1608463 h 2324559"/>
              <a:gd name="connsiteX26" fmla="*/ 2490003 w 4550757"/>
              <a:gd name="connsiteY26" fmla="*/ 1619479 h 2324559"/>
              <a:gd name="connsiteX27" fmla="*/ 2556104 w 4550757"/>
              <a:gd name="connsiteY27" fmla="*/ 1630496 h 2324559"/>
              <a:gd name="connsiteX28" fmla="*/ 2589155 w 4550757"/>
              <a:gd name="connsiteY28" fmla="*/ 1641513 h 2324559"/>
              <a:gd name="connsiteX29" fmla="*/ 2633222 w 4550757"/>
              <a:gd name="connsiteY29" fmla="*/ 1652530 h 2324559"/>
              <a:gd name="connsiteX30" fmla="*/ 2677290 w 4550757"/>
              <a:gd name="connsiteY30" fmla="*/ 1674564 h 2324559"/>
              <a:gd name="connsiteX31" fmla="*/ 2765425 w 4550757"/>
              <a:gd name="connsiteY31" fmla="*/ 1696598 h 2324559"/>
              <a:gd name="connsiteX32" fmla="*/ 2831526 w 4550757"/>
              <a:gd name="connsiteY32" fmla="*/ 1740665 h 2324559"/>
              <a:gd name="connsiteX33" fmla="*/ 2875594 w 4550757"/>
              <a:gd name="connsiteY33" fmla="*/ 1762699 h 2324559"/>
              <a:gd name="connsiteX34" fmla="*/ 2897627 w 4550757"/>
              <a:gd name="connsiteY34" fmla="*/ 1795749 h 2324559"/>
              <a:gd name="connsiteX35" fmla="*/ 3018813 w 4550757"/>
              <a:gd name="connsiteY35" fmla="*/ 1839817 h 2324559"/>
              <a:gd name="connsiteX36" fmla="*/ 3084914 w 4550757"/>
              <a:gd name="connsiteY36" fmla="*/ 1861851 h 2324559"/>
              <a:gd name="connsiteX37" fmla="*/ 3117965 w 4550757"/>
              <a:gd name="connsiteY37" fmla="*/ 1872867 h 2324559"/>
              <a:gd name="connsiteX38" fmla="*/ 3151015 w 4550757"/>
              <a:gd name="connsiteY38" fmla="*/ 1894901 h 2324559"/>
              <a:gd name="connsiteX39" fmla="*/ 3228133 w 4550757"/>
              <a:gd name="connsiteY39" fmla="*/ 1916935 h 2324559"/>
              <a:gd name="connsiteX40" fmla="*/ 3338302 w 4550757"/>
              <a:gd name="connsiteY40" fmla="*/ 1949985 h 2324559"/>
              <a:gd name="connsiteX41" fmla="*/ 3646774 w 4550757"/>
              <a:gd name="connsiteY41" fmla="*/ 1983036 h 2324559"/>
              <a:gd name="connsiteX42" fmla="*/ 3745926 w 4550757"/>
              <a:gd name="connsiteY42" fmla="*/ 1994053 h 2324559"/>
              <a:gd name="connsiteX43" fmla="*/ 3778977 w 4550757"/>
              <a:gd name="connsiteY43" fmla="*/ 2027104 h 2324559"/>
              <a:gd name="connsiteX44" fmla="*/ 3845078 w 4550757"/>
              <a:gd name="connsiteY44" fmla="*/ 2071171 h 2324559"/>
              <a:gd name="connsiteX45" fmla="*/ 3911179 w 4550757"/>
              <a:gd name="connsiteY45" fmla="*/ 2126255 h 2324559"/>
              <a:gd name="connsiteX46" fmla="*/ 3966263 w 4550757"/>
              <a:gd name="connsiteY46" fmla="*/ 2192357 h 2324559"/>
              <a:gd name="connsiteX47" fmla="*/ 3988297 w 4550757"/>
              <a:gd name="connsiteY47" fmla="*/ 2225407 h 2324559"/>
              <a:gd name="connsiteX48" fmla="*/ 4021348 w 4550757"/>
              <a:gd name="connsiteY48" fmla="*/ 2236424 h 2324559"/>
              <a:gd name="connsiteX49" fmla="*/ 4043381 w 4550757"/>
              <a:gd name="connsiteY49" fmla="*/ 2269475 h 2324559"/>
              <a:gd name="connsiteX50" fmla="*/ 4120500 w 4550757"/>
              <a:gd name="connsiteY50" fmla="*/ 2324559 h 2324559"/>
              <a:gd name="connsiteX51" fmla="*/ 4219651 w 4550757"/>
              <a:gd name="connsiteY51" fmla="*/ 2269475 h 2324559"/>
              <a:gd name="connsiteX52" fmla="*/ 4241685 w 4550757"/>
              <a:gd name="connsiteY52" fmla="*/ 2192357 h 2324559"/>
              <a:gd name="connsiteX53" fmla="*/ 4285753 w 4550757"/>
              <a:gd name="connsiteY53" fmla="*/ 2126255 h 2324559"/>
              <a:gd name="connsiteX54" fmla="*/ 4307786 w 4550757"/>
              <a:gd name="connsiteY54" fmla="*/ 2093205 h 2324559"/>
              <a:gd name="connsiteX55" fmla="*/ 4417955 w 4550757"/>
              <a:gd name="connsiteY55" fmla="*/ 2060154 h 2324559"/>
              <a:gd name="connsiteX56" fmla="*/ 4517107 w 4550757"/>
              <a:gd name="connsiteY56" fmla="*/ 1983036 h 2324559"/>
              <a:gd name="connsiteX57" fmla="*/ 4528124 w 4550757"/>
              <a:gd name="connsiteY57" fmla="*/ 1949985 h 2324559"/>
              <a:gd name="connsiteX58" fmla="*/ 4550157 w 4550757"/>
              <a:gd name="connsiteY58" fmla="*/ 1916935 h 2324559"/>
              <a:gd name="connsiteX59" fmla="*/ 4539141 w 4550757"/>
              <a:gd name="connsiteY59" fmla="*/ 1839817 h 2324559"/>
              <a:gd name="connsiteX60" fmla="*/ 4484056 w 4550757"/>
              <a:gd name="connsiteY60" fmla="*/ 1773716 h 2324559"/>
              <a:gd name="connsiteX61" fmla="*/ 4451006 w 4550757"/>
              <a:gd name="connsiteY61" fmla="*/ 1751682 h 2324559"/>
              <a:gd name="connsiteX62" fmla="*/ 4406938 w 4550757"/>
              <a:gd name="connsiteY62" fmla="*/ 1707614 h 2324559"/>
              <a:gd name="connsiteX63" fmla="*/ 4384904 w 4550757"/>
              <a:gd name="connsiteY63" fmla="*/ 1674564 h 2324559"/>
              <a:gd name="connsiteX64" fmla="*/ 4351854 w 4550757"/>
              <a:gd name="connsiteY64" fmla="*/ 1652530 h 2324559"/>
              <a:gd name="connsiteX65" fmla="*/ 4318803 w 4550757"/>
              <a:gd name="connsiteY65" fmla="*/ 1619479 h 2324559"/>
              <a:gd name="connsiteX66" fmla="*/ 4285753 w 4550757"/>
              <a:gd name="connsiteY66" fmla="*/ 1597446 h 2324559"/>
              <a:gd name="connsiteX67" fmla="*/ 4252702 w 4550757"/>
              <a:gd name="connsiteY67" fmla="*/ 1564395 h 2324559"/>
              <a:gd name="connsiteX68" fmla="*/ 4208634 w 4550757"/>
              <a:gd name="connsiteY68" fmla="*/ 1531345 h 2324559"/>
              <a:gd name="connsiteX69" fmla="*/ 4131516 w 4550757"/>
              <a:gd name="connsiteY69" fmla="*/ 1465243 h 2324559"/>
              <a:gd name="connsiteX70" fmla="*/ 4065415 w 4550757"/>
              <a:gd name="connsiteY70" fmla="*/ 1399142 h 2324559"/>
              <a:gd name="connsiteX71" fmla="*/ 4021348 w 4550757"/>
              <a:gd name="connsiteY71" fmla="*/ 1366092 h 2324559"/>
              <a:gd name="connsiteX72" fmla="*/ 3977280 w 4550757"/>
              <a:gd name="connsiteY72" fmla="*/ 1311007 h 2324559"/>
              <a:gd name="connsiteX73" fmla="*/ 3944230 w 4550757"/>
              <a:gd name="connsiteY73" fmla="*/ 1288973 h 2324559"/>
              <a:gd name="connsiteX74" fmla="*/ 3867112 w 4550757"/>
              <a:gd name="connsiteY74" fmla="*/ 1211855 h 2324559"/>
              <a:gd name="connsiteX75" fmla="*/ 3789994 w 4550757"/>
              <a:gd name="connsiteY75" fmla="*/ 1112704 h 2324559"/>
              <a:gd name="connsiteX76" fmla="*/ 3778977 w 4550757"/>
              <a:gd name="connsiteY76" fmla="*/ 1068636 h 2324559"/>
              <a:gd name="connsiteX77" fmla="*/ 3734909 w 4550757"/>
              <a:gd name="connsiteY77" fmla="*/ 1002535 h 2324559"/>
              <a:gd name="connsiteX78" fmla="*/ 3712875 w 4550757"/>
              <a:gd name="connsiteY78" fmla="*/ 936434 h 2324559"/>
              <a:gd name="connsiteX79" fmla="*/ 3657791 w 4550757"/>
              <a:gd name="connsiteY79" fmla="*/ 826265 h 2324559"/>
              <a:gd name="connsiteX80" fmla="*/ 3635757 w 4550757"/>
              <a:gd name="connsiteY80" fmla="*/ 760164 h 2324559"/>
              <a:gd name="connsiteX81" fmla="*/ 3613724 w 4550757"/>
              <a:gd name="connsiteY81" fmla="*/ 683046 h 2324559"/>
              <a:gd name="connsiteX82" fmla="*/ 3558639 w 4550757"/>
              <a:gd name="connsiteY82" fmla="*/ 539826 h 2324559"/>
              <a:gd name="connsiteX83" fmla="*/ 3459488 w 4550757"/>
              <a:gd name="connsiteY83" fmla="*/ 385590 h 2324559"/>
              <a:gd name="connsiteX84" fmla="*/ 3393386 w 4550757"/>
              <a:gd name="connsiteY84" fmla="*/ 308472 h 2324559"/>
              <a:gd name="connsiteX85" fmla="*/ 3305251 w 4550757"/>
              <a:gd name="connsiteY85" fmla="*/ 275422 h 2324559"/>
              <a:gd name="connsiteX86" fmla="*/ 3239150 w 4550757"/>
              <a:gd name="connsiteY86" fmla="*/ 253388 h 2324559"/>
              <a:gd name="connsiteX87" fmla="*/ 3117965 w 4550757"/>
              <a:gd name="connsiteY87" fmla="*/ 231354 h 2324559"/>
              <a:gd name="connsiteX88" fmla="*/ 2952712 w 4550757"/>
              <a:gd name="connsiteY88" fmla="*/ 220337 h 2324559"/>
              <a:gd name="connsiteX89" fmla="*/ 2875594 w 4550757"/>
              <a:gd name="connsiteY89" fmla="*/ 209320 h 2324559"/>
              <a:gd name="connsiteX90" fmla="*/ 2126447 w 4550757"/>
              <a:gd name="connsiteY90" fmla="*/ 198304 h 2324559"/>
              <a:gd name="connsiteX91" fmla="*/ 2093396 w 4550757"/>
              <a:gd name="connsiteY91" fmla="*/ 187287 h 2324559"/>
              <a:gd name="connsiteX92" fmla="*/ 2049328 w 4550757"/>
              <a:gd name="connsiteY92" fmla="*/ 165253 h 2324559"/>
              <a:gd name="connsiteX93" fmla="*/ 2005261 w 4550757"/>
              <a:gd name="connsiteY93" fmla="*/ 121185 h 2324559"/>
              <a:gd name="connsiteX94" fmla="*/ 1972210 w 4550757"/>
              <a:gd name="connsiteY94" fmla="*/ 99152 h 2324559"/>
              <a:gd name="connsiteX95" fmla="*/ 1950177 w 4550757"/>
              <a:gd name="connsiteY95" fmla="*/ 66101 h 2324559"/>
              <a:gd name="connsiteX96" fmla="*/ 1884075 w 4550757"/>
              <a:gd name="connsiteY96" fmla="*/ 11017 h 2324559"/>
              <a:gd name="connsiteX97" fmla="*/ 1851025 w 4550757"/>
              <a:gd name="connsiteY97" fmla="*/ 0 h 2324559"/>
              <a:gd name="connsiteX98" fmla="*/ 1366283 w 4550757"/>
              <a:gd name="connsiteY98" fmla="*/ 22034 h 2324559"/>
              <a:gd name="connsiteX99" fmla="*/ 1212047 w 4550757"/>
              <a:gd name="connsiteY99" fmla="*/ 66101 h 2324559"/>
              <a:gd name="connsiteX100" fmla="*/ 1145945 w 4550757"/>
              <a:gd name="connsiteY100" fmla="*/ 88135 h 2324559"/>
              <a:gd name="connsiteX101" fmla="*/ 1079844 w 4550757"/>
              <a:gd name="connsiteY101" fmla="*/ 110169 h 2324559"/>
              <a:gd name="connsiteX102" fmla="*/ 958659 w 4550757"/>
              <a:gd name="connsiteY102" fmla="*/ 132202 h 2324559"/>
              <a:gd name="connsiteX103" fmla="*/ 473916 w 4550757"/>
              <a:gd name="connsiteY103" fmla="*/ 121185 h 2324559"/>
              <a:gd name="connsiteX104" fmla="*/ 220528 w 4550757"/>
              <a:gd name="connsiteY104" fmla="*/ 143219 h 2324559"/>
              <a:gd name="connsiteX105" fmla="*/ 176461 w 4550757"/>
              <a:gd name="connsiteY105" fmla="*/ 154236 h 2324559"/>
              <a:gd name="connsiteX106" fmla="*/ 110360 w 4550757"/>
              <a:gd name="connsiteY106" fmla="*/ 176270 h 2324559"/>
              <a:gd name="connsiteX107" fmla="*/ 99343 w 4550757"/>
              <a:gd name="connsiteY107" fmla="*/ 209320 h 2324559"/>
              <a:gd name="connsiteX108" fmla="*/ 66292 w 4550757"/>
              <a:gd name="connsiteY108" fmla="*/ 242371 h 2324559"/>
              <a:gd name="connsiteX109" fmla="*/ 33242 w 4550757"/>
              <a:gd name="connsiteY109" fmla="*/ 308472 h 2324559"/>
              <a:gd name="connsiteX110" fmla="*/ 11208 w 4550757"/>
              <a:gd name="connsiteY110" fmla="*/ 418641 h 2324559"/>
              <a:gd name="connsiteX111" fmla="*/ 22225 w 4550757"/>
              <a:gd name="connsiteY111" fmla="*/ 528810 h 2324559"/>
              <a:gd name="connsiteX112" fmla="*/ 44259 w 4550757"/>
              <a:gd name="connsiteY112" fmla="*/ 649995 h 2324559"/>
              <a:gd name="connsiteX113" fmla="*/ 191 w 4550757"/>
              <a:gd name="connsiteY113" fmla="*/ 859316 h 232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550757" h="2324559">
                <a:moveTo>
                  <a:pt x="191" y="859316"/>
                </a:moveTo>
                <a:cubicBezTo>
                  <a:pt x="3863" y="897875"/>
                  <a:pt x="45068" y="871916"/>
                  <a:pt x="66292" y="881349"/>
                </a:cubicBezTo>
                <a:cubicBezTo>
                  <a:pt x="78392" y="886727"/>
                  <a:pt x="86661" y="899578"/>
                  <a:pt x="99343" y="903383"/>
                </a:cubicBezTo>
                <a:cubicBezTo>
                  <a:pt x="124215" y="910845"/>
                  <a:pt x="150755" y="910728"/>
                  <a:pt x="176461" y="914400"/>
                </a:cubicBezTo>
                <a:cubicBezTo>
                  <a:pt x="198495" y="921745"/>
                  <a:pt x="219931" y="931211"/>
                  <a:pt x="242562" y="936434"/>
                </a:cubicBezTo>
                <a:cubicBezTo>
                  <a:pt x="267864" y="942273"/>
                  <a:pt x="293713" y="947451"/>
                  <a:pt x="319680" y="947451"/>
                </a:cubicBezTo>
                <a:cubicBezTo>
                  <a:pt x="554735" y="947451"/>
                  <a:pt x="789733" y="940106"/>
                  <a:pt x="1024760" y="936434"/>
                </a:cubicBezTo>
                <a:cubicBezTo>
                  <a:pt x="1043121" y="932762"/>
                  <a:pt x="1061565" y="929479"/>
                  <a:pt x="1079844" y="925417"/>
                </a:cubicBezTo>
                <a:cubicBezTo>
                  <a:pt x="1094625" y="922132"/>
                  <a:pt x="1108771" y="914400"/>
                  <a:pt x="1123912" y="914400"/>
                </a:cubicBezTo>
                <a:cubicBezTo>
                  <a:pt x="1226802" y="914400"/>
                  <a:pt x="1329560" y="921745"/>
                  <a:pt x="1432384" y="925417"/>
                </a:cubicBezTo>
                <a:cubicBezTo>
                  <a:pt x="1465506" y="936458"/>
                  <a:pt x="1470011" y="934739"/>
                  <a:pt x="1498485" y="958467"/>
                </a:cubicBezTo>
                <a:cubicBezTo>
                  <a:pt x="1510454" y="968441"/>
                  <a:pt x="1519567" y="981544"/>
                  <a:pt x="1531536" y="991518"/>
                </a:cubicBezTo>
                <a:cubicBezTo>
                  <a:pt x="1581206" y="1032910"/>
                  <a:pt x="1577127" y="999311"/>
                  <a:pt x="1630688" y="1079653"/>
                </a:cubicBezTo>
                <a:cubicBezTo>
                  <a:pt x="1682100" y="1156771"/>
                  <a:pt x="1652721" y="1131065"/>
                  <a:pt x="1707806" y="1167788"/>
                </a:cubicBezTo>
                <a:cubicBezTo>
                  <a:pt x="1759719" y="1245660"/>
                  <a:pt x="1694583" y="1149277"/>
                  <a:pt x="1762890" y="1244906"/>
                </a:cubicBezTo>
                <a:cubicBezTo>
                  <a:pt x="1770586" y="1255680"/>
                  <a:pt x="1776447" y="1267785"/>
                  <a:pt x="1784924" y="1277957"/>
                </a:cubicBezTo>
                <a:cubicBezTo>
                  <a:pt x="1794898" y="1289926"/>
                  <a:pt x="1808918" y="1298329"/>
                  <a:pt x="1817974" y="1311007"/>
                </a:cubicBezTo>
                <a:cubicBezTo>
                  <a:pt x="1871858" y="1386445"/>
                  <a:pt x="1809994" y="1325667"/>
                  <a:pt x="1862042" y="1388125"/>
                </a:cubicBezTo>
                <a:cubicBezTo>
                  <a:pt x="1872016" y="1400094"/>
                  <a:pt x="1885118" y="1409207"/>
                  <a:pt x="1895092" y="1421176"/>
                </a:cubicBezTo>
                <a:cubicBezTo>
                  <a:pt x="1934482" y="1468444"/>
                  <a:pt x="1897511" y="1443388"/>
                  <a:pt x="1950177" y="1487277"/>
                </a:cubicBezTo>
                <a:cubicBezTo>
                  <a:pt x="1967613" y="1501807"/>
                  <a:pt x="2007702" y="1523998"/>
                  <a:pt x="2027295" y="1531345"/>
                </a:cubicBezTo>
                <a:cubicBezTo>
                  <a:pt x="2041472" y="1536661"/>
                  <a:pt x="2056673" y="1538689"/>
                  <a:pt x="2071362" y="1542361"/>
                </a:cubicBezTo>
                <a:cubicBezTo>
                  <a:pt x="2128441" y="1580414"/>
                  <a:pt x="2092631" y="1563657"/>
                  <a:pt x="2192548" y="1575412"/>
                </a:cubicBezTo>
                <a:cubicBezTo>
                  <a:pt x="2225574" y="1579297"/>
                  <a:pt x="2258780" y="1581726"/>
                  <a:pt x="2291700" y="1586429"/>
                </a:cubicBezTo>
                <a:cubicBezTo>
                  <a:pt x="2310237" y="1589077"/>
                  <a:pt x="2328277" y="1594599"/>
                  <a:pt x="2346784" y="1597446"/>
                </a:cubicBezTo>
                <a:cubicBezTo>
                  <a:pt x="2376047" y="1601948"/>
                  <a:pt x="2405656" y="1603961"/>
                  <a:pt x="2434919" y="1608463"/>
                </a:cubicBezTo>
                <a:cubicBezTo>
                  <a:pt x="2453426" y="1611310"/>
                  <a:pt x="2471580" y="1616129"/>
                  <a:pt x="2490003" y="1619479"/>
                </a:cubicBezTo>
                <a:cubicBezTo>
                  <a:pt x="2511980" y="1623475"/>
                  <a:pt x="2534298" y="1625650"/>
                  <a:pt x="2556104" y="1630496"/>
                </a:cubicBezTo>
                <a:cubicBezTo>
                  <a:pt x="2567440" y="1633015"/>
                  <a:pt x="2577989" y="1638323"/>
                  <a:pt x="2589155" y="1641513"/>
                </a:cubicBezTo>
                <a:cubicBezTo>
                  <a:pt x="2603714" y="1645673"/>
                  <a:pt x="2619045" y="1647214"/>
                  <a:pt x="2633222" y="1652530"/>
                </a:cubicBezTo>
                <a:cubicBezTo>
                  <a:pt x="2648599" y="1658297"/>
                  <a:pt x="2661710" y="1669370"/>
                  <a:pt x="2677290" y="1674564"/>
                </a:cubicBezTo>
                <a:cubicBezTo>
                  <a:pt x="2701709" y="1682704"/>
                  <a:pt x="2740690" y="1682857"/>
                  <a:pt x="2765425" y="1696598"/>
                </a:cubicBezTo>
                <a:cubicBezTo>
                  <a:pt x="2788574" y="1709458"/>
                  <a:pt x="2807841" y="1728822"/>
                  <a:pt x="2831526" y="1740665"/>
                </a:cubicBezTo>
                <a:lnTo>
                  <a:pt x="2875594" y="1762699"/>
                </a:lnTo>
                <a:cubicBezTo>
                  <a:pt x="2882938" y="1773716"/>
                  <a:pt x="2886853" y="1788053"/>
                  <a:pt x="2897627" y="1795749"/>
                </a:cubicBezTo>
                <a:cubicBezTo>
                  <a:pt x="2911040" y="1805330"/>
                  <a:pt x="3008217" y="1836285"/>
                  <a:pt x="3018813" y="1839817"/>
                </a:cubicBezTo>
                <a:lnTo>
                  <a:pt x="3084914" y="1861851"/>
                </a:lnTo>
                <a:lnTo>
                  <a:pt x="3117965" y="1872867"/>
                </a:lnTo>
                <a:cubicBezTo>
                  <a:pt x="3128982" y="1880212"/>
                  <a:pt x="3139172" y="1888980"/>
                  <a:pt x="3151015" y="1894901"/>
                </a:cubicBezTo>
                <a:cubicBezTo>
                  <a:pt x="3169526" y="1904157"/>
                  <a:pt x="3210486" y="1911641"/>
                  <a:pt x="3228133" y="1916935"/>
                </a:cubicBezTo>
                <a:cubicBezTo>
                  <a:pt x="3258389" y="1926012"/>
                  <a:pt x="3304434" y="1944905"/>
                  <a:pt x="3338302" y="1949985"/>
                </a:cubicBezTo>
                <a:cubicBezTo>
                  <a:pt x="3513625" y="1976283"/>
                  <a:pt x="3489038" y="1968013"/>
                  <a:pt x="3646774" y="1983036"/>
                </a:cubicBezTo>
                <a:cubicBezTo>
                  <a:pt x="3679878" y="1986189"/>
                  <a:pt x="3712875" y="1990381"/>
                  <a:pt x="3745926" y="1994053"/>
                </a:cubicBezTo>
                <a:cubicBezTo>
                  <a:pt x="3756943" y="2005070"/>
                  <a:pt x="3766679" y="2017539"/>
                  <a:pt x="3778977" y="2027104"/>
                </a:cubicBezTo>
                <a:cubicBezTo>
                  <a:pt x="3799880" y="2043362"/>
                  <a:pt x="3826353" y="2052446"/>
                  <a:pt x="3845078" y="2071171"/>
                </a:cubicBezTo>
                <a:cubicBezTo>
                  <a:pt x="3887490" y="2113585"/>
                  <a:pt x="3865164" y="2095580"/>
                  <a:pt x="3911179" y="2126255"/>
                </a:cubicBezTo>
                <a:cubicBezTo>
                  <a:pt x="3965882" y="2208309"/>
                  <a:pt x="3895579" y="2107536"/>
                  <a:pt x="3966263" y="2192357"/>
                </a:cubicBezTo>
                <a:cubicBezTo>
                  <a:pt x="3974739" y="2202529"/>
                  <a:pt x="3977958" y="2217136"/>
                  <a:pt x="3988297" y="2225407"/>
                </a:cubicBezTo>
                <a:cubicBezTo>
                  <a:pt x="3997365" y="2232661"/>
                  <a:pt x="4010331" y="2232752"/>
                  <a:pt x="4021348" y="2236424"/>
                </a:cubicBezTo>
                <a:cubicBezTo>
                  <a:pt x="4028692" y="2247441"/>
                  <a:pt x="4034018" y="2260112"/>
                  <a:pt x="4043381" y="2269475"/>
                </a:cubicBezTo>
                <a:cubicBezTo>
                  <a:pt x="4057042" y="2283136"/>
                  <a:pt x="4101737" y="2312050"/>
                  <a:pt x="4120500" y="2324559"/>
                </a:cubicBezTo>
                <a:cubicBezTo>
                  <a:pt x="4169773" y="2308134"/>
                  <a:pt x="4191381" y="2311880"/>
                  <a:pt x="4219651" y="2269475"/>
                </a:cubicBezTo>
                <a:cubicBezTo>
                  <a:pt x="4230480" y="2253231"/>
                  <a:pt x="4234339" y="2207048"/>
                  <a:pt x="4241685" y="2192357"/>
                </a:cubicBezTo>
                <a:cubicBezTo>
                  <a:pt x="4253528" y="2168671"/>
                  <a:pt x="4271064" y="2148289"/>
                  <a:pt x="4285753" y="2126255"/>
                </a:cubicBezTo>
                <a:cubicBezTo>
                  <a:pt x="4293097" y="2115238"/>
                  <a:pt x="4294941" y="2096416"/>
                  <a:pt x="4307786" y="2093205"/>
                </a:cubicBezTo>
                <a:cubicBezTo>
                  <a:pt x="4332421" y="2087046"/>
                  <a:pt x="4401861" y="2070883"/>
                  <a:pt x="4417955" y="2060154"/>
                </a:cubicBezTo>
                <a:cubicBezTo>
                  <a:pt x="4497020" y="2007445"/>
                  <a:pt x="4465331" y="2034812"/>
                  <a:pt x="4517107" y="1983036"/>
                </a:cubicBezTo>
                <a:cubicBezTo>
                  <a:pt x="4520779" y="1972019"/>
                  <a:pt x="4522931" y="1960372"/>
                  <a:pt x="4528124" y="1949985"/>
                </a:cubicBezTo>
                <a:cubicBezTo>
                  <a:pt x="4534045" y="1938142"/>
                  <a:pt x="4548840" y="1930110"/>
                  <a:pt x="4550157" y="1916935"/>
                </a:cubicBezTo>
                <a:cubicBezTo>
                  <a:pt x="4552741" y="1891097"/>
                  <a:pt x="4546602" y="1864689"/>
                  <a:pt x="4539141" y="1839817"/>
                </a:cubicBezTo>
                <a:cubicBezTo>
                  <a:pt x="4533363" y="1820558"/>
                  <a:pt x="4497172" y="1784646"/>
                  <a:pt x="4484056" y="1773716"/>
                </a:cubicBezTo>
                <a:cubicBezTo>
                  <a:pt x="4473884" y="1765240"/>
                  <a:pt x="4461059" y="1760299"/>
                  <a:pt x="4451006" y="1751682"/>
                </a:cubicBezTo>
                <a:cubicBezTo>
                  <a:pt x="4435233" y="1738162"/>
                  <a:pt x="4420458" y="1723387"/>
                  <a:pt x="4406938" y="1707614"/>
                </a:cubicBezTo>
                <a:cubicBezTo>
                  <a:pt x="4398321" y="1697561"/>
                  <a:pt x="4394266" y="1683926"/>
                  <a:pt x="4384904" y="1674564"/>
                </a:cubicBezTo>
                <a:cubicBezTo>
                  <a:pt x="4375542" y="1665202"/>
                  <a:pt x="4362026" y="1661006"/>
                  <a:pt x="4351854" y="1652530"/>
                </a:cubicBezTo>
                <a:cubicBezTo>
                  <a:pt x="4339885" y="1642556"/>
                  <a:pt x="4330772" y="1629453"/>
                  <a:pt x="4318803" y="1619479"/>
                </a:cubicBezTo>
                <a:cubicBezTo>
                  <a:pt x="4308631" y="1611003"/>
                  <a:pt x="4295925" y="1605922"/>
                  <a:pt x="4285753" y="1597446"/>
                </a:cubicBezTo>
                <a:cubicBezTo>
                  <a:pt x="4273784" y="1587472"/>
                  <a:pt x="4264532" y="1574534"/>
                  <a:pt x="4252702" y="1564395"/>
                </a:cubicBezTo>
                <a:cubicBezTo>
                  <a:pt x="4238761" y="1552446"/>
                  <a:pt x="4221618" y="1544329"/>
                  <a:pt x="4208634" y="1531345"/>
                </a:cubicBezTo>
                <a:cubicBezTo>
                  <a:pt x="4138065" y="1460776"/>
                  <a:pt x="4196380" y="1486864"/>
                  <a:pt x="4131516" y="1465243"/>
                </a:cubicBezTo>
                <a:cubicBezTo>
                  <a:pt x="4109482" y="1443209"/>
                  <a:pt x="4090343" y="1417838"/>
                  <a:pt x="4065415" y="1399142"/>
                </a:cubicBezTo>
                <a:cubicBezTo>
                  <a:pt x="4050726" y="1388125"/>
                  <a:pt x="4034331" y="1379075"/>
                  <a:pt x="4021348" y="1366092"/>
                </a:cubicBezTo>
                <a:cubicBezTo>
                  <a:pt x="4004721" y="1349465"/>
                  <a:pt x="3993907" y="1327634"/>
                  <a:pt x="3977280" y="1311007"/>
                </a:cubicBezTo>
                <a:cubicBezTo>
                  <a:pt x="3967918" y="1301644"/>
                  <a:pt x="3954072" y="1297830"/>
                  <a:pt x="3944230" y="1288973"/>
                </a:cubicBezTo>
                <a:cubicBezTo>
                  <a:pt x="3917209" y="1264653"/>
                  <a:pt x="3889431" y="1240551"/>
                  <a:pt x="3867112" y="1211855"/>
                </a:cubicBezTo>
                <a:lnTo>
                  <a:pt x="3789994" y="1112704"/>
                </a:lnTo>
                <a:cubicBezTo>
                  <a:pt x="3786322" y="1098015"/>
                  <a:pt x="3785748" y="1082179"/>
                  <a:pt x="3778977" y="1068636"/>
                </a:cubicBezTo>
                <a:cubicBezTo>
                  <a:pt x="3767134" y="1044950"/>
                  <a:pt x="3734909" y="1002535"/>
                  <a:pt x="3734909" y="1002535"/>
                </a:cubicBezTo>
                <a:cubicBezTo>
                  <a:pt x="3727564" y="980501"/>
                  <a:pt x="3722184" y="957712"/>
                  <a:pt x="3712875" y="936434"/>
                </a:cubicBezTo>
                <a:cubicBezTo>
                  <a:pt x="3696418" y="898819"/>
                  <a:pt x="3670775" y="865215"/>
                  <a:pt x="3657791" y="826265"/>
                </a:cubicBezTo>
                <a:cubicBezTo>
                  <a:pt x="3650446" y="804231"/>
                  <a:pt x="3642587" y="782363"/>
                  <a:pt x="3635757" y="760164"/>
                </a:cubicBezTo>
                <a:cubicBezTo>
                  <a:pt x="3627895" y="734612"/>
                  <a:pt x="3621586" y="708598"/>
                  <a:pt x="3613724" y="683046"/>
                </a:cubicBezTo>
                <a:cubicBezTo>
                  <a:pt x="3599962" y="638318"/>
                  <a:pt x="3580228" y="580606"/>
                  <a:pt x="3558639" y="539826"/>
                </a:cubicBezTo>
                <a:cubicBezTo>
                  <a:pt x="3498757" y="426716"/>
                  <a:pt x="3511516" y="458430"/>
                  <a:pt x="3459488" y="385590"/>
                </a:cubicBezTo>
                <a:cubicBezTo>
                  <a:pt x="3433868" y="349723"/>
                  <a:pt x="3434362" y="339204"/>
                  <a:pt x="3393386" y="308472"/>
                </a:cubicBezTo>
                <a:cubicBezTo>
                  <a:pt x="3360552" y="283846"/>
                  <a:pt x="3342409" y="286569"/>
                  <a:pt x="3305251" y="275422"/>
                </a:cubicBezTo>
                <a:cubicBezTo>
                  <a:pt x="3283005" y="268748"/>
                  <a:pt x="3261925" y="257943"/>
                  <a:pt x="3239150" y="253388"/>
                </a:cubicBezTo>
                <a:cubicBezTo>
                  <a:pt x="3210499" y="247658"/>
                  <a:pt x="3144874" y="233917"/>
                  <a:pt x="3117965" y="231354"/>
                </a:cubicBezTo>
                <a:cubicBezTo>
                  <a:pt x="3063007" y="226120"/>
                  <a:pt x="3007796" y="224009"/>
                  <a:pt x="2952712" y="220337"/>
                </a:cubicBezTo>
                <a:cubicBezTo>
                  <a:pt x="2927006" y="216665"/>
                  <a:pt x="2901552" y="210012"/>
                  <a:pt x="2875594" y="209320"/>
                </a:cubicBezTo>
                <a:cubicBezTo>
                  <a:pt x="2625940" y="202663"/>
                  <a:pt x="2376091" y="205336"/>
                  <a:pt x="2126447" y="198304"/>
                </a:cubicBezTo>
                <a:cubicBezTo>
                  <a:pt x="2114839" y="197977"/>
                  <a:pt x="2104070" y="191862"/>
                  <a:pt x="2093396" y="187287"/>
                </a:cubicBezTo>
                <a:cubicBezTo>
                  <a:pt x="2078301" y="180818"/>
                  <a:pt x="2064017" y="172598"/>
                  <a:pt x="2049328" y="165253"/>
                </a:cubicBezTo>
                <a:cubicBezTo>
                  <a:pt x="2034639" y="150564"/>
                  <a:pt x="2021034" y="134704"/>
                  <a:pt x="2005261" y="121185"/>
                </a:cubicBezTo>
                <a:cubicBezTo>
                  <a:pt x="1995208" y="112568"/>
                  <a:pt x="1981573" y="108515"/>
                  <a:pt x="1972210" y="99152"/>
                </a:cubicBezTo>
                <a:cubicBezTo>
                  <a:pt x="1962847" y="89789"/>
                  <a:pt x="1958653" y="76273"/>
                  <a:pt x="1950177" y="66101"/>
                </a:cubicBezTo>
                <a:cubicBezTo>
                  <a:pt x="1932775" y="45218"/>
                  <a:pt x="1908834" y="23396"/>
                  <a:pt x="1884075" y="11017"/>
                </a:cubicBezTo>
                <a:cubicBezTo>
                  <a:pt x="1873688" y="5824"/>
                  <a:pt x="1862042" y="3672"/>
                  <a:pt x="1851025" y="0"/>
                </a:cubicBezTo>
                <a:cubicBezTo>
                  <a:pt x="1808242" y="1188"/>
                  <a:pt x="1499815" y="-3003"/>
                  <a:pt x="1366283" y="22034"/>
                </a:cubicBezTo>
                <a:cubicBezTo>
                  <a:pt x="1303037" y="33892"/>
                  <a:pt x="1270506" y="46615"/>
                  <a:pt x="1212047" y="66101"/>
                </a:cubicBezTo>
                <a:lnTo>
                  <a:pt x="1145945" y="88135"/>
                </a:lnTo>
                <a:lnTo>
                  <a:pt x="1079844" y="110169"/>
                </a:lnTo>
                <a:cubicBezTo>
                  <a:pt x="1010585" y="127483"/>
                  <a:pt x="1050766" y="119044"/>
                  <a:pt x="958659" y="132202"/>
                </a:cubicBezTo>
                <a:cubicBezTo>
                  <a:pt x="797078" y="128530"/>
                  <a:pt x="635539" y="121185"/>
                  <a:pt x="473916" y="121185"/>
                </a:cubicBezTo>
                <a:cubicBezTo>
                  <a:pt x="174069" y="121185"/>
                  <a:pt x="334067" y="110779"/>
                  <a:pt x="220528" y="143219"/>
                </a:cubicBezTo>
                <a:cubicBezTo>
                  <a:pt x="205969" y="147379"/>
                  <a:pt x="190964" y="149885"/>
                  <a:pt x="176461" y="154236"/>
                </a:cubicBezTo>
                <a:cubicBezTo>
                  <a:pt x="154215" y="160910"/>
                  <a:pt x="110360" y="176270"/>
                  <a:pt x="110360" y="176270"/>
                </a:cubicBezTo>
                <a:cubicBezTo>
                  <a:pt x="106688" y="187287"/>
                  <a:pt x="105785" y="199658"/>
                  <a:pt x="99343" y="209320"/>
                </a:cubicBezTo>
                <a:cubicBezTo>
                  <a:pt x="90700" y="222284"/>
                  <a:pt x="76266" y="230402"/>
                  <a:pt x="66292" y="242371"/>
                </a:cubicBezTo>
                <a:cubicBezTo>
                  <a:pt x="47922" y="264416"/>
                  <a:pt x="39584" y="280988"/>
                  <a:pt x="33242" y="308472"/>
                </a:cubicBezTo>
                <a:cubicBezTo>
                  <a:pt x="24821" y="344963"/>
                  <a:pt x="11208" y="418641"/>
                  <a:pt x="11208" y="418641"/>
                </a:cubicBezTo>
                <a:cubicBezTo>
                  <a:pt x="14880" y="455364"/>
                  <a:pt x="17006" y="492275"/>
                  <a:pt x="22225" y="528810"/>
                </a:cubicBezTo>
                <a:cubicBezTo>
                  <a:pt x="34341" y="613622"/>
                  <a:pt x="40017" y="531214"/>
                  <a:pt x="44259" y="649995"/>
                </a:cubicBezTo>
                <a:cubicBezTo>
                  <a:pt x="47011" y="727064"/>
                  <a:pt x="-3481" y="820757"/>
                  <a:pt x="191" y="859316"/>
                </a:cubicBezTo>
                <a:close/>
              </a:path>
            </a:pathLst>
          </a:custGeom>
          <a:noFill/>
          <a:ln w="222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625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D06924-FCE6-4B15-AD11-39A7C546B69F}"/>
              </a:ext>
            </a:extLst>
          </p:cNvPr>
          <p:cNvSpPr txBox="1"/>
          <p:nvPr/>
        </p:nvSpPr>
        <p:spPr>
          <a:xfrm>
            <a:off x="1027553" y="1780601"/>
            <a:ext cx="7510519" cy="2031325"/>
          </a:xfrm>
          <a:prstGeom prst="rect">
            <a:avLst/>
          </a:prstGeom>
          <a:noFill/>
        </p:spPr>
        <p:txBody>
          <a:bodyPr wrap="square" rtlCol="0">
            <a:spAutoFit/>
          </a:bodyPr>
          <a:lstStyle/>
          <a:p>
            <a:pPr marL="285750" indent="-285750">
              <a:buFont typeface="Arial" panose="020B0604020202020204" pitchFamily="34" charset="0"/>
              <a:buChar char="•"/>
            </a:pPr>
            <a:r>
              <a:rPr lang="en-GB" dirty="0"/>
              <a:t>Could we say that an object of credence is a secondary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Could we say that it is a primary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Could we say that it is a combination of a primary and secondary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Should we say that it is something else?</a:t>
            </a:r>
          </a:p>
        </p:txBody>
      </p:sp>
      <p:sp>
        <p:nvSpPr>
          <p:cNvPr id="5" name="TextBox 4">
            <a:extLst>
              <a:ext uri="{FF2B5EF4-FFF2-40B4-BE49-F238E27FC236}">
                <a16:creationId xmlns:a16="http://schemas.microsoft.com/office/drawing/2014/main" id="{C28669C4-D169-4EC4-9A79-3F13B943A5EA}"/>
              </a:ext>
            </a:extLst>
          </p:cNvPr>
          <p:cNvSpPr txBox="1"/>
          <p:nvPr/>
        </p:nvSpPr>
        <p:spPr>
          <a:xfrm>
            <a:off x="1027552" y="1095719"/>
            <a:ext cx="10448925" cy="369332"/>
          </a:xfrm>
          <a:prstGeom prst="rect">
            <a:avLst/>
          </a:prstGeom>
          <a:noFill/>
        </p:spPr>
        <p:txBody>
          <a:bodyPr wrap="square" rtlCol="0">
            <a:spAutoFit/>
          </a:bodyPr>
          <a:lstStyle/>
          <a:p>
            <a:r>
              <a:rPr lang="en-GB" u="sng" dirty="0"/>
              <a:t>What is an object of credence?</a:t>
            </a:r>
          </a:p>
        </p:txBody>
      </p:sp>
      <p:sp>
        <p:nvSpPr>
          <p:cNvPr id="6" name="TextBox 5">
            <a:extLst>
              <a:ext uri="{FF2B5EF4-FFF2-40B4-BE49-F238E27FC236}">
                <a16:creationId xmlns:a16="http://schemas.microsoft.com/office/drawing/2014/main" id="{0F8B5275-4403-4531-975E-5E3F0F0405C6}"/>
              </a:ext>
            </a:extLst>
          </p:cNvPr>
          <p:cNvSpPr txBox="1"/>
          <p:nvPr/>
        </p:nvSpPr>
        <p:spPr>
          <a:xfrm>
            <a:off x="7656723" y="1695883"/>
            <a:ext cx="1520328"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000F1DF-35B4-4B40-93F0-6D26D8694153}"/>
                  </a:ext>
                </a:extLst>
              </p14:cNvPr>
              <p14:cNvContentPartPr/>
              <p14:nvPr/>
            </p14:nvContentPartPr>
            <p14:xfrm>
              <a:off x="1410176" y="2487943"/>
              <a:ext cx="4010400" cy="73080"/>
            </p14:xfrm>
          </p:contentPart>
        </mc:Choice>
        <mc:Fallback xmlns="">
          <p:pic>
            <p:nvPicPr>
              <p:cNvPr id="9" name="Ink 8">
                <a:extLst>
                  <a:ext uri="{FF2B5EF4-FFF2-40B4-BE49-F238E27FC236}">
                    <a16:creationId xmlns:a16="http://schemas.microsoft.com/office/drawing/2014/main" id="{C000F1DF-35B4-4B40-93F0-6D26D8694153}"/>
                  </a:ext>
                </a:extLst>
              </p:cNvPr>
              <p:cNvPicPr/>
              <p:nvPr/>
            </p:nvPicPr>
            <p:blipFill>
              <a:blip r:embed="rId3"/>
              <a:stretch>
                <a:fillRect/>
              </a:stretch>
            </p:blipFill>
            <p:spPr>
              <a:xfrm>
                <a:off x="1374176" y="2415943"/>
                <a:ext cx="4082040" cy="216720"/>
              </a:xfrm>
              <a:prstGeom prst="rect">
                <a:avLst/>
              </a:prstGeom>
            </p:spPr>
          </p:pic>
        </mc:Fallback>
      </mc:AlternateContent>
    </p:spTree>
    <p:extLst>
      <p:ext uri="{BB962C8B-B14F-4D97-AF65-F5344CB8AC3E}">
        <p14:creationId xmlns:p14="http://schemas.microsoft.com/office/powerpoint/2010/main" val="405664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5" name="TextBox 4">
            <a:extLst>
              <a:ext uri="{FF2B5EF4-FFF2-40B4-BE49-F238E27FC236}">
                <a16:creationId xmlns:a16="http://schemas.microsoft.com/office/drawing/2014/main" id="{DF86A025-1264-45A3-AEA4-B7E23B9BF3F3}"/>
              </a:ext>
            </a:extLst>
          </p:cNvPr>
          <p:cNvSpPr txBox="1"/>
          <p:nvPr/>
        </p:nvSpPr>
        <p:spPr>
          <a:xfrm>
            <a:off x="1135812" y="2956000"/>
            <a:ext cx="7559613" cy="369332"/>
          </a:xfrm>
          <a:prstGeom prst="rect">
            <a:avLst/>
          </a:prstGeom>
          <a:noFill/>
        </p:spPr>
        <p:txBody>
          <a:bodyPr wrap="square" rtlCol="0">
            <a:spAutoFit/>
          </a:bodyPr>
          <a:lstStyle/>
          <a:p>
            <a:r>
              <a:rPr lang="en-GB" dirty="0"/>
              <a:t>- The objects of ‘propositional attitudes’ (belief, some desires, hopes etc)</a:t>
            </a:r>
          </a:p>
        </p:txBody>
      </p:sp>
      <p:sp>
        <p:nvSpPr>
          <p:cNvPr id="6" name="TextBox 5">
            <a:extLst>
              <a:ext uri="{FF2B5EF4-FFF2-40B4-BE49-F238E27FC236}">
                <a16:creationId xmlns:a16="http://schemas.microsoft.com/office/drawing/2014/main" id="{20D1CA5D-51BA-4790-8C14-BCB3A2ED3C25}"/>
              </a:ext>
            </a:extLst>
          </p:cNvPr>
          <p:cNvSpPr txBox="1"/>
          <p:nvPr/>
        </p:nvSpPr>
        <p:spPr>
          <a:xfrm>
            <a:off x="1135812" y="3551209"/>
            <a:ext cx="7559613" cy="369332"/>
          </a:xfrm>
          <a:prstGeom prst="rect">
            <a:avLst/>
          </a:prstGeom>
          <a:noFill/>
        </p:spPr>
        <p:txBody>
          <a:bodyPr wrap="square" rtlCol="0">
            <a:spAutoFit/>
          </a:bodyPr>
          <a:lstStyle/>
          <a:p>
            <a:r>
              <a:rPr lang="en-GB" dirty="0"/>
              <a:t>- Usually taken to be </a:t>
            </a:r>
            <a:r>
              <a:rPr lang="en-GB" i="1" dirty="0"/>
              <a:t>opaque</a:t>
            </a:r>
            <a:endParaRPr lang="en-GB" dirty="0"/>
          </a:p>
        </p:txBody>
      </p:sp>
    </p:spTree>
    <p:extLst>
      <p:ext uri="{BB962C8B-B14F-4D97-AF65-F5344CB8AC3E}">
        <p14:creationId xmlns:p14="http://schemas.microsoft.com/office/powerpoint/2010/main" val="365718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3227942" y="1395935"/>
            <a:ext cx="4896883" cy="400110"/>
          </a:xfrm>
          <a:prstGeom prst="rect">
            <a:avLst/>
          </a:prstGeom>
          <a:noFill/>
        </p:spPr>
        <p:txBody>
          <a:bodyPr wrap="square" rtlCol="0">
            <a:spAutoFit/>
          </a:bodyPr>
          <a:lstStyle/>
          <a:p>
            <a:r>
              <a:rPr lang="en-GB" sz="2000" b="1" dirty="0"/>
              <a:t>“If I exist, then I am Anna Mahtani”</a:t>
            </a:r>
          </a:p>
        </p:txBody>
      </p:sp>
      <p:pic>
        <p:nvPicPr>
          <p:cNvPr id="1026" name="Picture 2" descr="Earth PNG">
            <a:extLst>
              <a:ext uri="{FF2B5EF4-FFF2-40B4-BE49-F238E27FC236}">
                <a16:creationId xmlns:a16="http://schemas.microsoft.com/office/drawing/2014/main" id="{DC315FD4-AA66-4E5C-979D-B5B01588C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653" y="38682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3B667E5D-AC1E-4C94-A463-EB613A2C2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517" y="3982527"/>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534D4631-E780-42A9-A1A7-41D1B17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26" y="3326380"/>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9B78E8A5-9198-4281-A02A-A86A8809C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578" y="299830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5" y="293693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FC2A0FD7-FBDE-47B7-A504-3614ABF5D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78" y="5076036"/>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19E20FA9-1657-4A12-B897-C87680D46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330" y="4966748"/>
            <a:ext cx="589472" cy="5894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E40A9C17-826A-4B1E-BA4C-1E34F622C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728" y="4310601"/>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21177002-FCFF-4D00-8C97-B31A7BD35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9" y="2342159"/>
            <a:ext cx="656147" cy="656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851D1B6D-77EE-40AB-BFA2-4188A153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474" y="2328409"/>
            <a:ext cx="656147" cy="65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0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A12DF1-94F0-42D7-9F9C-3F3199880017}"/>
              </a:ext>
            </a:extLst>
          </p:cNvPr>
          <p:cNvSpPr txBox="1"/>
          <p:nvPr/>
        </p:nvSpPr>
        <p:spPr>
          <a:xfrm>
            <a:off x="4164581" y="1395935"/>
            <a:ext cx="2602657" cy="400110"/>
          </a:xfrm>
          <a:prstGeom prst="rect">
            <a:avLst/>
          </a:prstGeom>
          <a:noFill/>
        </p:spPr>
        <p:txBody>
          <a:bodyPr wrap="square" rtlCol="0">
            <a:spAutoFit/>
          </a:bodyPr>
          <a:lstStyle/>
          <a:p>
            <a:r>
              <a:rPr lang="en-GB" sz="2000" b="1" dirty="0"/>
              <a:t>“I am hungry”</a:t>
            </a:r>
          </a:p>
        </p:txBody>
      </p:sp>
      <p:pic>
        <p:nvPicPr>
          <p:cNvPr id="14" name="Picture 2" descr="Earth PNG">
            <a:extLst>
              <a:ext uri="{FF2B5EF4-FFF2-40B4-BE49-F238E27FC236}">
                <a16:creationId xmlns:a16="http://schemas.microsoft.com/office/drawing/2014/main" id="{430E0C90-0D8B-4D3D-9F85-10E584336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96" y="309993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3F1968EC-B29C-48A7-BCB8-26B207471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071" y="232840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8D15F550-3BAA-4E00-B86F-8F1F04A44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51" y="217708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5DB5FDFD-8FD2-431B-91A7-174A03C48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944" y="3375083"/>
            <a:ext cx="493144" cy="49314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CCDA74E-D476-4E28-96CD-9890DB172292}"/>
              </a:ext>
            </a:extLst>
          </p:cNvPr>
          <p:cNvSpPr txBox="1"/>
          <p:nvPr/>
        </p:nvSpPr>
        <p:spPr>
          <a:xfrm>
            <a:off x="631841" y="1851589"/>
            <a:ext cx="2912494" cy="369332"/>
          </a:xfrm>
          <a:prstGeom prst="rect">
            <a:avLst/>
          </a:prstGeom>
          <a:noFill/>
        </p:spPr>
        <p:txBody>
          <a:bodyPr wrap="square" rtlCol="0">
            <a:spAutoFit/>
          </a:bodyPr>
          <a:lstStyle/>
          <a:p>
            <a:r>
              <a:rPr lang="en-GB" dirty="0"/>
              <a:t>Centre = {Anna, midday}</a:t>
            </a:r>
          </a:p>
        </p:txBody>
      </p:sp>
      <p:sp>
        <p:nvSpPr>
          <p:cNvPr id="24" name="TextBox 23">
            <a:extLst>
              <a:ext uri="{FF2B5EF4-FFF2-40B4-BE49-F238E27FC236}">
                <a16:creationId xmlns:a16="http://schemas.microsoft.com/office/drawing/2014/main" id="{C535CBF2-320E-4DB3-A366-27E089AB807B}"/>
              </a:ext>
            </a:extLst>
          </p:cNvPr>
          <p:cNvSpPr txBox="1"/>
          <p:nvPr/>
        </p:nvSpPr>
        <p:spPr>
          <a:xfrm>
            <a:off x="475958" y="3849996"/>
            <a:ext cx="2912494" cy="369332"/>
          </a:xfrm>
          <a:prstGeom prst="rect">
            <a:avLst/>
          </a:prstGeom>
          <a:noFill/>
        </p:spPr>
        <p:txBody>
          <a:bodyPr wrap="square" rtlCol="0">
            <a:spAutoFit/>
          </a:bodyPr>
          <a:lstStyle/>
          <a:p>
            <a:r>
              <a:rPr lang="en-GB" dirty="0"/>
              <a:t>Centre = {</a:t>
            </a:r>
            <a:r>
              <a:rPr lang="en-GB" dirty="0" err="1"/>
              <a:t>Orri</a:t>
            </a:r>
            <a:r>
              <a:rPr lang="en-GB" dirty="0"/>
              <a:t>, 5pm}</a:t>
            </a:r>
          </a:p>
        </p:txBody>
      </p:sp>
      <p:pic>
        <p:nvPicPr>
          <p:cNvPr id="25" name="Picture 2" descr="Earth PNG">
            <a:extLst>
              <a:ext uri="{FF2B5EF4-FFF2-40B4-BE49-F238E27FC236}">
                <a16:creationId xmlns:a16="http://schemas.microsoft.com/office/drawing/2014/main" id="{24CF78C5-2C31-443A-B171-4E04265C5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51" y="542502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D607DBFA-7C3E-4EE0-9E2D-5A580CFBE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926" y="465349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9DAF0189-94C3-4ED9-9097-5A6E24DB9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3313" y="461693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B10AB443-B65F-4BF8-9981-1ABB1CA49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16" y="537843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arth PNG">
            <a:extLst>
              <a:ext uri="{FF2B5EF4-FFF2-40B4-BE49-F238E27FC236}">
                <a16:creationId xmlns:a16="http://schemas.microsoft.com/office/drawing/2014/main" id="{BC73C54B-D8E0-4C54-B990-2CCCEE34B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534" y="396244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arth PNG">
            <a:extLst>
              <a:ext uri="{FF2B5EF4-FFF2-40B4-BE49-F238E27FC236}">
                <a16:creationId xmlns:a16="http://schemas.microsoft.com/office/drawing/2014/main" id="{0240874D-B5B9-4438-ACA4-D6732D4A5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0989" y="285013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arth PNG">
            <a:extLst>
              <a:ext uri="{FF2B5EF4-FFF2-40B4-BE49-F238E27FC236}">
                <a16:creationId xmlns:a16="http://schemas.microsoft.com/office/drawing/2014/main" id="{67330EC5-FF4A-4B40-915C-4F28403A1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569" y="269880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rth PNG">
            <a:extLst>
              <a:ext uri="{FF2B5EF4-FFF2-40B4-BE49-F238E27FC236}">
                <a16:creationId xmlns:a16="http://schemas.microsoft.com/office/drawing/2014/main" id="{E07D14DB-BE36-4939-8184-1C7520C7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098" y="373490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Earth PNG">
            <a:extLst>
              <a:ext uri="{FF2B5EF4-FFF2-40B4-BE49-F238E27FC236}">
                <a16:creationId xmlns:a16="http://schemas.microsoft.com/office/drawing/2014/main" id="{73C6C4B0-D70E-416F-9582-C086424B6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92" y="5378435"/>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arth PNG">
            <a:extLst>
              <a:ext uri="{FF2B5EF4-FFF2-40B4-BE49-F238E27FC236}">
                <a16:creationId xmlns:a16="http://schemas.microsoft.com/office/drawing/2014/main" id="{B17117BE-CAAC-4E47-BB7D-D2CFDC977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67" y="4606910"/>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arth PNG">
            <a:extLst>
              <a:ext uri="{FF2B5EF4-FFF2-40B4-BE49-F238E27FC236}">
                <a16:creationId xmlns:a16="http://schemas.microsoft.com/office/drawing/2014/main" id="{61EBC53F-E95D-4DEE-B695-054F30F43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947" y="445558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arth PNG">
            <a:extLst>
              <a:ext uri="{FF2B5EF4-FFF2-40B4-BE49-F238E27FC236}">
                <a16:creationId xmlns:a16="http://schemas.microsoft.com/office/drawing/2014/main" id="{E79D08FE-CF3C-404A-A8C3-6504E30BD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242" y="502281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arth PNG">
            <a:extLst>
              <a:ext uri="{FF2B5EF4-FFF2-40B4-BE49-F238E27FC236}">
                <a16:creationId xmlns:a16="http://schemas.microsoft.com/office/drawing/2014/main" id="{0BF37A21-8D4D-4E9C-B924-7B65C0A7C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947" y="376347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arth PNG">
            <a:extLst>
              <a:ext uri="{FF2B5EF4-FFF2-40B4-BE49-F238E27FC236}">
                <a16:creationId xmlns:a16="http://schemas.microsoft.com/office/drawing/2014/main" id="{943663DB-52D8-4133-A828-A264116DA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222" y="299194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arth PNG">
            <a:extLst>
              <a:ext uri="{FF2B5EF4-FFF2-40B4-BE49-F238E27FC236}">
                <a16:creationId xmlns:a16="http://schemas.microsoft.com/office/drawing/2014/main" id="{01EC38FC-ADDF-41A0-85D0-0E0DE8832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802" y="284062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arth PNG">
            <a:extLst>
              <a:ext uri="{FF2B5EF4-FFF2-40B4-BE49-F238E27FC236}">
                <a16:creationId xmlns:a16="http://schemas.microsoft.com/office/drawing/2014/main" id="{B6FD8BEC-FF55-4829-A9CA-8EDF381DE6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95" y="403862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Earth PNG">
            <a:extLst>
              <a:ext uri="{FF2B5EF4-FFF2-40B4-BE49-F238E27FC236}">
                <a16:creationId xmlns:a16="http://schemas.microsoft.com/office/drawing/2014/main" id="{D7E981EC-568E-4382-A62F-8FDF8364C3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240" y="309993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arth PNG">
            <a:extLst>
              <a:ext uri="{FF2B5EF4-FFF2-40B4-BE49-F238E27FC236}">
                <a16:creationId xmlns:a16="http://schemas.microsoft.com/office/drawing/2014/main" id="{2ABF42EF-9F52-4E5C-B8FB-AD83B607D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476" y="3087199"/>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arth PNG">
            <a:extLst>
              <a:ext uri="{FF2B5EF4-FFF2-40B4-BE49-F238E27FC236}">
                <a16:creationId xmlns:a16="http://schemas.microsoft.com/office/drawing/2014/main" id="{C599446F-F35E-43D8-BD27-A18F73075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51" y="2315674"/>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Earth PNG">
            <a:extLst>
              <a:ext uri="{FF2B5EF4-FFF2-40B4-BE49-F238E27FC236}">
                <a16:creationId xmlns:a16="http://schemas.microsoft.com/office/drawing/2014/main" id="{D2709841-4D63-409D-A3E9-05258FB9E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331" y="216435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Earth PNG">
            <a:extLst>
              <a:ext uri="{FF2B5EF4-FFF2-40B4-BE49-F238E27FC236}">
                <a16:creationId xmlns:a16="http://schemas.microsoft.com/office/drawing/2014/main" id="{9012C3E4-8AFF-4032-9F67-5D1AA1EFB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624" y="336234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Earth PNG">
            <a:extLst>
              <a:ext uri="{FF2B5EF4-FFF2-40B4-BE49-F238E27FC236}">
                <a16:creationId xmlns:a16="http://schemas.microsoft.com/office/drawing/2014/main" id="{5B105B50-42E2-4031-8BC5-ACBC57614D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963" y="506622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Earth PNG">
            <a:extLst>
              <a:ext uri="{FF2B5EF4-FFF2-40B4-BE49-F238E27FC236}">
                <a16:creationId xmlns:a16="http://schemas.microsoft.com/office/drawing/2014/main" id="{173D4105-02A8-4A78-934B-E22E9360F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238" y="429469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Earth PNG">
            <a:extLst>
              <a:ext uri="{FF2B5EF4-FFF2-40B4-BE49-F238E27FC236}">
                <a16:creationId xmlns:a16="http://schemas.microsoft.com/office/drawing/2014/main" id="{76DF795A-6E01-4C59-A951-9C15111F6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818" y="4143376"/>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Earth PNG">
            <a:extLst>
              <a:ext uri="{FF2B5EF4-FFF2-40B4-BE49-F238E27FC236}">
                <a16:creationId xmlns:a16="http://schemas.microsoft.com/office/drawing/2014/main" id="{881EF9C9-6B0B-4BDB-84F3-D4F7E7F8B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111" y="5341371"/>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Earth PNG">
            <a:extLst>
              <a:ext uri="{FF2B5EF4-FFF2-40B4-BE49-F238E27FC236}">
                <a16:creationId xmlns:a16="http://schemas.microsoft.com/office/drawing/2014/main" id="{46E00378-D6C3-4AAA-88CB-E65B2616F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800" y="384863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Earth PNG">
            <a:extLst>
              <a:ext uri="{FF2B5EF4-FFF2-40B4-BE49-F238E27FC236}">
                <a16:creationId xmlns:a16="http://schemas.microsoft.com/office/drawing/2014/main" id="{BF52581E-299E-40EE-89D8-A92A96998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075" y="3077112"/>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Earth PNG">
            <a:extLst>
              <a:ext uri="{FF2B5EF4-FFF2-40B4-BE49-F238E27FC236}">
                <a16:creationId xmlns:a16="http://schemas.microsoft.com/office/drawing/2014/main" id="{28EBC7D1-51E7-4617-B09B-DEAF35E0F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9655" y="2925791"/>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Earth PNG">
            <a:extLst>
              <a:ext uri="{FF2B5EF4-FFF2-40B4-BE49-F238E27FC236}">
                <a16:creationId xmlns:a16="http://schemas.microsoft.com/office/drawing/2014/main" id="{2AB515FC-99A8-4F7A-8292-AB18F4163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948" y="4123786"/>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Earth PNG">
            <a:extLst>
              <a:ext uri="{FF2B5EF4-FFF2-40B4-BE49-F238E27FC236}">
                <a16:creationId xmlns:a16="http://schemas.microsoft.com/office/drawing/2014/main" id="{B58FA52C-5FE6-46DE-83B8-3E4DEFC6E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536" y="5425023"/>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Earth PNG">
            <a:extLst>
              <a:ext uri="{FF2B5EF4-FFF2-40B4-BE49-F238E27FC236}">
                <a16:creationId xmlns:a16="http://schemas.microsoft.com/office/drawing/2014/main" id="{A6C52A01-6673-4B45-B09F-19EC69C55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811" y="4653498"/>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Earth PNG">
            <a:extLst>
              <a:ext uri="{FF2B5EF4-FFF2-40B4-BE49-F238E27FC236}">
                <a16:creationId xmlns:a16="http://schemas.microsoft.com/office/drawing/2014/main" id="{33336E40-2217-41F4-AB19-9C719488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391" y="4502177"/>
            <a:ext cx="493144" cy="4931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Earth PNG">
            <a:extLst>
              <a:ext uri="{FF2B5EF4-FFF2-40B4-BE49-F238E27FC236}">
                <a16:creationId xmlns:a16="http://schemas.microsoft.com/office/drawing/2014/main" id="{94678C83-0768-4B65-9315-F5A51DFA9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684" y="5700172"/>
            <a:ext cx="493144" cy="493144"/>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Shape 3">
            <a:extLst>
              <a:ext uri="{FF2B5EF4-FFF2-40B4-BE49-F238E27FC236}">
                <a16:creationId xmlns:a16="http://schemas.microsoft.com/office/drawing/2014/main" id="{4E24375C-ACD0-450D-BD64-6E07CF7B6536}"/>
              </a:ext>
            </a:extLst>
          </p:cNvPr>
          <p:cNvSpPr/>
          <p:nvPr/>
        </p:nvSpPr>
        <p:spPr>
          <a:xfrm>
            <a:off x="1277957" y="2195296"/>
            <a:ext cx="4902506" cy="3706714"/>
          </a:xfrm>
          <a:custGeom>
            <a:avLst/>
            <a:gdLst>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49985 w 4902506"/>
              <a:gd name="connsiteY162" fmla="*/ 349600 h 3706714"/>
              <a:gd name="connsiteX163" fmla="*/ 1773715 w 4902506"/>
              <a:gd name="connsiteY163" fmla="*/ 360617 h 3706714"/>
              <a:gd name="connsiteX164" fmla="*/ 1707614 w 4902506"/>
              <a:gd name="connsiteY164" fmla="*/ 393668 h 3706714"/>
              <a:gd name="connsiteX165" fmla="*/ 1641513 w 4902506"/>
              <a:gd name="connsiteY165" fmla="*/ 415702 h 3706714"/>
              <a:gd name="connsiteX166" fmla="*/ 1553378 w 4902506"/>
              <a:gd name="connsiteY166" fmla="*/ 470786 h 3706714"/>
              <a:gd name="connsiteX167" fmla="*/ 1498294 w 4902506"/>
              <a:gd name="connsiteY167" fmla="*/ 503837 h 3706714"/>
              <a:gd name="connsiteX168" fmla="*/ 1465243 w 4902506"/>
              <a:gd name="connsiteY168" fmla="*/ 525870 h 3706714"/>
              <a:gd name="connsiteX169" fmla="*/ 1421176 w 4902506"/>
              <a:gd name="connsiteY169" fmla="*/ 547904 h 3706714"/>
              <a:gd name="connsiteX170" fmla="*/ 1355074 w 4902506"/>
              <a:gd name="connsiteY170" fmla="*/ 536887 h 3706714"/>
              <a:gd name="connsiteX171" fmla="*/ 1266939 w 4902506"/>
              <a:gd name="connsiteY171" fmla="*/ 481803 h 3706714"/>
              <a:gd name="connsiteX172" fmla="*/ 1156771 w 4902506"/>
              <a:gd name="connsiteY172" fmla="*/ 360617 h 3706714"/>
              <a:gd name="connsiteX173" fmla="*/ 1101686 w 4902506"/>
              <a:gd name="connsiteY173" fmla="*/ 294516 h 3706714"/>
              <a:gd name="connsiteX174" fmla="*/ 1079653 w 4902506"/>
              <a:gd name="connsiteY174" fmla="*/ 250449 h 3706714"/>
              <a:gd name="connsiteX175" fmla="*/ 1057619 w 4902506"/>
              <a:gd name="connsiteY175" fmla="*/ 184347 h 3706714"/>
              <a:gd name="connsiteX176" fmla="*/ 991518 w 4902506"/>
              <a:gd name="connsiteY176" fmla="*/ 129263 h 3706714"/>
              <a:gd name="connsiteX177" fmla="*/ 914400 w 4902506"/>
              <a:gd name="connsiteY177" fmla="*/ 85196 h 3706714"/>
              <a:gd name="connsiteX178" fmla="*/ 837282 w 4902506"/>
              <a:gd name="connsiteY178" fmla="*/ 19094 h 3706714"/>
              <a:gd name="connsiteX179" fmla="*/ 782197 w 4902506"/>
              <a:gd name="connsiteY179"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73715 w 4902506"/>
              <a:gd name="connsiteY163" fmla="*/ 360617 h 3706714"/>
              <a:gd name="connsiteX164" fmla="*/ 1707614 w 4902506"/>
              <a:gd name="connsiteY164" fmla="*/ 393668 h 3706714"/>
              <a:gd name="connsiteX165" fmla="*/ 1641513 w 4902506"/>
              <a:gd name="connsiteY165" fmla="*/ 415702 h 3706714"/>
              <a:gd name="connsiteX166" fmla="*/ 1553378 w 4902506"/>
              <a:gd name="connsiteY166" fmla="*/ 470786 h 3706714"/>
              <a:gd name="connsiteX167" fmla="*/ 1498294 w 4902506"/>
              <a:gd name="connsiteY167" fmla="*/ 503837 h 3706714"/>
              <a:gd name="connsiteX168" fmla="*/ 1465243 w 4902506"/>
              <a:gd name="connsiteY168" fmla="*/ 525870 h 3706714"/>
              <a:gd name="connsiteX169" fmla="*/ 1421176 w 4902506"/>
              <a:gd name="connsiteY169" fmla="*/ 547904 h 3706714"/>
              <a:gd name="connsiteX170" fmla="*/ 1355074 w 4902506"/>
              <a:gd name="connsiteY170" fmla="*/ 536887 h 3706714"/>
              <a:gd name="connsiteX171" fmla="*/ 1266939 w 4902506"/>
              <a:gd name="connsiteY171" fmla="*/ 481803 h 3706714"/>
              <a:gd name="connsiteX172" fmla="*/ 1156771 w 4902506"/>
              <a:gd name="connsiteY172" fmla="*/ 360617 h 3706714"/>
              <a:gd name="connsiteX173" fmla="*/ 1101686 w 4902506"/>
              <a:gd name="connsiteY173" fmla="*/ 294516 h 3706714"/>
              <a:gd name="connsiteX174" fmla="*/ 1079653 w 4902506"/>
              <a:gd name="connsiteY174" fmla="*/ 250449 h 3706714"/>
              <a:gd name="connsiteX175" fmla="*/ 1057619 w 4902506"/>
              <a:gd name="connsiteY175" fmla="*/ 184347 h 3706714"/>
              <a:gd name="connsiteX176" fmla="*/ 991518 w 4902506"/>
              <a:gd name="connsiteY176" fmla="*/ 129263 h 3706714"/>
              <a:gd name="connsiteX177" fmla="*/ 914400 w 4902506"/>
              <a:gd name="connsiteY177" fmla="*/ 85196 h 3706714"/>
              <a:gd name="connsiteX178" fmla="*/ 837282 w 4902506"/>
              <a:gd name="connsiteY178" fmla="*/ 19094 h 3706714"/>
              <a:gd name="connsiteX179" fmla="*/ 782197 w 4902506"/>
              <a:gd name="connsiteY179"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29648 w 4902506"/>
              <a:gd name="connsiteY163" fmla="*/ 614005 h 3706714"/>
              <a:gd name="connsiteX164" fmla="*/ 1707614 w 4902506"/>
              <a:gd name="connsiteY164" fmla="*/ 393668 h 3706714"/>
              <a:gd name="connsiteX165" fmla="*/ 1641513 w 4902506"/>
              <a:gd name="connsiteY165" fmla="*/ 415702 h 3706714"/>
              <a:gd name="connsiteX166" fmla="*/ 1553378 w 4902506"/>
              <a:gd name="connsiteY166" fmla="*/ 470786 h 3706714"/>
              <a:gd name="connsiteX167" fmla="*/ 1498294 w 4902506"/>
              <a:gd name="connsiteY167" fmla="*/ 503837 h 3706714"/>
              <a:gd name="connsiteX168" fmla="*/ 1465243 w 4902506"/>
              <a:gd name="connsiteY168" fmla="*/ 525870 h 3706714"/>
              <a:gd name="connsiteX169" fmla="*/ 1421176 w 4902506"/>
              <a:gd name="connsiteY169" fmla="*/ 547904 h 3706714"/>
              <a:gd name="connsiteX170" fmla="*/ 1355074 w 4902506"/>
              <a:gd name="connsiteY170" fmla="*/ 536887 h 3706714"/>
              <a:gd name="connsiteX171" fmla="*/ 1266939 w 4902506"/>
              <a:gd name="connsiteY171" fmla="*/ 481803 h 3706714"/>
              <a:gd name="connsiteX172" fmla="*/ 1156771 w 4902506"/>
              <a:gd name="connsiteY172" fmla="*/ 360617 h 3706714"/>
              <a:gd name="connsiteX173" fmla="*/ 1101686 w 4902506"/>
              <a:gd name="connsiteY173" fmla="*/ 294516 h 3706714"/>
              <a:gd name="connsiteX174" fmla="*/ 1079653 w 4902506"/>
              <a:gd name="connsiteY174" fmla="*/ 250449 h 3706714"/>
              <a:gd name="connsiteX175" fmla="*/ 1057619 w 4902506"/>
              <a:gd name="connsiteY175" fmla="*/ 184347 h 3706714"/>
              <a:gd name="connsiteX176" fmla="*/ 991518 w 4902506"/>
              <a:gd name="connsiteY176" fmla="*/ 129263 h 3706714"/>
              <a:gd name="connsiteX177" fmla="*/ 914400 w 4902506"/>
              <a:gd name="connsiteY177" fmla="*/ 85196 h 3706714"/>
              <a:gd name="connsiteX178" fmla="*/ 837282 w 4902506"/>
              <a:gd name="connsiteY178" fmla="*/ 19094 h 3706714"/>
              <a:gd name="connsiteX179" fmla="*/ 782197 w 4902506"/>
              <a:gd name="connsiteY179"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29648 w 4902506"/>
              <a:gd name="connsiteY163" fmla="*/ 614005 h 3706714"/>
              <a:gd name="connsiteX164" fmla="*/ 1707614 w 4902506"/>
              <a:gd name="connsiteY164" fmla="*/ 393668 h 3706714"/>
              <a:gd name="connsiteX165" fmla="*/ 1641513 w 4902506"/>
              <a:gd name="connsiteY165" fmla="*/ 415702 h 3706714"/>
              <a:gd name="connsiteX166" fmla="*/ 1553378 w 4902506"/>
              <a:gd name="connsiteY166" fmla="*/ 470786 h 3706714"/>
              <a:gd name="connsiteX167" fmla="*/ 1498294 w 4902506"/>
              <a:gd name="connsiteY167" fmla="*/ 503837 h 3706714"/>
              <a:gd name="connsiteX168" fmla="*/ 1465243 w 4902506"/>
              <a:gd name="connsiteY168" fmla="*/ 525870 h 3706714"/>
              <a:gd name="connsiteX169" fmla="*/ 1421176 w 4902506"/>
              <a:gd name="connsiteY169" fmla="*/ 547904 h 3706714"/>
              <a:gd name="connsiteX170" fmla="*/ 1355074 w 4902506"/>
              <a:gd name="connsiteY170" fmla="*/ 536887 h 3706714"/>
              <a:gd name="connsiteX171" fmla="*/ 1266939 w 4902506"/>
              <a:gd name="connsiteY171" fmla="*/ 481803 h 3706714"/>
              <a:gd name="connsiteX172" fmla="*/ 1156771 w 4902506"/>
              <a:gd name="connsiteY172" fmla="*/ 360617 h 3706714"/>
              <a:gd name="connsiteX173" fmla="*/ 1101686 w 4902506"/>
              <a:gd name="connsiteY173" fmla="*/ 294516 h 3706714"/>
              <a:gd name="connsiteX174" fmla="*/ 1079653 w 4902506"/>
              <a:gd name="connsiteY174" fmla="*/ 250449 h 3706714"/>
              <a:gd name="connsiteX175" fmla="*/ 1057619 w 4902506"/>
              <a:gd name="connsiteY175" fmla="*/ 184347 h 3706714"/>
              <a:gd name="connsiteX176" fmla="*/ 991518 w 4902506"/>
              <a:gd name="connsiteY176" fmla="*/ 129263 h 3706714"/>
              <a:gd name="connsiteX177" fmla="*/ 914400 w 4902506"/>
              <a:gd name="connsiteY177" fmla="*/ 85196 h 3706714"/>
              <a:gd name="connsiteX178" fmla="*/ 837282 w 4902506"/>
              <a:gd name="connsiteY178" fmla="*/ 19094 h 3706714"/>
              <a:gd name="connsiteX179" fmla="*/ 782197 w 4902506"/>
              <a:gd name="connsiteY179"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29648 w 4902506"/>
              <a:gd name="connsiteY163" fmla="*/ 614005 h 3706714"/>
              <a:gd name="connsiteX164" fmla="*/ 1707614 w 4902506"/>
              <a:gd name="connsiteY164" fmla="*/ 393668 h 3706714"/>
              <a:gd name="connsiteX165" fmla="*/ 1553378 w 4902506"/>
              <a:gd name="connsiteY165" fmla="*/ 470786 h 3706714"/>
              <a:gd name="connsiteX166" fmla="*/ 1498294 w 4902506"/>
              <a:gd name="connsiteY166" fmla="*/ 503837 h 3706714"/>
              <a:gd name="connsiteX167" fmla="*/ 1465243 w 4902506"/>
              <a:gd name="connsiteY167" fmla="*/ 525870 h 3706714"/>
              <a:gd name="connsiteX168" fmla="*/ 1421176 w 4902506"/>
              <a:gd name="connsiteY168" fmla="*/ 547904 h 3706714"/>
              <a:gd name="connsiteX169" fmla="*/ 1355074 w 4902506"/>
              <a:gd name="connsiteY169" fmla="*/ 536887 h 3706714"/>
              <a:gd name="connsiteX170" fmla="*/ 1266939 w 4902506"/>
              <a:gd name="connsiteY170" fmla="*/ 481803 h 3706714"/>
              <a:gd name="connsiteX171" fmla="*/ 1156771 w 4902506"/>
              <a:gd name="connsiteY171" fmla="*/ 360617 h 3706714"/>
              <a:gd name="connsiteX172" fmla="*/ 1101686 w 4902506"/>
              <a:gd name="connsiteY172" fmla="*/ 294516 h 3706714"/>
              <a:gd name="connsiteX173" fmla="*/ 1079653 w 4902506"/>
              <a:gd name="connsiteY173" fmla="*/ 250449 h 3706714"/>
              <a:gd name="connsiteX174" fmla="*/ 1057619 w 4902506"/>
              <a:gd name="connsiteY174" fmla="*/ 184347 h 3706714"/>
              <a:gd name="connsiteX175" fmla="*/ 991518 w 4902506"/>
              <a:gd name="connsiteY175" fmla="*/ 129263 h 3706714"/>
              <a:gd name="connsiteX176" fmla="*/ 914400 w 4902506"/>
              <a:gd name="connsiteY176" fmla="*/ 85196 h 3706714"/>
              <a:gd name="connsiteX177" fmla="*/ 837282 w 4902506"/>
              <a:gd name="connsiteY177" fmla="*/ 19094 h 3706714"/>
              <a:gd name="connsiteX178" fmla="*/ 782197 w 4902506"/>
              <a:gd name="connsiteY178"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29648 w 4902506"/>
              <a:gd name="connsiteY163" fmla="*/ 614005 h 3706714"/>
              <a:gd name="connsiteX164" fmla="*/ 1553378 w 4902506"/>
              <a:gd name="connsiteY164" fmla="*/ 470786 h 3706714"/>
              <a:gd name="connsiteX165" fmla="*/ 1498294 w 4902506"/>
              <a:gd name="connsiteY165" fmla="*/ 503837 h 3706714"/>
              <a:gd name="connsiteX166" fmla="*/ 1465243 w 4902506"/>
              <a:gd name="connsiteY166" fmla="*/ 525870 h 3706714"/>
              <a:gd name="connsiteX167" fmla="*/ 1421176 w 4902506"/>
              <a:gd name="connsiteY167" fmla="*/ 547904 h 3706714"/>
              <a:gd name="connsiteX168" fmla="*/ 1355074 w 4902506"/>
              <a:gd name="connsiteY168" fmla="*/ 536887 h 3706714"/>
              <a:gd name="connsiteX169" fmla="*/ 1266939 w 4902506"/>
              <a:gd name="connsiteY169" fmla="*/ 481803 h 3706714"/>
              <a:gd name="connsiteX170" fmla="*/ 1156771 w 4902506"/>
              <a:gd name="connsiteY170" fmla="*/ 360617 h 3706714"/>
              <a:gd name="connsiteX171" fmla="*/ 1101686 w 4902506"/>
              <a:gd name="connsiteY171" fmla="*/ 294516 h 3706714"/>
              <a:gd name="connsiteX172" fmla="*/ 1079653 w 4902506"/>
              <a:gd name="connsiteY172" fmla="*/ 250449 h 3706714"/>
              <a:gd name="connsiteX173" fmla="*/ 1057619 w 4902506"/>
              <a:gd name="connsiteY173" fmla="*/ 184347 h 3706714"/>
              <a:gd name="connsiteX174" fmla="*/ 991518 w 4902506"/>
              <a:gd name="connsiteY174" fmla="*/ 129263 h 3706714"/>
              <a:gd name="connsiteX175" fmla="*/ 914400 w 4902506"/>
              <a:gd name="connsiteY175" fmla="*/ 85196 h 3706714"/>
              <a:gd name="connsiteX176" fmla="*/ 837282 w 4902506"/>
              <a:gd name="connsiteY176" fmla="*/ 19094 h 3706714"/>
              <a:gd name="connsiteX177" fmla="*/ 782197 w 4902506"/>
              <a:gd name="connsiteY177"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2787267 w 4902506"/>
              <a:gd name="connsiteY76" fmla="*/ 3654661 h 3706714"/>
              <a:gd name="connsiteX77" fmla="*/ 3183874 w 4902506"/>
              <a:gd name="connsiteY77" fmla="*/ 3676694 h 3706714"/>
              <a:gd name="connsiteX78" fmla="*/ 3811836 w 4902506"/>
              <a:gd name="connsiteY78" fmla="*/ 3687711 h 3706714"/>
              <a:gd name="connsiteX79" fmla="*/ 4538949 w 4902506"/>
              <a:gd name="connsiteY79" fmla="*/ 3687711 h 3706714"/>
              <a:gd name="connsiteX80" fmla="*/ 4594033 w 4902506"/>
              <a:gd name="connsiteY80" fmla="*/ 3654661 h 3706714"/>
              <a:gd name="connsiteX81" fmla="*/ 4682168 w 4902506"/>
              <a:gd name="connsiteY81" fmla="*/ 3566526 h 3706714"/>
              <a:gd name="connsiteX82" fmla="*/ 4726236 w 4902506"/>
              <a:gd name="connsiteY82" fmla="*/ 3522458 h 3706714"/>
              <a:gd name="connsiteX83" fmla="*/ 4792337 w 4902506"/>
              <a:gd name="connsiteY83" fmla="*/ 3445340 h 3706714"/>
              <a:gd name="connsiteX84" fmla="*/ 4803354 w 4902506"/>
              <a:gd name="connsiteY84" fmla="*/ 3401273 h 3706714"/>
              <a:gd name="connsiteX85" fmla="*/ 4836404 w 4902506"/>
              <a:gd name="connsiteY85" fmla="*/ 3368222 h 3706714"/>
              <a:gd name="connsiteX86" fmla="*/ 4858438 w 4902506"/>
              <a:gd name="connsiteY86" fmla="*/ 3258053 h 3706714"/>
              <a:gd name="connsiteX87" fmla="*/ 4825388 w 4902506"/>
              <a:gd name="connsiteY87" fmla="*/ 3125851 h 3706714"/>
              <a:gd name="connsiteX88" fmla="*/ 4814371 w 4902506"/>
              <a:gd name="connsiteY88" fmla="*/ 3092800 h 3706714"/>
              <a:gd name="connsiteX89" fmla="*/ 4781320 w 4902506"/>
              <a:gd name="connsiteY89" fmla="*/ 3059750 h 3706714"/>
              <a:gd name="connsiteX90" fmla="*/ 4682168 w 4902506"/>
              <a:gd name="connsiteY90" fmla="*/ 2993649 h 3706714"/>
              <a:gd name="connsiteX91" fmla="*/ 4594033 w 4902506"/>
              <a:gd name="connsiteY91" fmla="*/ 2938564 h 3706714"/>
              <a:gd name="connsiteX92" fmla="*/ 4549966 w 4902506"/>
              <a:gd name="connsiteY92" fmla="*/ 2927547 h 3706714"/>
              <a:gd name="connsiteX93" fmla="*/ 4516915 w 4902506"/>
              <a:gd name="connsiteY93" fmla="*/ 2916531 h 3706714"/>
              <a:gd name="connsiteX94" fmla="*/ 4483865 w 4902506"/>
              <a:gd name="connsiteY94" fmla="*/ 2894497 h 3706714"/>
              <a:gd name="connsiteX95" fmla="*/ 4417763 w 4902506"/>
              <a:gd name="connsiteY95" fmla="*/ 2872463 h 3706714"/>
              <a:gd name="connsiteX96" fmla="*/ 4340645 w 4902506"/>
              <a:gd name="connsiteY96" fmla="*/ 2839412 h 3706714"/>
              <a:gd name="connsiteX97" fmla="*/ 4252510 w 4902506"/>
              <a:gd name="connsiteY97" fmla="*/ 2795345 h 3706714"/>
              <a:gd name="connsiteX98" fmla="*/ 4175392 w 4902506"/>
              <a:gd name="connsiteY98" fmla="*/ 2762294 h 3706714"/>
              <a:gd name="connsiteX99" fmla="*/ 4098274 w 4902506"/>
              <a:gd name="connsiteY99" fmla="*/ 2696193 h 3706714"/>
              <a:gd name="connsiteX100" fmla="*/ 4065224 w 4902506"/>
              <a:gd name="connsiteY100" fmla="*/ 2685176 h 3706714"/>
              <a:gd name="connsiteX101" fmla="*/ 4032173 w 4902506"/>
              <a:gd name="connsiteY101" fmla="*/ 2641109 h 3706714"/>
              <a:gd name="connsiteX102" fmla="*/ 4010139 w 4902506"/>
              <a:gd name="connsiteY102" fmla="*/ 2608058 h 3706714"/>
              <a:gd name="connsiteX103" fmla="*/ 3977089 w 4902506"/>
              <a:gd name="connsiteY103" fmla="*/ 2575008 h 3706714"/>
              <a:gd name="connsiteX104" fmla="*/ 3944038 w 4902506"/>
              <a:gd name="connsiteY104" fmla="*/ 2530940 h 3706714"/>
              <a:gd name="connsiteX105" fmla="*/ 3933021 w 4902506"/>
              <a:gd name="connsiteY105" fmla="*/ 2497890 h 3706714"/>
              <a:gd name="connsiteX106" fmla="*/ 3910988 w 4902506"/>
              <a:gd name="connsiteY106" fmla="*/ 2464839 h 3706714"/>
              <a:gd name="connsiteX107" fmla="*/ 3888954 w 4902506"/>
              <a:gd name="connsiteY107" fmla="*/ 2398738 h 3706714"/>
              <a:gd name="connsiteX108" fmla="*/ 3899971 w 4902506"/>
              <a:gd name="connsiteY108" fmla="*/ 2288569 h 3706714"/>
              <a:gd name="connsiteX109" fmla="*/ 3933021 w 4902506"/>
              <a:gd name="connsiteY109" fmla="*/ 2266535 h 3706714"/>
              <a:gd name="connsiteX110" fmla="*/ 4021156 w 4902506"/>
              <a:gd name="connsiteY110" fmla="*/ 2233485 h 3706714"/>
              <a:gd name="connsiteX111" fmla="*/ 4098274 w 4902506"/>
              <a:gd name="connsiteY111" fmla="*/ 2211451 h 3706714"/>
              <a:gd name="connsiteX112" fmla="*/ 4384713 w 4902506"/>
              <a:gd name="connsiteY112" fmla="*/ 2200434 h 3706714"/>
              <a:gd name="connsiteX113" fmla="*/ 4494882 w 4902506"/>
              <a:gd name="connsiteY113" fmla="*/ 2167384 h 3706714"/>
              <a:gd name="connsiteX114" fmla="*/ 4605050 w 4902506"/>
              <a:gd name="connsiteY114" fmla="*/ 2134333 h 3706714"/>
              <a:gd name="connsiteX115" fmla="*/ 4649118 w 4902506"/>
              <a:gd name="connsiteY115" fmla="*/ 2112299 h 3706714"/>
              <a:gd name="connsiteX116" fmla="*/ 4715219 w 4902506"/>
              <a:gd name="connsiteY116" fmla="*/ 2068232 h 3706714"/>
              <a:gd name="connsiteX117" fmla="*/ 4770303 w 4902506"/>
              <a:gd name="connsiteY117" fmla="*/ 2013147 h 3706714"/>
              <a:gd name="connsiteX118" fmla="*/ 4803354 w 4902506"/>
              <a:gd name="connsiteY118" fmla="*/ 1969080 h 3706714"/>
              <a:gd name="connsiteX119" fmla="*/ 4836404 w 4902506"/>
              <a:gd name="connsiteY119" fmla="*/ 1891962 h 3706714"/>
              <a:gd name="connsiteX120" fmla="*/ 4869455 w 4902506"/>
              <a:gd name="connsiteY120" fmla="*/ 1825861 h 3706714"/>
              <a:gd name="connsiteX121" fmla="*/ 4891489 w 4902506"/>
              <a:gd name="connsiteY121" fmla="*/ 1748743 h 3706714"/>
              <a:gd name="connsiteX122" fmla="*/ 4902506 w 4902506"/>
              <a:gd name="connsiteY122" fmla="*/ 1660608 h 3706714"/>
              <a:gd name="connsiteX123" fmla="*/ 4891489 w 4902506"/>
              <a:gd name="connsiteY123" fmla="*/ 1484338 h 3706714"/>
              <a:gd name="connsiteX124" fmla="*/ 4847421 w 4902506"/>
              <a:gd name="connsiteY124" fmla="*/ 1451287 h 3706714"/>
              <a:gd name="connsiteX125" fmla="*/ 4748270 w 4902506"/>
              <a:gd name="connsiteY125" fmla="*/ 1418237 h 3706714"/>
              <a:gd name="connsiteX126" fmla="*/ 4230477 w 4902506"/>
              <a:gd name="connsiteY126" fmla="*/ 1429253 h 3706714"/>
              <a:gd name="connsiteX127" fmla="*/ 4164376 w 4902506"/>
              <a:gd name="connsiteY127" fmla="*/ 1440270 h 3706714"/>
              <a:gd name="connsiteX128" fmla="*/ 3922004 w 4902506"/>
              <a:gd name="connsiteY128" fmla="*/ 1506371 h 3706714"/>
              <a:gd name="connsiteX129" fmla="*/ 3844886 w 4902506"/>
              <a:gd name="connsiteY129" fmla="*/ 1517388 h 3706714"/>
              <a:gd name="connsiteX130" fmla="*/ 3690650 w 4902506"/>
              <a:gd name="connsiteY130" fmla="*/ 1572473 h 3706714"/>
              <a:gd name="connsiteX131" fmla="*/ 3635566 w 4902506"/>
              <a:gd name="connsiteY131" fmla="*/ 1605523 h 3706714"/>
              <a:gd name="connsiteX132" fmla="*/ 3514380 w 4902506"/>
              <a:gd name="connsiteY132" fmla="*/ 1649591 h 3706714"/>
              <a:gd name="connsiteX133" fmla="*/ 3470313 w 4902506"/>
              <a:gd name="connsiteY133" fmla="*/ 1660608 h 3706714"/>
              <a:gd name="connsiteX134" fmla="*/ 3437262 w 4902506"/>
              <a:gd name="connsiteY134" fmla="*/ 1671624 h 3706714"/>
              <a:gd name="connsiteX135" fmla="*/ 3316077 w 4902506"/>
              <a:gd name="connsiteY135" fmla="*/ 1682641 h 3706714"/>
              <a:gd name="connsiteX136" fmla="*/ 3128790 w 4902506"/>
              <a:gd name="connsiteY136" fmla="*/ 1671624 h 3706714"/>
              <a:gd name="connsiteX137" fmla="*/ 3062689 w 4902506"/>
              <a:gd name="connsiteY137" fmla="*/ 1638574 h 3706714"/>
              <a:gd name="connsiteX138" fmla="*/ 2952520 w 4902506"/>
              <a:gd name="connsiteY138" fmla="*/ 1605523 h 3706714"/>
              <a:gd name="connsiteX139" fmla="*/ 2875402 w 4902506"/>
              <a:gd name="connsiteY139" fmla="*/ 1572473 h 3706714"/>
              <a:gd name="connsiteX140" fmla="*/ 2798284 w 4902506"/>
              <a:gd name="connsiteY140" fmla="*/ 1528405 h 3706714"/>
              <a:gd name="connsiteX141" fmla="*/ 2765233 w 4902506"/>
              <a:gd name="connsiteY141" fmla="*/ 1517388 h 3706714"/>
              <a:gd name="connsiteX142" fmla="*/ 2699132 w 4902506"/>
              <a:gd name="connsiteY142" fmla="*/ 1473321 h 3706714"/>
              <a:gd name="connsiteX143" fmla="*/ 2666082 w 4902506"/>
              <a:gd name="connsiteY143" fmla="*/ 1451287 h 3706714"/>
              <a:gd name="connsiteX144" fmla="*/ 2622014 w 4902506"/>
              <a:gd name="connsiteY144" fmla="*/ 1429253 h 3706714"/>
              <a:gd name="connsiteX145" fmla="*/ 2555913 w 4902506"/>
              <a:gd name="connsiteY145" fmla="*/ 1385186 h 3706714"/>
              <a:gd name="connsiteX146" fmla="*/ 2522862 w 4902506"/>
              <a:gd name="connsiteY146" fmla="*/ 1363152 h 3706714"/>
              <a:gd name="connsiteX147" fmla="*/ 2478795 w 4902506"/>
              <a:gd name="connsiteY147" fmla="*/ 1286034 h 3706714"/>
              <a:gd name="connsiteX148" fmla="*/ 2423710 w 4902506"/>
              <a:gd name="connsiteY148" fmla="*/ 1186882 h 3706714"/>
              <a:gd name="connsiteX149" fmla="*/ 2434727 w 4902506"/>
              <a:gd name="connsiteY149" fmla="*/ 988579 h 3706714"/>
              <a:gd name="connsiteX150" fmla="*/ 2467778 w 4902506"/>
              <a:gd name="connsiteY150" fmla="*/ 944511 h 3706714"/>
              <a:gd name="connsiteX151" fmla="*/ 2577947 w 4902506"/>
              <a:gd name="connsiteY151" fmla="*/ 845359 h 3706714"/>
              <a:gd name="connsiteX152" fmla="*/ 2622014 w 4902506"/>
              <a:gd name="connsiteY152" fmla="*/ 746208 h 3706714"/>
              <a:gd name="connsiteX153" fmla="*/ 2633031 w 4902506"/>
              <a:gd name="connsiteY153" fmla="*/ 713157 h 3706714"/>
              <a:gd name="connsiteX154" fmla="*/ 2610997 w 4902506"/>
              <a:gd name="connsiteY154" fmla="*/ 591971 h 3706714"/>
              <a:gd name="connsiteX155" fmla="*/ 2577947 w 4902506"/>
              <a:gd name="connsiteY155" fmla="*/ 569938 h 3706714"/>
              <a:gd name="connsiteX156" fmla="*/ 2555913 w 4902506"/>
              <a:gd name="connsiteY156" fmla="*/ 536887 h 3706714"/>
              <a:gd name="connsiteX157" fmla="*/ 2478795 w 4902506"/>
              <a:gd name="connsiteY157" fmla="*/ 503837 h 3706714"/>
              <a:gd name="connsiteX158" fmla="*/ 2445744 w 4902506"/>
              <a:gd name="connsiteY158" fmla="*/ 481803 h 3706714"/>
              <a:gd name="connsiteX159" fmla="*/ 2291508 w 4902506"/>
              <a:gd name="connsiteY159" fmla="*/ 415702 h 3706714"/>
              <a:gd name="connsiteX160" fmla="*/ 2225407 w 4902506"/>
              <a:gd name="connsiteY160" fmla="*/ 393668 h 3706714"/>
              <a:gd name="connsiteX161" fmla="*/ 2170323 w 4902506"/>
              <a:gd name="connsiteY161" fmla="*/ 371634 h 3706714"/>
              <a:gd name="connsiteX162" fmla="*/ 1972019 w 4902506"/>
              <a:gd name="connsiteY162" fmla="*/ 525870 h 3706714"/>
              <a:gd name="connsiteX163" fmla="*/ 1729648 w 4902506"/>
              <a:gd name="connsiteY163" fmla="*/ 514853 h 3706714"/>
              <a:gd name="connsiteX164" fmla="*/ 1553378 w 4902506"/>
              <a:gd name="connsiteY164" fmla="*/ 470786 h 3706714"/>
              <a:gd name="connsiteX165" fmla="*/ 1498294 w 4902506"/>
              <a:gd name="connsiteY165" fmla="*/ 503837 h 3706714"/>
              <a:gd name="connsiteX166" fmla="*/ 1465243 w 4902506"/>
              <a:gd name="connsiteY166" fmla="*/ 525870 h 3706714"/>
              <a:gd name="connsiteX167" fmla="*/ 1421176 w 4902506"/>
              <a:gd name="connsiteY167" fmla="*/ 547904 h 3706714"/>
              <a:gd name="connsiteX168" fmla="*/ 1355074 w 4902506"/>
              <a:gd name="connsiteY168" fmla="*/ 536887 h 3706714"/>
              <a:gd name="connsiteX169" fmla="*/ 1266939 w 4902506"/>
              <a:gd name="connsiteY169" fmla="*/ 481803 h 3706714"/>
              <a:gd name="connsiteX170" fmla="*/ 1156771 w 4902506"/>
              <a:gd name="connsiteY170" fmla="*/ 360617 h 3706714"/>
              <a:gd name="connsiteX171" fmla="*/ 1101686 w 4902506"/>
              <a:gd name="connsiteY171" fmla="*/ 294516 h 3706714"/>
              <a:gd name="connsiteX172" fmla="*/ 1079653 w 4902506"/>
              <a:gd name="connsiteY172" fmla="*/ 250449 h 3706714"/>
              <a:gd name="connsiteX173" fmla="*/ 1057619 w 4902506"/>
              <a:gd name="connsiteY173" fmla="*/ 184347 h 3706714"/>
              <a:gd name="connsiteX174" fmla="*/ 991518 w 4902506"/>
              <a:gd name="connsiteY174" fmla="*/ 129263 h 3706714"/>
              <a:gd name="connsiteX175" fmla="*/ 914400 w 4902506"/>
              <a:gd name="connsiteY175" fmla="*/ 85196 h 3706714"/>
              <a:gd name="connsiteX176" fmla="*/ 837282 w 4902506"/>
              <a:gd name="connsiteY176" fmla="*/ 19094 h 3706714"/>
              <a:gd name="connsiteX177" fmla="*/ 782197 w 4902506"/>
              <a:gd name="connsiteY177" fmla="*/ 8077 h 3706714"/>
              <a:gd name="connsiteX0" fmla="*/ 782197 w 4902506"/>
              <a:gd name="connsiteY0" fmla="*/ 8077 h 3706714"/>
              <a:gd name="connsiteX1" fmla="*/ 572877 w 4902506"/>
              <a:gd name="connsiteY1" fmla="*/ 30111 h 3706714"/>
              <a:gd name="connsiteX2" fmla="*/ 407624 w 4902506"/>
              <a:gd name="connsiteY2" fmla="*/ 52145 h 3706714"/>
              <a:gd name="connsiteX3" fmla="*/ 363556 w 4902506"/>
              <a:gd name="connsiteY3" fmla="*/ 63162 h 3706714"/>
              <a:gd name="connsiteX4" fmla="*/ 330506 w 4902506"/>
              <a:gd name="connsiteY4" fmla="*/ 74179 h 3706714"/>
              <a:gd name="connsiteX5" fmla="*/ 275421 w 4902506"/>
              <a:gd name="connsiteY5" fmla="*/ 85196 h 3706714"/>
              <a:gd name="connsiteX6" fmla="*/ 231354 w 4902506"/>
              <a:gd name="connsiteY6" fmla="*/ 107229 h 3706714"/>
              <a:gd name="connsiteX7" fmla="*/ 165253 w 4902506"/>
              <a:gd name="connsiteY7" fmla="*/ 151297 h 3706714"/>
              <a:gd name="connsiteX8" fmla="*/ 143219 w 4902506"/>
              <a:gd name="connsiteY8" fmla="*/ 184347 h 3706714"/>
              <a:gd name="connsiteX9" fmla="*/ 165253 w 4902506"/>
              <a:gd name="connsiteY9" fmla="*/ 415702 h 3706714"/>
              <a:gd name="connsiteX10" fmla="*/ 187286 w 4902506"/>
              <a:gd name="connsiteY10" fmla="*/ 503837 h 3706714"/>
              <a:gd name="connsiteX11" fmla="*/ 165253 w 4902506"/>
              <a:gd name="connsiteY11" fmla="*/ 845359 h 3706714"/>
              <a:gd name="connsiteX12" fmla="*/ 143219 w 4902506"/>
              <a:gd name="connsiteY12" fmla="*/ 911461 h 3706714"/>
              <a:gd name="connsiteX13" fmla="*/ 132202 w 4902506"/>
              <a:gd name="connsiteY13" fmla="*/ 944511 h 3706714"/>
              <a:gd name="connsiteX14" fmla="*/ 121185 w 4902506"/>
              <a:gd name="connsiteY14" fmla="*/ 977562 h 3706714"/>
              <a:gd name="connsiteX15" fmla="*/ 99151 w 4902506"/>
              <a:gd name="connsiteY15" fmla="*/ 1032646 h 3706714"/>
              <a:gd name="connsiteX16" fmla="*/ 77118 w 4902506"/>
              <a:gd name="connsiteY16" fmla="*/ 1098747 h 3706714"/>
              <a:gd name="connsiteX17" fmla="*/ 33050 w 4902506"/>
              <a:gd name="connsiteY17" fmla="*/ 1230950 h 3706714"/>
              <a:gd name="connsiteX18" fmla="*/ 22033 w 4902506"/>
              <a:gd name="connsiteY18" fmla="*/ 1264000 h 3706714"/>
              <a:gd name="connsiteX19" fmla="*/ 0 w 4902506"/>
              <a:gd name="connsiteY19" fmla="*/ 1352135 h 3706714"/>
              <a:gd name="connsiteX20" fmla="*/ 11016 w 4902506"/>
              <a:gd name="connsiteY20" fmla="*/ 1484338 h 3706714"/>
              <a:gd name="connsiteX21" fmla="*/ 22033 w 4902506"/>
              <a:gd name="connsiteY21" fmla="*/ 1517388 h 3706714"/>
              <a:gd name="connsiteX22" fmla="*/ 88135 w 4902506"/>
              <a:gd name="connsiteY22" fmla="*/ 1583490 h 3706714"/>
              <a:gd name="connsiteX23" fmla="*/ 187286 w 4902506"/>
              <a:gd name="connsiteY23" fmla="*/ 1660608 h 3706714"/>
              <a:gd name="connsiteX24" fmla="*/ 286438 w 4902506"/>
              <a:gd name="connsiteY24" fmla="*/ 1704675 h 3706714"/>
              <a:gd name="connsiteX25" fmla="*/ 407624 w 4902506"/>
              <a:gd name="connsiteY25" fmla="*/ 1715692 h 3706714"/>
              <a:gd name="connsiteX26" fmla="*/ 881349 w 4902506"/>
              <a:gd name="connsiteY26" fmla="*/ 1704675 h 3706714"/>
              <a:gd name="connsiteX27" fmla="*/ 947450 w 4902506"/>
              <a:gd name="connsiteY27" fmla="*/ 1682641 h 3706714"/>
              <a:gd name="connsiteX28" fmla="*/ 980501 w 4902506"/>
              <a:gd name="connsiteY28" fmla="*/ 1660608 h 3706714"/>
              <a:gd name="connsiteX29" fmla="*/ 991518 w 4902506"/>
              <a:gd name="connsiteY29" fmla="*/ 1627557 h 3706714"/>
              <a:gd name="connsiteX30" fmla="*/ 1024568 w 4902506"/>
              <a:gd name="connsiteY30" fmla="*/ 1616540 h 3706714"/>
              <a:gd name="connsiteX31" fmla="*/ 1046602 w 4902506"/>
              <a:gd name="connsiteY31" fmla="*/ 1550439 h 3706714"/>
              <a:gd name="connsiteX32" fmla="*/ 1057619 w 4902506"/>
              <a:gd name="connsiteY32" fmla="*/ 1286034 h 3706714"/>
              <a:gd name="connsiteX33" fmla="*/ 1090670 w 4902506"/>
              <a:gd name="connsiteY33" fmla="*/ 1219933 h 3706714"/>
              <a:gd name="connsiteX34" fmla="*/ 1112703 w 4902506"/>
              <a:gd name="connsiteY34" fmla="*/ 1153832 h 3706714"/>
              <a:gd name="connsiteX35" fmla="*/ 1167788 w 4902506"/>
              <a:gd name="connsiteY35" fmla="*/ 1065697 h 3706714"/>
              <a:gd name="connsiteX36" fmla="*/ 1222872 w 4902506"/>
              <a:gd name="connsiteY36" fmla="*/ 988579 h 3706714"/>
              <a:gd name="connsiteX37" fmla="*/ 1266939 w 4902506"/>
              <a:gd name="connsiteY37" fmla="*/ 922477 h 3706714"/>
              <a:gd name="connsiteX38" fmla="*/ 1366091 w 4902506"/>
              <a:gd name="connsiteY38" fmla="*/ 834343 h 3706714"/>
              <a:gd name="connsiteX39" fmla="*/ 1388125 w 4902506"/>
              <a:gd name="connsiteY39" fmla="*/ 801292 h 3706714"/>
              <a:gd name="connsiteX40" fmla="*/ 1421176 w 4902506"/>
              <a:gd name="connsiteY40" fmla="*/ 790275 h 3706714"/>
              <a:gd name="connsiteX41" fmla="*/ 1784732 w 4902506"/>
              <a:gd name="connsiteY41" fmla="*/ 801292 h 3706714"/>
              <a:gd name="connsiteX42" fmla="*/ 1828800 w 4902506"/>
              <a:gd name="connsiteY42" fmla="*/ 834343 h 3706714"/>
              <a:gd name="connsiteX43" fmla="*/ 1894901 w 4902506"/>
              <a:gd name="connsiteY43" fmla="*/ 867393 h 3706714"/>
              <a:gd name="connsiteX44" fmla="*/ 1961002 w 4902506"/>
              <a:gd name="connsiteY44" fmla="*/ 955528 h 3706714"/>
              <a:gd name="connsiteX45" fmla="*/ 1994053 w 4902506"/>
              <a:gd name="connsiteY45" fmla="*/ 988579 h 3706714"/>
              <a:gd name="connsiteX46" fmla="*/ 2005070 w 4902506"/>
              <a:gd name="connsiteY46" fmla="*/ 1021629 h 3706714"/>
              <a:gd name="connsiteX47" fmla="*/ 2038120 w 4902506"/>
              <a:gd name="connsiteY47" fmla="*/ 1098747 h 3706714"/>
              <a:gd name="connsiteX48" fmla="*/ 2049137 w 4902506"/>
              <a:gd name="connsiteY48" fmla="*/ 1153832 h 3706714"/>
              <a:gd name="connsiteX49" fmla="*/ 2060154 w 4902506"/>
              <a:gd name="connsiteY49" fmla="*/ 1197899 h 3706714"/>
              <a:gd name="connsiteX50" fmla="*/ 2060154 w 4902506"/>
              <a:gd name="connsiteY50" fmla="*/ 1440270 h 3706714"/>
              <a:gd name="connsiteX51" fmla="*/ 2027103 w 4902506"/>
              <a:gd name="connsiteY51" fmla="*/ 1550439 h 3706714"/>
              <a:gd name="connsiteX52" fmla="*/ 1983036 w 4902506"/>
              <a:gd name="connsiteY52" fmla="*/ 1649591 h 3706714"/>
              <a:gd name="connsiteX53" fmla="*/ 1938968 w 4902506"/>
              <a:gd name="connsiteY53" fmla="*/ 1748743 h 3706714"/>
              <a:gd name="connsiteX54" fmla="*/ 1894901 w 4902506"/>
              <a:gd name="connsiteY54" fmla="*/ 1847894 h 3706714"/>
              <a:gd name="connsiteX55" fmla="*/ 1883884 w 4902506"/>
              <a:gd name="connsiteY55" fmla="*/ 1880945 h 3706714"/>
              <a:gd name="connsiteX56" fmla="*/ 1861850 w 4902506"/>
              <a:gd name="connsiteY56" fmla="*/ 1936029 h 3706714"/>
              <a:gd name="connsiteX57" fmla="*/ 1872867 w 4902506"/>
              <a:gd name="connsiteY57" fmla="*/ 2123316 h 3706714"/>
              <a:gd name="connsiteX58" fmla="*/ 1894901 w 4902506"/>
              <a:gd name="connsiteY58" fmla="*/ 2156367 h 3706714"/>
              <a:gd name="connsiteX59" fmla="*/ 1905918 w 4902506"/>
              <a:gd name="connsiteY59" fmla="*/ 2189417 h 3706714"/>
              <a:gd name="connsiteX60" fmla="*/ 2016086 w 4902506"/>
              <a:gd name="connsiteY60" fmla="*/ 2288569 h 3706714"/>
              <a:gd name="connsiteX61" fmla="*/ 2192356 w 4902506"/>
              <a:gd name="connsiteY61" fmla="*/ 2310603 h 3706714"/>
              <a:gd name="connsiteX62" fmla="*/ 2280491 w 4902506"/>
              <a:gd name="connsiteY62" fmla="*/ 2321620 h 3706714"/>
              <a:gd name="connsiteX63" fmla="*/ 2368626 w 4902506"/>
              <a:gd name="connsiteY63" fmla="*/ 2354670 h 3706714"/>
              <a:gd name="connsiteX64" fmla="*/ 2401677 w 4902506"/>
              <a:gd name="connsiteY64" fmla="*/ 2376704 h 3706714"/>
              <a:gd name="connsiteX65" fmla="*/ 2434727 w 4902506"/>
              <a:gd name="connsiteY65" fmla="*/ 2387721 h 3706714"/>
              <a:gd name="connsiteX66" fmla="*/ 2467778 w 4902506"/>
              <a:gd name="connsiteY66" fmla="*/ 2420771 h 3706714"/>
              <a:gd name="connsiteX67" fmla="*/ 2467778 w 4902506"/>
              <a:gd name="connsiteY67" fmla="*/ 2552974 h 3706714"/>
              <a:gd name="connsiteX68" fmla="*/ 2522862 w 4902506"/>
              <a:gd name="connsiteY68" fmla="*/ 2674159 h 3706714"/>
              <a:gd name="connsiteX69" fmla="*/ 2577947 w 4902506"/>
              <a:gd name="connsiteY69" fmla="*/ 2773311 h 3706714"/>
              <a:gd name="connsiteX70" fmla="*/ 2644048 w 4902506"/>
              <a:gd name="connsiteY70" fmla="*/ 2916531 h 3706714"/>
              <a:gd name="connsiteX71" fmla="*/ 2666082 w 4902506"/>
              <a:gd name="connsiteY71" fmla="*/ 2993649 h 3706714"/>
              <a:gd name="connsiteX72" fmla="*/ 2655065 w 4902506"/>
              <a:gd name="connsiteY72" fmla="*/ 3026699 h 3706714"/>
              <a:gd name="connsiteX73" fmla="*/ 2666082 w 4902506"/>
              <a:gd name="connsiteY73" fmla="*/ 3092800 h 3706714"/>
              <a:gd name="connsiteX74" fmla="*/ 2710149 w 4902506"/>
              <a:gd name="connsiteY74" fmla="*/ 3247037 h 3706714"/>
              <a:gd name="connsiteX75" fmla="*/ 2754216 w 4902506"/>
              <a:gd name="connsiteY75" fmla="*/ 3489408 h 3706714"/>
              <a:gd name="connsiteX76" fmla="*/ 3183874 w 4902506"/>
              <a:gd name="connsiteY76" fmla="*/ 3676694 h 3706714"/>
              <a:gd name="connsiteX77" fmla="*/ 3811836 w 4902506"/>
              <a:gd name="connsiteY77" fmla="*/ 3687711 h 3706714"/>
              <a:gd name="connsiteX78" fmla="*/ 4538949 w 4902506"/>
              <a:gd name="connsiteY78" fmla="*/ 3687711 h 3706714"/>
              <a:gd name="connsiteX79" fmla="*/ 4594033 w 4902506"/>
              <a:gd name="connsiteY79" fmla="*/ 3654661 h 3706714"/>
              <a:gd name="connsiteX80" fmla="*/ 4682168 w 4902506"/>
              <a:gd name="connsiteY80" fmla="*/ 3566526 h 3706714"/>
              <a:gd name="connsiteX81" fmla="*/ 4726236 w 4902506"/>
              <a:gd name="connsiteY81" fmla="*/ 3522458 h 3706714"/>
              <a:gd name="connsiteX82" fmla="*/ 4792337 w 4902506"/>
              <a:gd name="connsiteY82" fmla="*/ 3445340 h 3706714"/>
              <a:gd name="connsiteX83" fmla="*/ 4803354 w 4902506"/>
              <a:gd name="connsiteY83" fmla="*/ 3401273 h 3706714"/>
              <a:gd name="connsiteX84" fmla="*/ 4836404 w 4902506"/>
              <a:gd name="connsiteY84" fmla="*/ 3368222 h 3706714"/>
              <a:gd name="connsiteX85" fmla="*/ 4858438 w 4902506"/>
              <a:gd name="connsiteY85" fmla="*/ 3258053 h 3706714"/>
              <a:gd name="connsiteX86" fmla="*/ 4825388 w 4902506"/>
              <a:gd name="connsiteY86" fmla="*/ 3125851 h 3706714"/>
              <a:gd name="connsiteX87" fmla="*/ 4814371 w 4902506"/>
              <a:gd name="connsiteY87" fmla="*/ 3092800 h 3706714"/>
              <a:gd name="connsiteX88" fmla="*/ 4781320 w 4902506"/>
              <a:gd name="connsiteY88" fmla="*/ 3059750 h 3706714"/>
              <a:gd name="connsiteX89" fmla="*/ 4682168 w 4902506"/>
              <a:gd name="connsiteY89" fmla="*/ 2993649 h 3706714"/>
              <a:gd name="connsiteX90" fmla="*/ 4594033 w 4902506"/>
              <a:gd name="connsiteY90" fmla="*/ 2938564 h 3706714"/>
              <a:gd name="connsiteX91" fmla="*/ 4549966 w 4902506"/>
              <a:gd name="connsiteY91" fmla="*/ 2927547 h 3706714"/>
              <a:gd name="connsiteX92" fmla="*/ 4516915 w 4902506"/>
              <a:gd name="connsiteY92" fmla="*/ 2916531 h 3706714"/>
              <a:gd name="connsiteX93" fmla="*/ 4483865 w 4902506"/>
              <a:gd name="connsiteY93" fmla="*/ 2894497 h 3706714"/>
              <a:gd name="connsiteX94" fmla="*/ 4417763 w 4902506"/>
              <a:gd name="connsiteY94" fmla="*/ 2872463 h 3706714"/>
              <a:gd name="connsiteX95" fmla="*/ 4340645 w 4902506"/>
              <a:gd name="connsiteY95" fmla="*/ 2839412 h 3706714"/>
              <a:gd name="connsiteX96" fmla="*/ 4252510 w 4902506"/>
              <a:gd name="connsiteY96" fmla="*/ 2795345 h 3706714"/>
              <a:gd name="connsiteX97" fmla="*/ 4175392 w 4902506"/>
              <a:gd name="connsiteY97" fmla="*/ 2762294 h 3706714"/>
              <a:gd name="connsiteX98" fmla="*/ 4098274 w 4902506"/>
              <a:gd name="connsiteY98" fmla="*/ 2696193 h 3706714"/>
              <a:gd name="connsiteX99" fmla="*/ 4065224 w 4902506"/>
              <a:gd name="connsiteY99" fmla="*/ 2685176 h 3706714"/>
              <a:gd name="connsiteX100" fmla="*/ 4032173 w 4902506"/>
              <a:gd name="connsiteY100" fmla="*/ 2641109 h 3706714"/>
              <a:gd name="connsiteX101" fmla="*/ 4010139 w 4902506"/>
              <a:gd name="connsiteY101" fmla="*/ 2608058 h 3706714"/>
              <a:gd name="connsiteX102" fmla="*/ 3977089 w 4902506"/>
              <a:gd name="connsiteY102" fmla="*/ 2575008 h 3706714"/>
              <a:gd name="connsiteX103" fmla="*/ 3944038 w 4902506"/>
              <a:gd name="connsiteY103" fmla="*/ 2530940 h 3706714"/>
              <a:gd name="connsiteX104" fmla="*/ 3933021 w 4902506"/>
              <a:gd name="connsiteY104" fmla="*/ 2497890 h 3706714"/>
              <a:gd name="connsiteX105" fmla="*/ 3910988 w 4902506"/>
              <a:gd name="connsiteY105" fmla="*/ 2464839 h 3706714"/>
              <a:gd name="connsiteX106" fmla="*/ 3888954 w 4902506"/>
              <a:gd name="connsiteY106" fmla="*/ 2398738 h 3706714"/>
              <a:gd name="connsiteX107" fmla="*/ 3899971 w 4902506"/>
              <a:gd name="connsiteY107" fmla="*/ 2288569 h 3706714"/>
              <a:gd name="connsiteX108" fmla="*/ 3933021 w 4902506"/>
              <a:gd name="connsiteY108" fmla="*/ 2266535 h 3706714"/>
              <a:gd name="connsiteX109" fmla="*/ 4021156 w 4902506"/>
              <a:gd name="connsiteY109" fmla="*/ 2233485 h 3706714"/>
              <a:gd name="connsiteX110" fmla="*/ 4098274 w 4902506"/>
              <a:gd name="connsiteY110" fmla="*/ 2211451 h 3706714"/>
              <a:gd name="connsiteX111" fmla="*/ 4384713 w 4902506"/>
              <a:gd name="connsiteY111" fmla="*/ 2200434 h 3706714"/>
              <a:gd name="connsiteX112" fmla="*/ 4494882 w 4902506"/>
              <a:gd name="connsiteY112" fmla="*/ 2167384 h 3706714"/>
              <a:gd name="connsiteX113" fmla="*/ 4605050 w 4902506"/>
              <a:gd name="connsiteY113" fmla="*/ 2134333 h 3706714"/>
              <a:gd name="connsiteX114" fmla="*/ 4649118 w 4902506"/>
              <a:gd name="connsiteY114" fmla="*/ 2112299 h 3706714"/>
              <a:gd name="connsiteX115" fmla="*/ 4715219 w 4902506"/>
              <a:gd name="connsiteY115" fmla="*/ 2068232 h 3706714"/>
              <a:gd name="connsiteX116" fmla="*/ 4770303 w 4902506"/>
              <a:gd name="connsiteY116" fmla="*/ 2013147 h 3706714"/>
              <a:gd name="connsiteX117" fmla="*/ 4803354 w 4902506"/>
              <a:gd name="connsiteY117" fmla="*/ 1969080 h 3706714"/>
              <a:gd name="connsiteX118" fmla="*/ 4836404 w 4902506"/>
              <a:gd name="connsiteY118" fmla="*/ 1891962 h 3706714"/>
              <a:gd name="connsiteX119" fmla="*/ 4869455 w 4902506"/>
              <a:gd name="connsiteY119" fmla="*/ 1825861 h 3706714"/>
              <a:gd name="connsiteX120" fmla="*/ 4891489 w 4902506"/>
              <a:gd name="connsiteY120" fmla="*/ 1748743 h 3706714"/>
              <a:gd name="connsiteX121" fmla="*/ 4902506 w 4902506"/>
              <a:gd name="connsiteY121" fmla="*/ 1660608 h 3706714"/>
              <a:gd name="connsiteX122" fmla="*/ 4891489 w 4902506"/>
              <a:gd name="connsiteY122" fmla="*/ 1484338 h 3706714"/>
              <a:gd name="connsiteX123" fmla="*/ 4847421 w 4902506"/>
              <a:gd name="connsiteY123" fmla="*/ 1451287 h 3706714"/>
              <a:gd name="connsiteX124" fmla="*/ 4748270 w 4902506"/>
              <a:gd name="connsiteY124" fmla="*/ 1418237 h 3706714"/>
              <a:gd name="connsiteX125" fmla="*/ 4230477 w 4902506"/>
              <a:gd name="connsiteY125" fmla="*/ 1429253 h 3706714"/>
              <a:gd name="connsiteX126" fmla="*/ 4164376 w 4902506"/>
              <a:gd name="connsiteY126" fmla="*/ 1440270 h 3706714"/>
              <a:gd name="connsiteX127" fmla="*/ 3922004 w 4902506"/>
              <a:gd name="connsiteY127" fmla="*/ 1506371 h 3706714"/>
              <a:gd name="connsiteX128" fmla="*/ 3844886 w 4902506"/>
              <a:gd name="connsiteY128" fmla="*/ 1517388 h 3706714"/>
              <a:gd name="connsiteX129" fmla="*/ 3690650 w 4902506"/>
              <a:gd name="connsiteY129" fmla="*/ 1572473 h 3706714"/>
              <a:gd name="connsiteX130" fmla="*/ 3635566 w 4902506"/>
              <a:gd name="connsiteY130" fmla="*/ 1605523 h 3706714"/>
              <a:gd name="connsiteX131" fmla="*/ 3514380 w 4902506"/>
              <a:gd name="connsiteY131" fmla="*/ 1649591 h 3706714"/>
              <a:gd name="connsiteX132" fmla="*/ 3470313 w 4902506"/>
              <a:gd name="connsiteY132" fmla="*/ 1660608 h 3706714"/>
              <a:gd name="connsiteX133" fmla="*/ 3437262 w 4902506"/>
              <a:gd name="connsiteY133" fmla="*/ 1671624 h 3706714"/>
              <a:gd name="connsiteX134" fmla="*/ 3316077 w 4902506"/>
              <a:gd name="connsiteY134" fmla="*/ 1682641 h 3706714"/>
              <a:gd name="connsiteX135" fmla="*/ 3128790 w 4902506"/>
              <a:gd name="connsiteY135" fmla="*/ 1671624 h 3706714"/>
              <a:gd name="connsiteX136" fmla="*/ 3062689 w 4902506"/>
              <a:gd name="connsiteY136" fmla="*/ 1638574 h 3706714"/>
              <a:gd name="connsiteX137" fmla="*/ 2952520 w 4902506"/>
              <a:gd name="connsiteY137" fmla="*/ 1605523 h 3706714"/>
              <a:gd name="connsiteX138" fmla="*/ 2875402 w 4902506"/>
              <a:gd name="connsiteY138" fmla="*/ 1572473 h 3706714"/>
              <a:gd name="connsiteX139" fmla="*/ 2798284 w 4902506"/>
              <a:gd name="connsiteY139" fmla="*/ 1528405 h 3706714"/>
              <a:gd name="connsiteX140" fmla="*/ 2765233 w 4902506"/>
              <a:gd name="connsiteY140" fmla="*/ 1517388 h 3706714"/>
              <a:gd name="connsiteX141" fmla="*/ 2699132 w 4902506"/>
              <a:gd name="connsiteY141" fmla="*/ 1473321 h 3706714"/>
              <a:gd name="connsiteX142" fmla="*/ 2666082 w 4902506"/>
              <a:gd name="connsiteY142" fmla="*/ 1451287 h 3706714"/>
              <a:gd name="connsiteX143" fmla="*/ 2622014 w 4902506"/>
              <a:gd name="connsiteY143" fmla="*/ 1429253 h 3706714"/>
              <a:gd name="connsiteX144" fmla="*/ 2555913 w 4902506"/>
              <a:gd name="connsiteY144" fmla="*/ 1385186 h 3706714"/>
              <a:gd name="connsiteX145" fmla="*/ 2522862 w 4902506"/>
              <a:gd name="connsiteY145" fmla="*/ 1363152 h 3706714"/>
              <a:gd name="connsiteX146" fmla="*/ 2478795 w 4902506"/>
              <a:gd name="connsiteY146" fmla="*/ 1286034 h 3706714"/>
              <a:gd name="connsiteX147" fmla="*/ 2423710 w 4902506"/>
              <a:gd name="connsiteY147" fmla="*/ 1186882 h 3706714"/>
              <a:gd name="connsiteX148" fmla="*/ 2434727 w 4902506"/>
              <a:gd name="connsiteY148" fmla="*/ 988579 h 3706714"/>
              <a:gd name="connsiteX149" fmla="*/ 2467778 w 4902506"/>
              <a:gd name="connsiteY149" fmla="*/ 944511 h 3706714"/>
              <a:gd name="connsiteX150" fmla="*/ 2577947 w 4902506"/>
              <a:gd name="connsiteY150" fmla="*/ 845359 h 3706714"/>
              <a:gd name="connsiteX151" fmla="*/ 2622014 w 4902506"/>
              <a:gd name="connsiteY151" fmla="*/ 746208 h 3706714"/>
              <a:gd name="connsiteX152" fmla="*/ 2633031 w 4902506"/>
              <a:gd name="connsiteY152" fmla="*/ 713157 h 3706714"/>
              <a:gd name="connsiteX153" fmla="*/ 2610997 w 4902506"/>
              <a:gd name="connsiteY153" fmla="*/ 591971 h 3706714"/>
              <a:gd name="connsiteX154" fmla="*/ 2577947 w 4902506"/>
              <a:gd name="connsiteY154" fmla="*/ 569938 h 3706714"/>
              <a:gd name="connsiteX155" fmla="*/ 2555913 w 4902506"/>
              <a:gd name="connsiteY155" fmla="*/ 536887 h 3706714"/>
              <a:gd name="connsiteX156" fmla="*/ 2478795 w 4902506"/>
              <a:gd name="connsiteY156" fmla="*/ 503837 h 3706714"/>
              <a:gd name="connsiteX157" fmla="*/ 2445744 w 4902506"/>
              <a:gd name="connsiteY157" fmla="*/ 481803 h 3706714"/>
              <a:gd name="connsiteX158" fmla="*/ 2291508 w 4902506"/>
              <a:gd name="connsiteY158" fmla="*/ 415702 h 3706714"/>
              <a:gd name="connsiteX159" fmla="*/ 2225407 w 4902506"/>
              <a:gd name="connsiteY159" fmla="*/ 393668 h 3706714"/>
              <a:gd name="connsiteX160" fmla="*/ 2170323 w 4902506"/>
              <a:gd name="connsiteY160" fmla="*/ 371634 h 3706714"/>
              <a:gd name="connsiteX161" fmla="*/ 1972019 w 4902506"/>
              <a:gd name="connsiteY161" fmla="*/ 525870 h 3706714"/>
              <a:gd name="connsiteX162" fmla="*/ 1729648 w 4902506"/>
              <a:gd name="connsiteY162" fmla="*/ 514853 h 3706714"/>
              <a:gd name="connsiteX163" fmla="*/ 1553378 w 4902506"/>
              <a:gd name="connsiteY163" fmla="*/ 470786 h 3706714"/>
              <a:gd name="connsiteX164" fmla="*/ 1498294 w 4902506"/>
              <a:gd name="connsiteY164" fmla="*/ 503837 h 3706714"/>
              <a:gd name="connsiteX165" fmla="*/ 1465243 w 4902506"/>
              <a:gd name="connsiteY165" fmla="*/ 525870 h 3706714"/>
              <a:gd name="connsiteX166" fmla="*/ 1421176 w 4902506"/>
              <a:gd name="connsiteY166" fmla="*/ 547904 h 3706714"/>
              <a:gd name="connsiteX167" fmla="*/ 1355074 w 4902506"/>
              <a:gd name="connsiteY167" fmla="*/ 536887 h 3706714"/>
              <a:gd name="connsiteX168" fmla="*/ 1266939 w 4902506"/>
              <a:gd name="connsiteY168" fmla="*/ 481803 h 3706714"/>
              <a:gd name="connsiteX169" fmla="*/ 1156771 w 4902506"/>
              <a:gd name="connsiteY169" fmla="*/ 360617 h 3706714"/>
              <a:gd name="connsiteX170" fmla="*/ 1101686 w 4902506"/>
              <a:gd name="connsiteY170" fmla="*/ 294516 h 3706714"/>
              <a:gd name="connsiteX171" fmla="*/ 1079653 w 4902506"/>
              <a:gd name="connsiteY171" fmla="*/ 250449 h 3706714"/>
              <a:gd name="connsiteX172" fmla="*/ 1057619 w 4902506"/>
              <a:gd name="connsiteY172" fmla="*/ 184347 h 3706714"/>
              <a:gd name="connsiteX173" fmla="*/ 991518 w 4902506"/>
              <a:gd name="connsiteY173" fmla="*/ 129263 h 3706714"/>
              <a:gd name="connsiteX174" fmla="*/ 914400 w 4902506"/>
              <a:gd name="connsiteY174" fmla="*/ 85196 h 3706714"/>
              <a:gd name="connsiteX175" fmla="*/ 837282 w 4902506"/>
              <a:gd name="connsiteY175" fmla="*/ 19094 h 3706714"/>
              <a:gd name="connsiteX176" fmla="*/ 782197 w 4902506"/>
              <a:gd name="connsiteY176" fmla="*/ 8077 h 370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4902506" h="3706714">
                <a:moveTo>
                  <a:pt x="782197" y="8077"/>
                </a:moveTo>
                <a:cubicBezTo>
                  <a:pt x="738130" y="9913"/>
                  <a:pt x="641673" y="16352"/>
                  <a:pt x="572877" y="30111"/>
                </a:cubicBezTo>
                <a:cubicBezTo>
                  <a:pt x="481603" y="48366"/>
                  <a:pt x="536424" y="39265"/>
                  <a:pt x="407624" y="52145"/>
                </a:cubicBezTo>
                <a:cubicBezTo>
                  <a:pt x="392935" y="55817"/>
                  <a:pt x="378115" y="59002"/>
                  <a:pt x="363556" y="63162"/>
                </a:cubicBezTo>
                <a:cubicBezTo>
                  <a:pt x="352390" y="66352"/>
                  <a:pt x="341772" y="71362"/>
                  <a:pt x="330506" y="74179"/>
                </a:cubicBezTo>
                <a:cubicBezTo>
                  <a:pt x="312340" y="78721"/>
                  <a:pt x="293783" y="81524"/>
                  <a:pt x="275421" y="85196"/>
                </a:cubicBezTo>
                <a:cubicBezTo>
                  <a:pt x="260732" y="92540"/>
                  <a:pt x="245436" y="98780"/>
                  <a:pt x="231354" y="107229"/>
                </a:cubicBezTo>
                <a:cubicBezTo>
                  <a:pt x="208646" y="120854"/>
                  <a:pt x="165253" y="151297"/>
                  <a:pt x="165253" y="151297"/>
                </a:cubicBezTo>
                <a:cubicBezTo>
                  <a:pt x="157908" y="162314"/>
                  <a:pt x="143880" y="171123"/>
                  <a:pt x="143219" y="184347"/>
                </a:cubicBezTo>
                <a:cubicBezTo>
                  <a:pt x="134938" y="349974"/>
                  <a:pt x="143956" y="319868"/>
                  <a:pt x="165253" y="415702"/>
                </a:cubicBezTo>
                <a:cubicBezTo>
                  <a:pt x="182980" y="495471"/>
                  <a:pt x="167600" y="444775"/>
                  <a:pt x="187286" y="503837"/>
                </a:cubicBezTo>
                <a:cubicBezTo>
                  <a:pt x="186009" y="534496"/>
                  <a:pt x="185560" y="757362"/>
                  <a:pt x="165253" y="845359"/>
                </a:cubicBezTo>
                <a:cubicBezTo>
                  <a:pt x="160030" y="867990"/>
                  <a:pt x="150564" y="889427"/>
                  <a:pt x="143219" y="911461"/>
                </a:cubicBezTo>
                <a:lnTo>
                  <a:pt x="132202" y="944511"/>
                </a:lnTo>
                <a:cubicBezTo>
                  <a:pt x="128530" y="955528"/>
                  <a:pt x="125498" y="966780"/>
                  <a:pt x="121185" y="977562"/>
                </a:cubicBezTo>
                <a:cubicBezTo>
                  <a:pt x="113840" y="995923"/>
                  <a:pt x="105909" y="1014061"/>
                  <a:pt x="99151" y="1032646"/>
                </a:cubicBezTo>
                <a:cubicBezTo>
                  <a:pt x="91214" y="1054473"/>
                  <a:pt x="84462" y="1076713"/>
                  <a:pt x="77118" y="1098747"/>
                </a:cubicBezTo>
                <a:lnTo>
                  <a:pt x="33050" y="1230950"/>
                </a:lnTo>
                <a:cubicBezTo>
                  <a:pt x="29378" y="1241967"/>
                  <a:pt x="24849" y="1252734"/>
                  <a:pt x="22033" y="1264000"/>
                </a:cubicBezTo>
                <a:lnTo>
                  <a:pt x="0" y="1352135"/>
                </a:lnTo>
                <a:cubicBezTo>
                  <a:pt x="3672" y="1396203"/>
                  <a:pt x="5172" y="1440505"/>
                  <a:pt x="11016" y="1484338"/>
                </a:cubicBezTo>
                <a:cubicBezTo>
                  <a:pt x="12551" y="1495849"/>
                  <a:pt x="14903" y="1508222"/>
                  <a:pt x="22033" y="1517388"/>
                </a:cubicBezTo>
                <a:cubicBezTo>
                  <a:pt x="41164" y="1541985"/>
                  <a:pt x="66101" y="1561456"/>
                  <a:pt x="88135" y="1583490"/>
                </a:cubicBezTo>
                <a:cubicBezTo>
                  <a:pt x="124403" y="1619758"/>
                  <a:pt x="134580" y="1634256"/>
                  <a:pt x="187286" y="1660608"/>
                </a:cubicBezTo>
                <a:cubicBezTo>
                  <a:pt x="199935" y="1666932"/>
                  <a:pt x="260111" y="1700914"/>
                  <a:pt x="286438" y="1704675"/>
                </a:cubicBezTo>
                <a:cubicBezTo>
                  <a:pt x="326592" y="1710411"/>
                  <a:pt x="367229" y="1712020"/>
                  <a:pt x="407624" y="1715692"/>
                </a:cubicBezTo>
                <a:cubicBezTo>
                  <a:pt x="565532" y="1712020"/>
                  <a:pt x="723693" y="1714328"/>
                  <a:pt x="881349" y="1704675"/>
                </a:cubicBezTo>
                <a:cubicBezTo>
                  <a:pt x="904531" y="1703256"/>
                  <a:pt x="928125" y="1695524"/>
                  <a:pt x="947450" y="1682641"/>
                </a:cubicBezTo>
                <a:lnTo>
                  <a:pt x="980501" y="1660608"/>
                </a:lnTo>
                <a:cubicBezTo>
                  <a:pt x="984173" y="1649591"/>
                  <a:pt x="983307" y="1635769"/>
                  <a:pt x="991518" y="1627557"/>
                </a:cubicBezTo>
                <a:cubicBezTo>
                  <a:pt x="999729" y="1619346"/>
                  <a:pt x="1017818" y="1625990"/>
                  <a:pt x="1024568" y="1616540"/>
                </a:cubicBezTo>
                <a:cubicBezTo>
                  <a:pt x="1038068" y="1597641"/>
                  <a:pt x="1046602" y="1550439"/>
                  <a:pt x="1046602" y="1550439"/>
                </a:cubicBezTo>
                <a:cubicBezTo>
                  <a:pt x="1050274" y="1462304"/>
                  <a:pt x="1045961" y="1373472"/>
                  <a:pt x="1057619" y="1286034"/>
                </a:cubicBezTo>
                <a:cubicBezTo>
                  <a:pt x="1060875" y="1261616"/>
                  <a:pt x="1081195" y="1242673"/>
                  <a:pt x="1090670" y="1219933"/>
                </a:cubicBezTo>
                <a:cubicBezTo>
                  <a:pt x="1099603" y="1198494"/>
                  <a:pt x="1103092" y="1174976"/>
                  <a:pt x="1112703" y="1153832"/>
                </a:cubicBezTo>
                <a:cubicBezTo>
                  <a:pt x="1122196" y="1132947"/>
                  <a:pt x="1152655" y="1088396"/>
                  <a:pt x="1167788" y="1065697"/>
                </a:cubicBezTo>
                <a:cubicBezTo>
                  <a:pt x="1189547" y="1000413"/>
                  <a:pt x="1163124" y="1063264"/>
                  <a:pt x="1222872" y="988579"/>
                </a:cubicBezTo>
                <a:cubicBezTo>
                  <a:pt x="1239415" y="967900"/>
                  <a:pt x="1249986" y="942821"/>
                  <a:pt x="1266939" y="922477"/>
                </a:cubicBezTo>
                <a:cubicBezTo>
                  <a:pt x="1314102" y="865881"/>
                  <a:pt x="1319139" y="865644"/>
                  <a:pt x="1366091" y="834343"/>
                </a:cubicBezTo>
                <a:cubicBezTo>
                  <a:pt x="1373436" y="823326"/>
                  <a:pt x="1377786" y="809563"/>
                  <a:pt x="1388125" y="801292"/>
                </a:cubicBezTo>
                <a:cubicBezTo>
                  <a:pt x="1397193" y="794037"/>
                  <a:pt x="1409563" y="790275"/>
                  <a:pt x="1421176" y="790275"/>
                </a:cubicBezTo>
                <a:cubicBezTo>
                  <a:pt x="1542417" y="790275"/>
                  <a:pt x="1663547" y="797620"/>
                  <a:pt x="1784732" y="801292"/>
                </a:cubicBezTo>
                <a:cubicBezTo>
                  <a:pt x="1799421" y="812309"/>
                  <a:pt x="1812858" y="825233"/>
                  <a:pt x="1828800" y="834343"/>
                </a:cubicBezTo>
                <a:cubicBezTo>
                  <a:pt x="1870617" y="858238"/>
                  <a:pt x="1856515" y="829007"/>
                  <a:pt x="1894901" y="867393"/>
                </a:cubicBezTo>
                <a:cubicBezTo>
                  <a:pt x="1975254" y="947746"/>
                  <a:pt x="1910150" y="894505"/>
                  <a:pt x="1961002" y="955528"/>
                </a:cubicBezTo>
                <a:cubicBezTo>
                  <a:pt x="1970976" y="967497"/>
                  <a:pt x="1983036" y="977562"/>
                  <a:pt x="1994053" y="988579"/>
                </a:cubicBezTo>
                <a:cubicBezTo>
                  <a:pt x="1997725" y="999596"/>
                  <a:pt x="2000496" y="1010955"/>
                  <a:pt x="2005070" y="1021629"/>
                </a:cubicBezTo>
                <a:cubicBezTo>
                  <a:pt x="2023984" y="1065763"/>
                  <a:pt x="2027787" y="1057415"/>
                  <a:pt x="2038120" y="1098747"/>
                </a:cubicBezTo>
                <a:cubicBezTo>
                  <a:pt x="2042662" y="1116913"/>
                  <a:pt x="2045075" y="1135553"/>
                  <a:pt x="2049137" y="1153832"/>
                </a:cubicBezTo>
                <a:cubicBezTo>
                  <a:pt x="2052422" y="1168613"/>
                  <a:pt x="2056482" y="1183210"/>
                  <a:pt x="2060154" y="1197899"/>
                </a:cubicBezTo>
                <a:cubicBezTo>
                  <a:pt x="2074046" y="1309030"/>
                  <a:pt x="2079406" y="1305507"/>
                  <a:pt x="2060154" y="1440270"/>
                </a:cubicBezTo>
                <a:cubicBezTo>
                  <a:pt x="2049417" y="1515430"/>
                  <a:pt x="2040281" y="1497726"/>
                  <a:pt x="2027103" y="1550439"/>
                </a:cubicBezTo>
                <a:cubicBezTo>
                  <a:pt x="2007003" y="1630837"/>
                  <a:pt x="2032696" y="1583376"/>
                  <a:pt x="1983036" y="1649591"/>
                </a:cubicBezTo>
                <a:cubicBezTo>
                  <a:pt x="1956815" y="1728253"/>
                  <a:pt x="1973885" y="1696367"/>
                  <a:pt x="1938968" y="1748743"/>
                </a:cubicBezTo>
                <a:cubicBezTo>
                  <a:pt x="1918560" y="1850783"/>
                  <a:pt x="1944864" y="1760458"/>
                  <a:pt x="1894901" y="1847894"/>
                </a:cubicBezTo>
                <a:cubicBezTo>
                  <a:pt x="1889139" y="1857977"/>
                  <a:pt x="1887962" y="1870071"/>
                  <a:pt x="1883884" y="1880945"/>
                </a:cubicBezTo>
                <a:cubicBezTo>
                  <a:pt x="1876940" y="1899462"/>
                  <a:pt x="1869195" y="1917668"/>
                  <a:pt x="1861850" y="1936029"/>
                </a:cubicBezTo>
                <a:cubicBezTo>
                  <a:pt x="1865522" y="1998458"/>
                  <a:pt x="1863590" y="2061471"/>
                  <a:pt x="1872867" y="2123316"/>
                </a:cubicBezTo>
                <a:cubicBezTo>
                  <a:pt x="1874831" y="2136410"/>
                  <a:pt x="1888979" y="2144524"/>
                  <a:pt x="1894901" y="2156367"/>
                </a:cubicBezTo>
                <a:cubicBezTo>
                  <a:pt x="1900094" y="2166754"/>
                  <a:pt x="1898664" y="2180349"/>
                  <a:pt x="1905918" y="2189417"/>
                </a:cubicBezTo>
                <a:cubicBezTo>
                  <a:pt x="1915700" y="2201644"/>
                  <a:pt x="1980723" y="2273413"/>
                  <a:pt x="2016086" y="2288569"/>
                </a:cubicBezTo>
                <a:cubicBezTo>
                  <a:pt x="2058346" y="2306681"/>
                  <a:pt x="2175633" y="2308931"/>
                  <a:pt x="2192356" y="2310603"/>
                </a:cubicBezTo>
                <a:cubicBezTo>
                  <a:pt x="2221816" y="2313549"/>
                  <a:pt x="2251287" y="2316753"/>
                  <a:pt x="2280491" y="2321620"/>
                </a:cubicBezTo>
                <a:cubicBezTo>
                  <a:pt x="2318764" y="2327999"/>
                  <a:pt x="2334582" y="2335216"/>
                  <a:pt x="2368626" y="2354670"/>
                </a:cubicBezTo>
                <a:cubicBezTo>
                  <a:pt x="2380122" y="2361239"/>
                  <a:pt x="2389834" y="2370782"/>
                  <a:pt x="2401677" y="2376704"/>
                </a:cubicBezTo>
                <a:cubicBezTo>
                  <a:pt x="2412064" y="2381897"/>
                  <a:pt x="2423710" y="2384049"/>
                  <a:pt x="2434727" y="2387721"/>
                </a:cubicBezTo>
                <a:cubicBezTo>
                  <a:pt x="2445744" y="2398738"/>
                  <a:pt x="2460810" y="2406836"/>
                  <a:pt x="2467778" y="2420771"/>
                </a:cubicBezTo>
                <a:cubicBezTo>
                  <a:pt x="2489258" y="2463730"/>
                  <a:pt x="2473996" y="2509445"/>
                  <a:pt x="2467778" y="2552974"/>
                </a:cubicBezTo>
                <a:cubicBezTo>
                  <a:pt x="2486139" y="2593369"/>
                  <a:pt x="2503018" y="2634471"/>
                  <a:pt x="2522862" y="2674159"/>
                </a:cubicBezTo>
                <a:cubicBezTo>
                  <a:pt x="2539771" y="2707976"/>
                  <a:pt x="2561762" y="2739142"/>
                  <a:pt x="2577947" y="2773311"/>
                </a:cubicBezTo>
                <a:cubicBezTo>
                  <a:pt x="2658106" y="2942536"/>
                  <a:pt x="2589638" y="2834916"/>
                  <a:pt x="2644048" y="2916531"/>
                </a:cubicBezTo>
                <a:cubicBezTo>
                  <a:pt x="2651393" y="2942237"/>
                  <a:pt x="2663422" y="2967047"/>
                  <a:pt x="2666082" y="2993649"/>
                </a:cubicBezTo>
                <a:cubicBezTo>
                  <a:pt x="2667238" y="3005204"/>
                  <a:pt x="2655065" y="3015086"/>
                  <a:pt x="2655065" y="3026699"/>
                </a:cubicBezTo>
                <a:cubicBezTo>
                  <a:pt x="2655065" y="3049037"/>
                  <a:pt x="2661701" y="3070896"/>
                  <a:pt x="2666082" y="3092800"/>
                </a:cubicBezTo>
                <a:cubicBezTo>
                  <a:pt x="2741119" y="3467992"/>
                  <a:pt x="2647086" y="3010555"/>
                  <a:pt x="2710149" y="3247037"/>
                </a:cubicBezTo>
                <a:cubicBezTo>
                  <a:pt x="2722997" y="3295217"/>
                  <a:pt x="2675262" y="3417799"/>
                  <a:pt x="2754216" y="3489408"/>
                </a:cubicBezTo>
                <a:cubicBezTo>
                  <a:pt x="2833170" y="3561018"/>
                  <a:pt x="3007604" y="3643644"/>
                  <a:pt x="3183874" y="3676694"/>
                </a:cubicBezTo>
                <a:cubicBezTo>
                  <a:pt x="3360144" y="3709744"/>
                  <a:pt x="3602515" y="3684039"/>
                  <a:pt x="3811836" y="3687711"/>
                </a:cubicBezTo>
                <a:cubicBezTo>
                  <a:pt x="4095788" y="3709554"/>
                  <a:pt x="4124124" y="3716319"/>
                  <a:pt x="4538949" y="3687711"/>
                </a:cubicBezTo>
                <a:cubicBezTo>
                  <a:pt x="4560311" y="3686238"/>
                  <a:pt x="4577687" y="3668492"/>
                  <a:pt x="4594033" y="3654661"/>
                </a:cubicBezTo>
                <a:cubicBezTo>
                  <a:pt x="4625750" y="3627824"/>
                  <a:pt x="4652790" y="3595904"/>
                  <a:pt x="4682168" y="3566526"/>
                </a:cubicBezTo>
                <a:cubicBezTo>
                  <a:pt x="4696857" y="3551837"/>
                  <a:pt x="4714712" y="3539743"/>
                  <a:pt x="4726236" y="3522458"/>
                </a:cubicBezTo>
                <a:cubicBezTo>
                  <a:pt x="4759793" y="3472123"/>
                  <a:pt x="4738908" y="3498771"/>
                  <a:pt x="4792337" y="3445340"/>
                </a:cubicBezTo>
                <a:cubicBezTo>
                  <a:pt x="4796009" y="3430651"/>
                  <a:pt x="4795842" y="3414419"/>
                  <a:pt x="4803354" y="3401273"/>
                </a:cubicBezTo>
                <a:cubicBezTo>
                  <a:pt x="4811084" y="3387746"/>
                  <a:pt x="4830811" y="3382764"/>
                  <a:pt x="4836404" y="3368222"/>
                </a:cubicBezTo>
                <a:cubicBezTo>
                  <a:pt x="4849848" y="3333268"/>
                  <a:pt x="4858438" y="3258053"/>
                  <a:pt x="4858438" y="3258053"/>
                </a:cubicBezTo>
                <a:cubicBezTo>
                  <a:pt x="4841643" y="3123697"/>
                  <a:pt x="4862736" y="3212999"/>
                  <a:pt x="4825388" y="3125851"/>
                </a:cubicBezTo>
                <a:cubicBezTo>
                  <a:pt x="4820814" y="3115177"/>
                  <a:pt x="4820813" y="3102463"/>
                  <a:pt x="4814371" y="3092800"/>
                </a:cubicBezTo>
                <a:cubicBezTo>
                  <a:pt x="4805729" y="3079837"/>
                  <a:pt x="4793045" y="3070010"/>
                  <a:pt x="4781320" y="3059750"/>
                </a:cubicBezTo>
                <a:cubicBezTo>
                  <a:pt x="4708249" y="2995813"/>
                  <a:pt x="4750874" y="3032909"/>
                  <a:pt x="4682168" y="2993649"/>
                </a:cubicBezTo>
                <a:cubicBezTo>
                  <a:pt x="4643465" y="2971533"/>
                  <a:pt x="4640800" y="2959349"/>
                  <a:pt x="4594033" y="2938564"/>
                </a:cubicBezTo>
                <a:cubicBezTo>
                  <a:pt x="4580197" y="2932415"/>
                  <a:pt x="4564525" y="2931706"/>
                  <a:pt x="4549966" y="2927547"/>
                </a:cubicBezTo>
                <a:cubicBezTo>
                  <a:pt x="4538800" y="2924357"/>
                  <a:pt x="4527932" y="2920203"/>
                  <a:pt x="4516915" y="2916531"/>
                </a:cubicBezTo>
                <a:cubicBezTo>
                  <a:pt x="4505898" y="2909186"/>
                  <a:pt x="4495964" y="2899875"/>
                  <a:pt x="4483865" y="2894497"/>
                </a:cubicBezTo>
                <a:cubicBezTo>
                  <a:pt x="4462641" y="2885064"/>
                  <a:pt x="4417763" y="2872463"/>
                  <a:pt x="4417763" y="2872463"/>
                </a:cubicBezTo>
                <a:cubicBezTo>
                  <a:pt x="4338940" y="2819913"/>
                  <a:pt x="4435496" y="2878933"/>
                  <a:pt x="4340645" y="2839412"/>
                </a:cubicBezTo>
                <a:cubicBezTo>
                  <a:pt x="4310326" y="2826779"/>
                  <a:pt x="4282412" y="2808937"/>
                  <a:pt x="4252510" y="2795345"/>
                </a:cubicBezTo>
                <a:cubicBezTo>
                  <a:pt x="4176980" y="2761013"/>
                  <a:pt x="4267889" y="2815149"/>
                  <a:pt x="4175392" y="2762294"/>
                </a:cubicBezTo>
                <a:cubicBezTo>
                  <a:pt x="4090510" y="2713790"/>
                  <a:pt x="4205909" y="2773076"/>
                  <a:pt x="4098274" y="2696193"/>
                </a:cubicBezTo>
                <a:cubicBezTo>
                  <a:pt x="4088824" y="2689443"/>
                  <a:pt x="4076241" y="2688848"/>
                  <a:pt x="4065224" y="2685176"/>
                </a:cubicBezTo>
                <a:cubicBezTo>
                  <a:pt x="4054207" y="2670487"/>
                  <a:pt x="4042845" y="2656050"/>
                  <a:pt x="4032173" y="2641109"/>
                </a:cubicBezTo>
                <a:cubicBezTo>
                  <a:pt x="4024477" y="2630335"/>
                  <a:pt x="4018616" y="2618230"/>
                  <a:pt x="4010139" y="2608058"/>
                </a:cubicBezTo>
                <a:cubicBezTo>
                  <a:pt x="4000165" y="2596089"/>
                  <a:pt x="3987228" y="2586837"/>
                  <a:pt x="3977089" y="2575008"/>
                </a:cubicBezTo>
                <a:cubicBezTo>
                  <a:pt x="3965139" y="2561067"/>
                  <a:pt x="3955055" y="2545629"/>
                  <a:pt x="3944038" y="2530940"/>
                </a:cubicBezTo>
                <a:cubicBezTo>
                  <a:pt x="3940366" y="2519923"/>
                  <a:pt x="3938214" y="2508277"/>
                  <a:pt x="3933021" y="2497890"/>
                </a:cubicBezTo>
                <a:cubicBezTo>
                  <a:pt x="3927100" y="2486047"/>
                  <a:pt x="3916365" y="2476938"/>
                  <a:pt x="3910988" y="2464839"/>
                </a:cubicBezTo>
                <a:cubicBezTo>
                  <a:pt x="3901555" y="2443615"/>
                  <a:pt x="3888954" y="2398738"/>
                  <a:pt x="3888954" y="2398738"/>
                </a:cubicBezTo>
                <a:cubicBezTo>
                  <a:pt x="3892626" y="2362015"/>
                  <a:pt x="3888300" y="2323581"/>
                  <a:pt x="3899971" y="2288569"/>
                </a:cubicBezTo>
                <a:cubicBezTo>
                  <a:pt x="3904158" y="2276008"/>
                  <a:pt x="3921525" y="2273104"/>
                  <a:pt x="3933021" y="2266535"/>
                </a:cubicBezTo>
                <a:cubicBezTo>
                  <a:pt x="3984360" y="2237199"/>
                  <a:pt x="3966939" y="2248976"/>
                  <a:pt x="4021156" y="2233485"/>
                </a:cubicBezTo>
                <a:cubicBezTo>
                  <a:pt x="4043357" y="2227142"/>
                  <a:pt x="4075815" y="2212948"/>
                  <a:pt x="4098274" y="2211451"/>
                </a:cubicBezTo>
                <a:cubicBezTo>
                  <a:pt x="4193613" y="2205095"/>
                  <a:pt x="4289233" y="2204106"/>
                  <a:pt x="4384713" y="2200434"/>
                </a:cubicBezTo>
                <a:cubicBezTo>
                  <a:pt x="4493495" y="2178677"/>
                  <a:pt x="4386179" y="2203618"/>
                  <a:pt x="4494882" y="2167384"/>
                </a:cubicBezTo>
                <a:cubicBezTo>
                  <a:pt x="4542322" y="2151571"/>
                  <a:pt x="4553974" y="2159871"/>
                  <a:pt x="4605050" y="2134333"/>
                </a:cubicBezTo>
                <a:cubicBezTo>
                  <a:pt x="4619739" y="2126988"/>
                  <a:pt x="4635035" y="2120749"/>
                  <a:pt x="4649118" y="2112299"/>
                </a:cubicBezTo>
                <a:cubicBezTo>
                  <a:pt x="4671825" y="2098675"/>
                  <a:pt x="4715219" y="2068232"/>
                  <a:pt x="4715219" y="2068232"/>
                </a:cubicBezTo>
                <a:cubicBezTo>
                  <a:pt x="4773974" y="1980099"/>
                  <a:pt x="4696860" y="2086590"/>
                  <a:pt x="4770303" y="2013147"/>
                </a:cubicBezTo>
                <a:cubicBezTo>
                  <a:pt x="4783286" y="2000164"/>
                  <a:pt x="4792337" y="1983769"/>
                  <a:pt x="4803354" y="1969080"/>
                </a:cubicBezTo>
                <a:cubicBezTo>
                  <a:pt x="4829191" y="1891569"/>
                  <a:pt x="4795564" y="1987257"/>
                  <a:pt x="4836404" y="1891962"/>
                </a:cubicBezTo>
                <a:cubicBezTo>
                  <a:pt x="4863769" y="1828109"/>
                  <a:pt x="4827114" y="1889371"/>
                  <a:pt x="4869455" y="1825861"/>
                </a:cubicBezTo>
                <a:cubicBezTo>
                  <a:pt x="4878186" y="1799667"/>
                  <a:pt x="4886878" y="1776408"/>
                  <a:pt x="4891489" y="1748743"/>
                </a:cubicBezTo>
                <a:cubicBezTo>
                  <a:pt x="4896356" y="1719539"/>
                  <a:pt x="4898834" y="1689986"/>
                  <a:pt x="4902506" y="1660608"/>
                </a:cubicBezTo>
                <a:cubicBezTo>
                  <a:pt x="4898834" y="1601851"/>
                  <a:pt x="4906471" y="1541271"/>
                  <a:pt x="4891489" y="1484338"/>
                </a:cubicBezTo>
                <a:cubicBezTo>
                  <a:pt x="4886816" y="1466581"/>
                  <a:pt x="4863472" y="1460204"/>
                  <a:pt x="4847421" y="1451287"/>
                </a:cubicBezTo>
                <a:cubicBezTo>
                  <a:pt x="4813476" y="1432428"/>
                  <a:pt x="4784575" y="1427313"/>
                  <a:pt x="4748270" y="1418237"/>
                </a:cubicBezTo>
                <a:lnTo>
                  <a:pt x="4230477" y="1429253"/>
                </a:lnTo>
                <a:cubicBezTo>
                  <a:pt x="4208155" y="1430095"/>
                  <a:pt x="4186234" y="1435668"/>
                  <a:pt x="4164376" y="1440270"/>
                </a:cubicBezTo>
                <a:cubicBezTo>
                  <a:pt x="3645666" y="1549473"/>
                  <a:pt x="4310496" y="1409249"/>
                  <a:pt x="3922004" y="1506371"/>
                </a:cubicBezTo>
                <a:cubicBezTo>
                  <a:pt x="3896812" y="1512669"/>
                  <a:pt x="3870592" y="1513716"/>
                  <a:pt x="3844886" y="1517388"/>
                </a:cubicBezTo>
                <a:cubicBezTo>
                  <a:pt x="3720660" y="1567079"/>
                  <a:pt x="3773089" y="1551863"/>
                  <a:pt x="3690650" y="1572473"/>
                </a:cubicBezTo>
                <a:cubicBezTo>
                  <a:pt x="3672289" y="1583490"/>
                  <a:pt x="3654718" y="1595947"/>
                  <a:pt x="3635566" y="1605523"/>
                </a:cubicBezTo>
                <a:cubicBezTo>
                  <a:pt x="3609281" y="1618665"/>
                  <a:pt x="3540092" y="1641877"/>
                  <a:pt x="3514380" y="1649591"/>
                </a:cubicBezTo>
                <a:cubicBezTo>
                  <a:pt x="3499877" y="1653942"/>
                  <a:pt x="3484872" y="1656449"/>
                  <a:pt x="3470313" y="1660608"/>
                </a:cubicBezTo>
                <a:cubicBezTo>
                  <a:pt x="3459147" y="1663798"/>
                  <a:pt x="3448758" y="1669982"/>
                  <a:pt x="3437262" y="1671624"/>
                </a:cubicBezTo>
                <a:cubicBezTo>
                  <a:pt x="3397108" y="1677360"/>
                  <a:pt x="3356472" y="1678969"/>
                  <a:pt x="3316077" y="1682641"/>
                </a:cubicBezTo>
                <a:cubicBezTo>
                  <a:pt x="3253648" y="1678969"/>
                  <a:pt x="3190402" y="1682339"/>
                  <a:pt x="3128790" y="1671624"/>
                </a:cubicBezTo>
                <a:cubicBezTo>
                  <a:pt x="3104520" y="1667403"/>
                  <a:pt x="3085561" y="1647723"/>
                  <a:pt x="3062689" y="1638574"/>
                </a:cubicBezTo>
                <a:cubicBezTo>
                  <a:pt x="3024197" y="1623178"/>
                  <a:pt x="2989870" y="1630422"/>
                  <a:pt x="2952520" y="1605523"/>
                </a:cubicBezTo>
                <a:cubicBezTo>
                  <a:pt x="2906872" y="1575091"/>
                  <a:pt x="2932315" y="1586701"/>
                  <a:pt x="2875402" y="1572473"/>
                </a:cubicBezTo>
                <a:cubicBezTo>
                  <a:pt x="2842211" y="1550346"/>
                  <a:pt x="2837419" y="1545177"/>
                  <a:pt x="2798284" y="1528405"/>
                </a:cubicBezTo>
                <a:cubicBezTo>
                  <a:pt x="2787610" y="1523830"/>
                  <a:pt x="2775385" y="1523028"/>
                  <a:pt x="2765233" y="1517388"/>
                </a:cubicBezTo>
                <a:cubicBezTo>
                  <a:pt x="2742084" y="1504528"/>
                  <a:pt x="2721166" y="1488010"/>
                  <a:pt x="2699132" y="1473321"/>
                </a:cubicBezTo>
                <a:cubicBezTo>
                  <a:pt x="2688115" y="1465976"/>
                  <a:pt x="2677925" y="1457208"/>
                  <a:pt x="2666082" y="1451287"/>
                </a:cubicBezTo>
                <a:cubicBezTo>
                  <a:pt x="2651393" y="1443942"/>
                  <a:pt x="2636097" y="1437703"/>
                  <a:pt x="2622014" y="1429253"/>
                </a:cubicBezTo>
                <a:cubicBezTo>
                  <a:pt x="2599307" y="1415629"/>
                  <a:pt x="2577947" y="1399875"/>
                  <a:pt x="2555913" y="1385186"/>
                </a:cubicBezTo>
                <a:lnTo>
                  <a:pt x="2522862" y="1363152"/>
                </a:lnTo>
                <a:cubicBezTo>
                  <a:pt x="2414441" y="1218589"/>
                  <a:pt x="2538882" y="1394189"/>
                  <a:pt x="2478795" y="1286034"/>
                </a:cubicBezTo>
                <a:cubicBezTo>
                  <a:pt x="2415658" y="1172388"/>
                  <a:pt x="2448639" y="1261668"/>
                  <a:pt x="2423710" y="1186882"/>
                </a:cubicBezTo>
                <a:cubicBezTo>
                  <a:pt x="2427382" y="1120781"/>
                  <a:pt x="2422884" y="1053714"/>
                  <a:pt x="2434727" y="988579"/>
                </a:cubicBezTo>
                <a:cubicBezTo>
                  <a:pt x="2438012" y="970514"/>
                  <a:pt x="2455495" y="958159"/>
                  <a:pt x="2467778" y="944511"/>
                </a:cubicBezTo>
                <a:cubicBezTo>
                  <a:pt x="2522529" y="883677"/>
                  <a:pt x="2523290" y="886352"/>
                  <a:pt x="2577947" y="845359"/>
                </a:cubicBezTo>
                <a:cubicBezTo>
                  <a:pt x="2612863" y="792984"/>
                  <a:pt x="2595793" y="824869"/>
                  <a:pt x="2622014" y="746208"/>
                </a:cubicBezTo>
                <a:lnTo>
                  <a:pt x="2633031" y="713157"/>
                </a:lnTo>
                <a:cubicBezTo>
                  <a:pt x="2625686" y="672762"/>
                  <a:pt x="2625736" y="630292"/>
                  <a:pt x="2610997" y="591971"/>
                </a:cubicBezTo>
                <a:cubicBezTo>
                  <a:pt x="2606244" y="579613"/>
                  <a:pt x="2587309" y="579300"/>
                  <a:pt x="2577947" y="569938"/>
                </a:cubicBezTo>
                <a:cubicBezTo>
                  <a:pt x="2568584" y="560575"/>
                  <a:pt x="2566085" y="545364"/>
                  <a:pt x="2555913" y="536887"/>
                </a:cubicBezTo>
                <a:cubicBezTo>
                  <a:pt x="2537760" y="521760"/>
                  <a:pt x="2501757" y="511491"/>
                  <a:pt x="2478795" y="503837"/>
                </a:cubicBezTo>
                <a:cubicBezTo>
                  <a:pt x="2467778" y="496492"/>
                  <a:pt x="2457240" y="488372"/>
                  <a:pt x="2445744" y="481803"/>
                </a:cubicBezTo>
                <a:cubicBezTo>
                  <a:pt x="2404711" y="458355"/>
                  <a:pt x="2324420" y="426673"/>
                  <a:pt x="2291508" y="415702"/>
                </a:cubicBezTo>
                <a:cubicBezTo>
                  <a:pt x="2269474" y="408357"/>
                  <a:pt x="2247234" y="401605"/>
                  <a:pt x="2225407" y="393668"/>
                </a:cubicBezTo>
                <a:cubicBezTo>
                  <a:pt x="2206822" y="386910"/>
                  <a:pt x="2212554" y="349600"/>
                  <a:pt x="2170323" y="371634"/>
                </a:cubicBezTo>
                <a:cubicBezTo>
                  <a:pt x="2128092" y="393668"/>
                  <a:pt x="1992276" y="527558"/>
                  <a:pt x="1972019" y="525870"/>
                </a:cubicBezTo>
                <a:cubicBezTo>
                  <a:pt x="1913262" y="529542"/>
                  <a:pt x="1799422" y="524034"/>
                  <a:pt x="1729648" y="514853"/>
                </a:cubicBezTo>
                <a:cubicBezTo>
                  <a:pt x="1659875" y="505672"/>
                  <a:pt x="1591937" y="472622"/>
                  <a:pt x="1553378" y="470786"/>
                </a:cubicBezTo>
                <a:cubicBezTo>
                  <a:pt x="1514819" y="468950"/>
                  <a:pt x="1516111" y="491960"/>
                  <a:pt x="1498294" y="503837"/>
                </a:cubicBezTo>
                <a:cubicBezTo>
                  <a:pt x="1487277" y="511181"/>
                  <a:pt x="1476739" y="519301"/>
                  <a:pt x="1465243" y="525870"/>
                </a:cubicBezTo>
                <a:cubicBezTo>
                  <a:pt x="1450984" y="534018"/>
                  <a:pt x="1435865" y="540559"/>
                  <a:pt x="1421176" y="547904"/>
                </a:cubicBezTo>
                <a:cubicBezTo>
                  <a:pt x="1399142" y="544232"/>
                  <a:pt x="1376470" y="543306"/>
                  <a:pt x="1355074" y="536887"/>
                </a:cubicBezTo>
                <a:cubicBezTo>
                  <a:pt x="1327814" y="528709"/>
                  <a:pt x="1286994" y="500034"/>
                  <a:pt x="1266939" y="481803"/>
                </a:cubicBezTo>
                <a:cubicBezTo>
                  <a:pt x="1138343" y="364899"/>
                  <a:pt x="1231076" y="447306"/>
                  <a:pt x="1156771" y="360617"/>
                </a:cubicBezTo>
                <a:cubicBezTo>
                  <a:pt x="1117707" y="315043"/>
                  <a:pt x="1129515" y="343218"/>
                  <a:pt x="1101686" y="294516"/>
                </a:cubicBezTo>
                <a:cubicBezTo>
                  <a:pt x="1093538" y="280257"/>
                  <a:pt x="1085752" y="265697"/>
                  <a:pt x="1079653" y="250449"/>
                </a:cubicBezTo>
                <a:cubicBezTo>
                  <a:pt x="1071027" y="228884"/>
                  <a:pt x="1070503" y="203672"/>
                  <a:pt x="1057619" y="184347"/>
                </a:cubicBezTo>
                <a:cubicBezTo>
                  <a:pt x="1014181" y="119192"/>
                  <a:pt x="1062677" y="180091"/>
                  <a:pt x="991518" y="129263"/>
                </a:cubicBezTo>
                <a:cubicBezTo>
                  <a:pt x="920836" y="78775"/>
                  <a:pt x="999748" y="106532"/>
                  <a:pt x="914400" y="85196"/>
                </a:cubicBezTo>
                <a:cubicBezTo>
                  <a:pt x="888354" y="59150"/>
                  <a:pt x="870257" y="37937"/>
                  <a:pt x="837282" y="19094"/>
                </a:cubicBezTo>
                <a:cubicBezTo>
                  <a:pt x="778200" y="-14668"/>
                  <a:pt x="826264" y="6241"/>
                  <a:pt x="782197" y="8077"/>
                </a:cubicBezTo>
                <a:close/>
              </a:path>
            </a:pathLst>
          </a:custGeom>
          <a:noFill/>
          <a:ln w="254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1513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vid chalmers">
            <a:extLst>
              <a:ext uri="{FF2B5EF4-FFF2-40B4-BE49-F238E27FC236}">
                <a16:creationId xmlns:a16="http://schemas.microsoft.com/office/drawing/2014/main" id="{E672093E-6D06-4751-950E-59A71F1E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01" y="2805169"/>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888EE408-D565-4991-A58A-CAA0D3EAE941}"/>
              </a:ext>
            </a:extLst>
          </p:cNvPr>
          <p:cNvSpPr/>
          <p:nvPr/>
        </p:nvSpPr>
        <p:spPr>
          <a:xfrm>
            <a:off x="3966072" y="539827"/>
            <a:ext cx="7689774" cy="2754216"/>
          </a:xfrm>
          <a:prstGeom prst="wedgeRoundRectCallout">
            <a:avLst>
              <a:gd name="adj1" fmla="val -53928"/>
              <a:gd name="adj2" fmla="val 581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0755E7F2-8BEF-432F-8A1E-D0250D7C599D}"/>
              </a:ext>
            </a:extLst>
          </p:cNvPr>
          <p:cNvSpPr/>
          <p:nvPr/>
        </p:nvSpPr>
        <p:spPr>
          <a:xfrm>
            <a:off x="4572000" y="778709"/>
            <a:ext cx="6096000" cy="1477328"/>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Calibri" panose="020F0502020204030204" pitchFamily="34" charset="0"/>
              </a:rPr>
              <a:t>‘It is natural for a two-</a:t>
            </a:r>
            <a:r>
              <a:rPr lang="en-GB" dirty="0" err="1">
                <a:latin typeface="Calibri" panose="020F0502020204030204" pitchFamily="34" charset="0"/>
                <a:ea typeface="Times New Roman" panose="02020603050405020304" pitchFamily="18" charset="0"/>
                <a:cs typeface="Calibri" panose="020F0502020204030204" pitchFamily="34" charset="0"/>
              </a:rPr>
              <a:t>dimensionalist</a:t>
            </a:r>
            <a:r>
              <a:rPr lang="en-GB" dirty="0">
                <a:latin typeface="Calibri" panose="020F0502020204030204" pitchFamily="34" charset="0"/>
                <a:ea typeface="Times New Roman" panose="02020603050405020304" pitchFamily="18" charset="0"/>
                <a:cs typeface="Calibri" panose="020F0502020204030204" pitchFamily="34" charset="0"/>
              </a:rPr>
              <a:t> to be a semantic pluralist, holding that there are many ways to associate expressions and utterances with quasi-semantic values, where different quasi-semantic values play different explanatory roles’ (D. Chalmers 2011, 599)</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5200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vid chalmers">
            <a:extLst>
              <a:ext uri="{FF2B5EF4-FFF2-40B4-BE49-F238E27FC236}">
                <a16:creationId xmlns:a16="http://schemas.microsoft.com/office/drawing/2014/main" id="{E672093E-6D06-4751-950E-59A71F1E8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01" y="2805169"/>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888EE408-D565-4991-A58A-CAA0D3EAE941}"/>
              </a:ext>
            </a:extLst>
          </p:cNvPr>
          <p:cNvSpPr/>
          <p:nvPr/>
        </p:nvSpPr>
        <p:spPr>
          <a:xfrm>
            <a:off x="3966072" y="539827"/>
            <a:ext cx="7689774" cy="2754216"/>
          </a:xfrm>
          <a:prstGeom prst="wedgeRoundRectCallout">
            <a:avLst>
              <a:gd name="adj1" fmla="val -53928"/>
              <a:gd name="adj2" fmla="val 581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5D451B8B-D622-4DB9-9D91-B52ACF00843E}"/>
              </a:ext>
            </a:extLst>
          </p:cNvPr>
          <p:cNvSpPr/>
          <p:nvPr/>
        </p:nvSpPr>
        <p:spPr>
          <a:xfrm>
            <a:off x="4590361" y="993605"/>
            <a:ext cx="6096000" cy="646331"/>
          </a:xfrm>
          <a:prstGeom prst="rect">
            <a:avLst/>
          </a:prstGeom>
        </p:spPr>
        <p:txBody>
          <a:bodyPr>
            <a:spAutoFit/>
          </a:bodyPr>
          <a:lstStyle/>
          <a:p>
            <a:r>
              <a:rPr lang="en-GB" dirty="0">
                <a:latin typeface="Calibri" panose="020F0502020204030204" pitchFamily="34" charset="0"/>
                <a:ea typeface="Times New Roman" panose="02020603050405020304" pitchFamily="18" charset="0"/>
                <a:cs typeface="Calibri" panose="020F0502020204030204" pitchFamily="34" charset="0"/>
              </a:rPr>
              <a:t>It is very tempting to suggest that primary intensions are the objects of credences (D. J. Chalmers 2011, 618)</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233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1848035" y="2573969"/>
            <a:ext cx="2621142" cy="369332"/>
          </a:xfrm>
          <a:prstGeom prst="rect">
            <a:avLst/>
          </a:prstGeom>
          <a:noFill/>
        </p:spPr>
        <p:txBody>
          <a:bodyPr wrap="square" rtlCol="0">
            <a:spAutoFit/>
          </a:bodyPr>
          <a:lstStyle/>
          <a:p>
            <a:r>
              <a:rPr lang="en-GB" dirty="0"/>
              <a:t>S has a credence of </a:t>
            </a:r>
            <a:r>
              <a:rPr lang="en-GB" i="1" dirty="0"/>
              <a:t>v</a:t>
            </a:r>
            <a:r>
              <a:rPr lang="en-GB" dirty="0"/>
              <a:t> in P </a:t>
            </a:r>
          </a:p>
        </p:txBody>
      </p:sp>
      <p:sp>
        <p:nvSpPr>
          <p:cNvPr id="6" name="TextBox 5">
            <a:extLst>
              <a:ext uri="{FF2B5EF4-FFF2-40B4-BE49-F238E27FC236}">
                <a16:creationId xmlns:a16="http://schemas.microsoft.com/office/drawing/2014/main" id="{C4D6D867-0A39-47E9-8681-B06AC79266B0}"/>
              </a:ext>
            </a:extLst>
          </p:cNvPr>
          <p:cNvSpPr txBox="1"/>
          <p:nvPr/>
        </p:nvSpPr>
        <p:spPr>
          <a:xfrm>
            <a:off x="4469177" y="3679602"/>
            <a:ext cx="3606188" cy="1477328"/>
          </a:xfrm>
          <a:prstGeom prst="rect">
            <a:avLst/>
          </a:prstGeom>
          <a:noFill/>
        </p:spPr>
        <p:txBody>
          <a:bodyPr wrap="square" rtlCol="0">
            <a:spAutoFit/>
          </a:bodyPr>
          <a:lstStyle/>
          <a:p>
            <a:r>
              <a:rPr lang="en-GB" dirty="0"/>
              <a:t>We mean here the set of possible worlds where P is </a:t>
            </a:r>
            <a:r>
              <a:rPr lang="en-GB" i="1" dirty="0"/>
              <a:t>verified</a:t>
            </a:r>
            <a:r>
              <a:rPr lang="en-GB" dirty="0"/>
              <a:t> – not the set of possible worlds where P is </a:t>
            </a:r>
            <a:r>
              <a:rPr lang="en-GB" i="1" dirty="0"/>
              <a:t>true</a:t>
            </a:r>
            <a:r>
              <a:rPr lang="en-GB" dirty="0"/>
              <a:t>. </a:t>
            </a:r>
          </a:p>
          <a:p>
            <a:pPr marL="285750" indent="-285750">
              <a:buFont typeface="Arial" panose="020B0604020202020204" pitchFamily="34" charset="0"/>
              <a:buChar char="•"/>
            </a:pPr>
            <a:endParaRPr lang="en-GB" dirty="0"/>
          </a:p>
        </p:txBody>
      </p:sp>
      <p:cxnSp>
        <p:nvCxnSpPr>
          <p:cNvPr id="8" name="Straight Arrow Connector 7">
            <a:extLst>
              <a:ext uri="{FF2B5EF4-FFF2-40B4-BE49-F238E27FC236}">
                <a16:creationId xmlns:a16="http://schemas.microsoft.com/office/drawing/2014/main" id="{22F0E74A-BED3-4382-B214-9378486A1AEA}"/>
              </a:ext>
            </a:extLst>
          </p:cNvPr>
          <p:cNvCxnSpPr>
            <a:cxnSpLocks/>
          </p:cNvCxnSpPr>
          <p:nvPr/>
        </p:nvCxnSpPr>
        <p:spPr>
          <a:xfrm flipH="1" flipV="1">
            <a:off x="4264182" y="2851842"/>
            <a:ext cx="1156117" cy="737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4B62F27-3F4E-4639-83F5-EFF4F949C68F}"/>
              </a:ext>
            </a:extLst>
          </p:cNvPr>
          <p:cNvSpPr txBox="1"/>
          <p:nvPr/>
        </p:nvSpPr>
        <p:spPr>
          <a:xfrm>
            <a:off x="995188" y="711733"/>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Our states are ordinary possible worlds</a:t>
            </a:r>
          </a:p>
        </p:txBody>
      </p:sp>
      <p:sp>
        <p:nvSpPr>
          <p:cNvPr id="7" name="TextBox 6">
            <a:extLst>
              <a:ext uri="{FF2B5EF4-FFF2-40B4-BE49-F238E27FC236}">
                <a16:creationId xmlns:a16="http://schemas.microsoft.com/office/drawing/2014/main" id="{79E133DD-D498-4130-B5E5-84499A2FEE00}"/>
              </a:ext>
            </a:extLst>
          </p:cNvPr>
          <p:cNvSpPr txBox="1"/>
          <p:nvPr/>
        </p:nvSpPr>
        <p:spPr>
          <a:xfrm>
            <a:off x="995188" y="1280677"/>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Propositions are sets of these in the usual way</a:t>
            </a:r>
          </a:p>
        </p:txBody>
      </p:sp>
      <p:sp>
        <p:nvSpPr>
          <p:cNvPr id="9" name="TextBox 8">
            <a:extLst>
              <a:ext uri="{FF2B5EF4-FFF2-40B4-BE49-F238E27FC236}">
                <a16:creationId xmlns:a16="http://schemas.microsoft.com/office/drawing/2014/main" id="{AF604098-67BE-4A50-B21A-3D5C5B7E158A}"/>
              </a:ext>
            </a:extLst>
          </p:cNvPr>
          <p:cNvSpPr txBox="1"/>
          <p:nvPr/>
        </p:nvSpPr>
        <p:spPr>
          <a:xfrm>
            <a:off x="995188" y="1849621"/>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What has changed is </a:t>
            </a:r>
            <a:r>
              <a:rPr lang="en-GB" i="1" dirty="0"/>
              <a:t>what our credence attributions mean</a:t>
            </a:r>
            <a:r>
              <a:rPr lang="en-GB" dirty="0"/>
              <a:t>:</a:t>
            </a:r>
          </a:p>
        </p:txBody>
      </p:sp>
    </p:spTree>
    <p:extLst>
      <p:ext uri="{BB962C8B-B14F-4D97-AF65-F5344CB8AC3E}">
        <p14:creationId xmlns:p14="http://schemas.microsoft.com/office/powerpoint/2010/main" val="363187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28637-9E3F-4FFC-B67B-991E32BF6BB1}"/>
              </a:ext>
            </a:extLst>
          </p:cNvPr>
          <p:cNvPicPr>
            <a:picLocks noChangeAspect="1"/>
          </p:cNvPicPr>
          <p:nvPr/>
        </p:nvPicPr>
        <p:blipFill>
          <a:blip r:embed="rId2"/>
          <a:stretch>
            <a:fillRect/>
          </a:stretch>
        </p:blipFill>
        <p:spPr>
          <a:xfrm>
            <a:off x="4003769" y="3429000"/>
            <a:ext cx="2333625" cy="2676525"/>
          </a:xfrm>
          <a:prstGeom prst="rect">
            <a:avLst/>
          </a:prstGeom>
        </p:spPr>
      </p:pic>
      <p:sp>
        <p:nvSpPr>
          <p:cNvPr id="7" name="TextBox 6">
            <a:extLst>
              <a:ext uri="{FF2B5EF4-FFF2-40B4-BE49-F238E27FC236}">
                <a16:creationId xmlns:a16="http://schemas.microsoft.com/office/drawing/2014/main" id="{3D01CD6B-38D2-494E-8A3D-1B109F257551}"/>
              </a:ext>
            </a:extLst>
          </p:cNvPr>
          <p:cNvSpPr txBox="1"/>
          <p:nvPr/>
        </p:nvSpPr>
        <p:spPr>
          <a:xfrm>
            <a:off x="3467478" y="2267776"/>
            <a:ext cx="6443802" cy="369332"/>
          </a:xfrm>
          <a:prstGeom prst="rect">
            <a:avLst/>
          </a:prstGeom>
          <a:noFill/>
        </p:spPr>
        <p:txBody>
          <a:bodyPr wrap="square" rtlCol="0">
            <a:spAutoFit/>
          </a:bodyPr>
          <a:lstStyle/>
          <a:p>
            <a:r>
              <a:rPr lang="en-GB" dirty="0"/>
              <a:t>Andy’s credence that Duke Silver is a meat eater is 0.6</a:t>
            </a:r>
          </a:p>
        </p:txBody>
      </p:sp>
      <p:sp>
        <p:nvSpPr>
          <p:cNvPr id="8" name="TextBox 7">
            <a:extLst>
              <a:ext uri="{FF2B5EF4-FFF2-40B4-BE49-F238E27FC236}">
                <a16:creationId xmlns:a16="http://schemas.microsoft.com/office/drawing/2014/main" id="{2EBA9A2F-7FC1-4230-A2D5-C43FDEF9DDAE}"/>
              </a:ext>
            </a:extLst>
          </p:cNvPr>
          <p:cNvSpPr txBox="1"/>
          <p:nvPr/>
        </p:nvSpPr>
        <p:spPr>
          <a:xfrm>
            <a:off x="3467477" y="1778190"/>
            <a:ext cx="6282451" cy="369332"/>
          </a:xfrm>
          <a:prstGeom prst="rect">
            <a:avLst/>
          </a:prstGeom>
          <a:noFill/>
        </p:spPr>
        <p:txBody>
          <a:bodyPr wrap="square" rtlCol="0">
            <a:spAutoFit/>
          </a:bodyPr>
          <a:lstStyle/>
          <a:p>
            <a:r>
              <a:rPr lang="en-GB" dirty="0"/>
              <a:t>Andy’s credence that Ron Swanson is a meat eater is 0.99</a:t>
            </a:r>
          </a:p>
        </p:txBody>
      </p:sp>
    </p:spTree>
    <p:extLst>
      <p:ext uri="{BB962C8B-B14F-4D97-AF65-F5344CB8AC3E}">
        <p14:creationId xmlns:p14="http://schemas.microsoft.com/office/powerpoint/2010/main" val="3067447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1848034" y="2573969"/>
            <a:ext cx="6109961" cy="369332"/>
          </a:xfrm>
          <a:prstGeom prst="rect">
            <a:avLst/>
          </a:prstGeom>
          <a:noFill/>
        </p:spPr>
        <p:txBody>
          <a:bodyPr wrap="square" rtlCol="0">
            <a:spAutoFit/>
          </a:bodyPr>
          <a:lstStyle/>
          <a:p>
            <a:r>
              <a:rPr lang="en-GB" dirty="0"/>
              <a:t>Andy has a credence of 0.6 that Duke Silver is a meat eater</a:t>
            </a:r>
          </a:p>
        </p:txBody>
      </p:sp>
      <p:cxnSp>
        <p:nvCxnSpPr>
          <p:cNvPr id="8" name="Straight Arrow Connector 7">
            <a:extLst>
              <a:ext uri="{FF2B5EF4-FFF2-40B4-BE49-F238E27FC236}">
                <a16:creationId xmlns:a16="http://schemas.microsoft.com/office/drawing/2014/main" id="{22F0E74A-BED3-4382-B214-9378486A1AEA}"/>
              </a:ext>
            </a:extLst>
          </p:cNvPr>
          <p:cNvCxnSpPr>
            <a:cxnSpLocks/>
          </p:cNvCxnSpPr>
          <p:nvPr/>
        </p:nvCxnSpPr>
        <p:spPr>
          <a:xfrm flipH="1" flipV="1">
            <a:off x="5613149" y="2943301"/>
            <a:ext cx="316871" cy="7363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04B62F27-3F4E-4639-83F5-EFF4F949C68F}"/>
              </a:ext>
            </a:extLst>
          </p:cNvPr>
          <p:cNvSpPr txBox="1"/>
          <p:nvPr/>
        </p:nvSpPr>
        <p:spPr>
          <a:xfrm>
            <a:off x="995188" y="711733"/>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Our states are ordinary possible worlds</a:t>
            </a:r>
          </a:p>
        </p:txBody>
      </p:sp>
      <p:sp>
        <p:nvSpPr>
          <p:cNvPr id="7" name="TextBox 6">
            <a:extLst>
              <a:ext uri="{FF2B5EF4-FFF2-40B4-BE49-F238E27FC236}">
                <a16:creationId xmlns:a16="http://schemas.microsoft.com/office/drawing/2014/main" id="{79E133DD-D498-4130-B5E5-84499A2FEE00}"/>
              </a:ext>
            </a:extLst>
          </p:cNvPr>
          <p:cNvSpPr txBox="1"/>
          <p:nvPr/>
        </p:nvSpPr>
        <p:spPr>
          <a:xfrm>
            <a:off x="995188" y="1280677"/>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Propositions are sets of these in the usual way</a:t>
            </a:r>
          </a:p>
        </p:txBody>
      </p:sp>
      <p:sp>
        <p:nvSpPr>
          <p:cNvPr id="9" name="TextBox 8">
            <a:extLst>
              <a:ext uri="{FF2B5EF4-FFF2-40B4-BE49-F238E27FC236}">
                <a16:creationId xmlns:a16="http://schemas.microsoft.com/office/drawing/2014/main" id="{AF604098-67BE-4A50-B21A-3D5C5B7E158A}"/>
              </a:ext>
            </a:extLst>
          </p:cNvPr>
          <p:cNvSpPr txBox="1"/>
          <p:nvPr/>
        </p:nvSpPr>
        <p:spPr>
          <a:xfrm>
            <a:off x="995188" y="1849621"/>
            <a:ext cx="10554159" cy="369332"/>
          </a:xfrm>
          <a:prstGeom prst="rect">
            <a:avLst/>
          </a:prstGeom>
          <a:noFill/>
        </p:spPr>
        <p:txBody>
          <a:bodyPr wrap="square" rtlCol="0">
            <a:spAutoFit/>
          </a:bodyPr>
          <a:lstStyle/>
          <a:p>
            <a:pPr marL="285750" indent="-285750">
              <a:buFont typeface="Arial" panose="020B0604020202020204" pitchFamily="34" charset="0"/>
              <a:buChar char="•"/>
            </a:pPr>
            <a:r>
              <a:rPr lang="en-GB" dirty="0"/>
              <a:t>What has changed is </a:t>
            </a:r>
            <a:r>
              <a:rPr lang="en-GB" i="1" dirty="0"/>
              <a:t>what our credence attributions mean</a:t>
            </a:r>
            <a:r>
              <a:rPr lang="en-GB" dirty="0"/>
              <a: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F5BF9AB4-5BA0-434A-A5D3-8BA3F0970844}"/>
                  </a:ext>
                </a:extLst>
              </p14:cNvPr>
              <p14:cNvContentPartPr/>
              <p14:nvPr/>
            </p14:nvContentPartPr>
            <p14:xfrm>
              <a:off x="4943278" y="2716129"/>
              <a:ext cx="2381400" cy="37440"/>
            </p14:xfrm>
          </p:contentPart>
        </mc:Choice>
        <mc:Fallback xmlns="">
          <p:pic>
            <p:nvPicPr>
              <p:cNvPr id="4" name="Ink 3">
                <a:extLst>
                  <a:ext uri="{FF2B5EF4-FFF2-40B4-BE49-F238E27FC236}">
                    <a16:creationId xmlns:a16="http://schemas.microsoft.com/office/drawing/2014/main" id="{F5BF9AB4-5BA0-434A-A5D3-8BA3F0970844}"/>
                  </a:ext>
                </a:extLst>
              </p:cNvPr>
              <p:cNvPicPr/>
              <p:nvPr/>
            </p:nvPicPr>
            <p:blipFill>
              <a:blip r:embed="rId3"/>
              <a:stretch>
                <a:fillRect/>
              </a:stretch>
            </p:blipFill>
            <p:spPr>
              <a:xfrm>
                <a:off x="4907278" y="2644129"/>
                <a:ext cx="2453040" cy="181080"/>
              </a:xfrm>
              <a:prstGeom prst="rect">
                <a:avLst/>
              </a:prstGeom>
            </p:spPr>
          </p:pic>
        </mc:Fallback>
      </mc:AlternateContent>
      <p:sp>
        <p:nvSpPr>
          <p:cNvPr id="12" name="TextBox 11">
            <a:extLst>
              <a:ext uri="{FF2B5EF4-FFF2-40B4-BE49-F238E27FC236}">
                <a16:creationId xmlns:a16="http://schemas.microsoft.com/office/drawing/2014/main" id="{86E4369B-F57E-409E-984C-834F7670B1E2}"/>
              </a:ext>
            </a:extLst>
          </p:cNvPr>
          <p:cNvSpPr txBox="1"/>
          <p:nvPr/>
        </p:nvSpPr>
        <p:spPr>
          <a:xfrm>
            <a:off x="3918333" y="3556582"/>
            <a:ext cx="5534139" cy="923330"/>
          </a:xfrm>
          <a:prstGeom prst="rect">
            <a:avLst/>
          </a:prstGeom>
          <a:noFill/>
        </p:spPr>
        <p:txBody>
          <a:bodyPr wrap="square" rtlCol="0">
            <a:spAutoFit/>
          </a:bodyPr>
          <a:lstStyle/>
          <a:p>
            <a:r>
              <a:rPr lang="en-GB" dirty="0"/>
              <a:t>We mean here the set of possible worlds where ‘Duke Silver is a meat eater’ is </a:t>
            </a:r>
            <a:r>
              <a:rPr lang="en-GB" i="1" dirty="0"/>
              <a:t>verified</a:t>
            </a:r>
            <a:r>
              <a:rPr lang="en-GB" dirty="0"/>
              <a:t>, rather than </a:t>
            </a:r>
            <a:r>
              <a:rPr lang="en-GB" i="1" dirty="0"/>
              <a:t>true</a:t>
            </a:r>
            <a:r>
              <a:rPr lang="en-GB" dirty="0"/>
              <a:t>. </a:t>
            </a:r>
          </a:p>
          <a:p>
            <a:pPr marL="285750" indent="-285750">
              <a:buFont typeface="Arial" panose="020B0604020202020204" pitchFamily="34" charset="0"/>
              <a:buChar char="•"/>
            </a:pPr>
            <a:endParaRPr lang="en-GB" dirty="0"/>
          </a:p>
        </p:txBody>
      </p:sp>
      <p:sp>
        <p:nvSpPr>
          <p:cNvPr id="13" name="TextBox 12">
            <a:extLst>
              <a:ext uri="{FF2B5EF4-FFF2-40B4-BE49-F238E27FC236}">
                <a16:creationId xmlns:a16="http://schemas.microsoft.com/office/drawing/2014/main" id="{EDC51983-E105-4E5A-AC87-DB182CA01469}"/>
              </a:ext>
            </a:extLst>
          </p:cNvPr>
          <p:cNvSpPr txBox="1"/>
          <p:nvPr/>
        </p:nvSpPr>
        <p:spPr>
          <a:xfrm>
            <a:off x="3918333" y="4446862"/>
            <a:ext cx="5695721" cy="646331"/>
          </a:xfrm>
          <a:prstGeom prst="rect">
            <a:avLst/>
          </a:prstGeom>
          <a:noFill/>
        </p:spPr>
        <p:txBody>
          <a:bodyPr wrap="square" rtlCol="0">
            <a:spAutoFit/>
          </a:bodyPr>
          <a:lstStyle/>
          <a:p>
            <a:r>
              <a:rPr lang="en-GB" dirty="0"/>
              <a:t>‘Duke Silver is a meat eater’ as uttered by whom? Andy? The attributer?</a:t>
            </a:r>
          </a:p>
        </p:txBody>
      </p:sp>
    </p:spTree>
    <p:extLst>
      <p:ext uri="{BB962C8B-B14F-4D97-AF65-F5344CB8AC3E}">
        <p14:creationId xmlns:p14="http://schemas.microsoft.com/office/powerpoint/2010/main" val="26941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elated image">
            <a:extLst>
              <a:ext uri="{FF2B5EF4-FFF2-40B4-BE49-F238E27FC236}">
                <a16:creationId xmlns:a16="http://schemas.microsoft.com/office/drawing/2014/main" id="{C7ACB727-9093-4D45-88E3-30644F376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615" y="2084206"/>
            <a:ext cx="1210985" cy="1871719"/>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Image result for blog about dogs forum">
            <a:extLst>
              <a:ext uri="{FF2B5EF4-FFF2-40B4-BE49-F238E27FC236}">
                <a16:creationId xmlns:a16="http://schemas.microsoft.com/office/drawing/2014/main" id="{E5C187B8-D6C5-4FAB-9E87-C8F1F20D1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186" y="2089025"/>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C1DBC89-A13C-464B-90DE-4DABA2ACAAE5}"/>
              </a:ext>
            </a:extLst>
          </p:cNvPr>
          <p:cNvPicPr>
            <a:picLocks noChangeAspect="1"/>
          </p:cNvPicPr>
          <p:nvPr/>
        </p:nvPicPr>
        <p:blipFill>
          <a:blip r:embed="rId4"/>
          <a:stretch>
            <a:fillRect/>
          </a:stretch>
        </p:blipFill>
        <p:spPr>
          <a:xfrm>
            <a:off x="1260456" y="4365742"/>
            <a:ext cx="1824267" cy="2092323"/>
          </a:xfrm>
          <a:prstGeom prst="rect">
            <a:avLst/>
          </a:prstGeom>
        </p:spPr>
      </p:pic>
      <p:pic>
        <p:nvPicPr>
          <p:cNvPr id="8" name="Picture 7">
            <a:extLst>
              <a:ext uri="{FF2B5EF4-FFF2-40B4-BE49-F238E27FC236}">
                <a16:creationId xmlns:a16="http://schemas.microsoft.com/office/drawing/2014/main" id="{BD0BA3D2-A475-4D3E-BA79-67950C411D58}"/>
              </a:ext>
            </a:extLst>
          </p:cNvPr>
          <p:cNvPicPr>
            <a:picLocks noChangeAspect="1"/>
          </p:cNvPicPr>
          <p:nvPr/>
        </p:nvPicPr>
        <p:blipFill>
          <a:blip r:embed="rId5"/>
          <a:stretch>
            <a:fillRect/>
          </a:stretch>
        </p:blipFill>
        <p:spPr>
          <a:xfrm>
            <a:off x="9206486" y="3654844"/>
            <a:ext cx="1725058" cy="2587587"/>
          </a:xfrm>
          <a:prstGeom prst="rect">
            <a:avLst/>
          </a:prstGeom>
        </p:spPr>
      </p:pic>
      <p:sp>
        <p:nvSpPr>
          <p:cNvPr id="10" name="TextBox 9">
            <a:extLst>
              <a:ext uri="{FF2B5EF4-FFF2-40B4-BE49-F238E27FC236}">
                <a16:creationId xmlns:a16="http://schemas.microsoft.com/office/drawing/2014/main" id="{729501DD-0A2D-4582-AAC1-FDE6368983AE}"/>
              </a:ext>
            </a:extLst>
          </p:cNvPr>
          <p:cNvSpPr txBox="1"/>
          <p:nvPr/>
        </p:nvSpPr>
        <p:spPr>
          <a:xfrm>
            <a:off x="6553494" y="2523425"/>
            <a:ext cx="1079654" cy="584775"/>
          </a:xfrm>
          <a:prstGeom prst="rect">
            <a:avLst/>
          </a:prstGeom>
          <a:solidFill>
            <a:schemeClr val="bg1"/>
          </a:solidFill>
        </p:spPr>
        <p:txBody>
          <a:bodyPr wrap="square" rtlCol="0">
            <a:spAutoFit/>
          </a:bodyPr>
          <a:lstStyle/>
          <a:p>
            <a:r>
              <a:rPr lang="en-GB" sz="1600" dirty="0"/>
              <a:t>By Duke Silver</a:t>
            </a:r>
          </a:p>
        </p:txBody>
      </p:sp>
      <p:sp>
        <p:nvSpPr>
          <p:cNvPr id="11" name="Rectangle 10">
            <a:extLst>
              <a:ext uri="{FF2B5EF4-FFF2-40B4-BE49-F238E27FC236}">
                <a16:creationId xmlns:a16="http://schemas.microsoft.com/office/drawing/2014/main" id="{B3D9DED1-DB5A-496E-B0B5-A36B8046D2A7}"/>
              </a:ext>
            </a:extLst>
          </p:cNvPr>
          <p:cNvSpPr/>
          <p:nvPr/>
        </p:nvSpPr>
        <p:spPr>
          <a:xfrm>
            <a:off x="4255100" y="875410"/>
            <a:ext cx="2869953" cy="369332"/>
          </a:xfrm>
          <a:prstGeom prst="rect">
            <a:avLst/>
          </a:prstGeom>
        </p:spPr>
        <p:txBody>
          <a:bodyPr wrap="none">
            <a:spAutoFit/>
          </a:bodyPr>
          <a:lstStyle/>
          <a:p>
            <a:r>
              <a:rPr lang="en-GB" dirty="0"/>
              <a:t>“Duke Silver is a meat eater”</a:t>
            </a:r>
          </a:p>
        </p:txBody>
      </p:sp>
      <p:sp>
        <p:nvSpPr>
          <p:cNvPr id="13" name="Rectangle 12">
            <a:extLst>
              <a:ext uri="{FF2B5EF4-FFF2-40B4-BE49-F238E27FC236}">
                <a16:creationId xmlns:a16="http://schemas.microsoft.com/office/drawing/2014/main" id="{0E429641-406C-456C-9D5A-B55255E5C24D}"/>
              </a:ext>
            </a:extLst>
          </p:cNvPr>
          <p:cNvSpPr/>
          <p:nvPr/>
        </p:nvSpPr>
        <p:spPr>
          <a:xfrm>
            <a:off x="3668617" y="1313008"/>
            <a:ext cx="7700790" cy="369332"/>
          </a:xfrm>
          <a:prstGeom prst="rect">
            <a:avLst/>
          </a:prstGeom>
        </p:spPr>
        <p:txBody>
          <a:bodyPr wrap="square">
            <a:spAutoFit/>
          </a:bodyPr>
          <a:lstStyle/>
          <a:p>
            <a:r>
              <a:rPr lang="en-GB" dirty="0"/>
              <a:t>At which possible worlds is this claim </a:t>
            </a:r>
            <a:r>
              <a:rPr lang="en-GB" i="1" dirty="0"/>
              <a:t>verified</a:t>
            </a:r>
            <a:r>
              <a:rPr lang="en-GB" dirty="0"/>
              <a:t>? </a:t>
            </a:r>
          </a:p>
        </p:txBody>
      </p:sp>
    </p:spTree>
    <p:extLst>
      <p:ext uri="{BB962C8B-B14F-4D97-AF65-F5344CB8AC3E}">
        <p14:creationId xmlns:p14="http://schemas.microsoft.com/office/powerpoint/2010/main" val="765878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david chalmers">
            <a:extLst>
              <a:ext uri="{FF2B5EF4-FFF2-40B4-BE49-F238E27FC236}">
                <a16:creationId xmlns:a16="http://schemas.microsoft.com/office/drawing/2014/main" id="{322D4E69-0F0E-401E-B195-08C077BD5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904" y="2882287"/>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9454E2F0-F773-45A1-B4D5-68AE35484215}"/>
              </a:ext>
            </a:extLst>
          </p:cNvPr>
          <p:cNvSpPr/>
          <p:nvPr/>
        </p:nvSpPr>
        <p:spPr>
          <a:xfrm>
            <a:off x="3977089" y="506775"/>
            <a:ext cx="7425369" cy="4252511"/>
          </a:xfrm>
          <a:prstGeom prst="wedgeRectCallout">
            <a:avLst>
              <a:gd name="adj1" fmla="val -61634"/>
              <a:gd name="adj2" fmla="val 22453"/>
            </a:avLst>
          </a:prstGeom>
        </p:spPr>
        <p:style>
          <a:lnRef idx="2">
            <a:schemeClr val="dk1"/>
          </a:lnRef>
          <a:fillRef idx="1">
            <a:schemeClr val="lt1"/>
          </a:fillRef>
          <a:effectRef idx="0">
            <a:schemeClr val="dk1"/>
          </a:effectRef>
          <a:fontRef idx="minor">
            <a:schemeClr val="dk1"/>
          </a:fontRef>
        </p:style>
        <p:txBody>
          <a:bodyPr rtlCol="0" anchor="ctr"/>
          <a:lstStyle/>
          <a:p>
            <a:r>
              <a:rPr lang="en-GB" sz="2000" dirty="0">
                <a:solidFill>
                  <a:schemeClr val="tx1"/>
                </a:solidFill>
              </a:rPr>
              <a:t>	…it is often the case that two speakers will use the same </a:t>
            </a:r>
            <a:r>
              <a:rPr lang="en-GB" sz="2000" i="1" dirty="0">
                <a:solidFill>
                  <a:schemeClr val="tx1"/>
                </a:solidFill>
              </a:rPr>
              <a:t>name</a:t>
            </a:r>
            <a:r>
              <a:rPr lang="en-GB" sz="2000" dirty="0">
                <a:solidFill>
                  <a:schemeClr val="tx1"/>
                </a:solidFill>
              </a:rPr>
              <a:t> with different </a:t>
            </a:r>
            <a:r>
              <a:rPr lang="en-GB" sz="2000" i="1" dirty="0">
                <a:solidFill>
                  <a:schemeClr val="tx1"/>
                </a:solidFill>
              </a:rPr>
              <a:t>a priori</a:t>
            </a:r>
            <a:r>
              <a:rPr lang="en-GB" sz="2000" dirty="0">
                <a:solidFill>
                  <a:schemeClr val="tx1"/>
                </a:solidFill>
              </a:rPr>
              <a:t> connections. The canonical case is that of </a:t>
            </a:r>
            <a:r>
              <a:rPr lang="en-GB" sz="2000" dirty="0" err="1">
                <a:solidFill>
                  <a:schemeClr val="tx1"/>
                </a:solidFill>
              </a:rPr>
              <a:t>Leverrier’s</a:t>
            </a:r>
            <a:r>
              <a:rPr lang="en-GB" sz="2000" dirty="0">
                <a:solidFill>
                  <a:schemeClr val="tx1"/>
                </a:solidFill>
              </a:rPr>
              <a:t> use of ‘Neptune’, which he introduced as a name for (roughly) whatever perturbed the orbit of Uranus. For </a:t>
            </a:r>
            <a:r>
              <a:rPr lang="en-GB" sz="2000" dirty="0" err="1">
                <a:solidFill>
                  <a:schemeClr val="tx1"/>
                </a:solidFill>
              </a:rPr>
              <a:t>Leverrier</a:t>
            </a:r>
            <a:r>
              <a:rPr lang="en-GB" sz="2000" dirty="0">
                <a:solidFill>
                  <a:schemeClr val="tx1"/>
                </a:solidFill>
              </a:rPr>
              <a:t>, ‘If Neptune exists, it perturbs the orbit of Uranus’ was </a:t>
            </a:r>
            <a:r>
              <a:rPr lang="en-GB" sz="2000" i="1" dirty="0">
                <a:solidFill>
                  <a:schemeClr val="tx1"/>
                </a:solidFill>
              </a:rPr>
              <a:t>a priori</a:t>
            </a:r>
            <a:r>
              <a:rPr lang="en-GB" sz="2000" dirty="0">
                <a:solidFill>
                  <a:schemeClr val="tx1"/>
                </a:solidFill>
              </a:rPr>
              <a:t>. On the other hand, later speakers used the term (and still do) so that this sentence is not </a:t>
            </a:r>
            <a:r>
              <a:rPr lang="en-GB" sz="2000" i="1" dirty="0">
                <a:solidFill>
                  <a:schemeClr val="tx1"/>
                </a:solidFill>
              </a:rPr>
              <a:t>a priori</a:t>
            </a:r>
            <a:r>
              <a:rPr lang="en-GB" sz="2000" dirty="0">
                <a:solidFill>
                  <a:schemeClr val="tx1"/>
                </a:solidFill>
              </a:rPr>
              <a:t> for them: it is epistemically possible for me that Neptune does not perturb the orbit of Uranus. We can even imagine that when </a:t>
            </a:r>
            <a:r>
              <a:rPr lang="en-GB" sz="2000" dirty="0" err="1">
                <a:solidFill>
                  <a:schemeClr val="tx1"/>
                </a:solidFill>
              </a:rPr>
              <a:t>Leverrier’s</a:t>
            </a:r>
            <a:r>
              <a:rPr lang="en-GB" sz="2000" dirty="0">
                <a:solidFill>
                  <a:schemeClr val="tx1"/>
                </a:solidFill>
              </a:rPr>
              <a:t> wife acquired the name, she did not acquire the association with Uranus, so that she is in no position to know the truth of this sentence </a:t>
            </a:r>
            <a:r>
              <a:rPr lang="en-GB" sz="2000" i="1" dirty="0">
                <a:solidFill>
                  <a:schemeClr val="tx1"/>
                </a:solidFill>
              </a:rPr>
              <a:t>a priori</a:t>
            </a:r>
            <a:r>
              <a:rPr lang="en-GB" sz="2000" dirty="0">
                <a:solidFill>
                  <a:schemeClr val="tx1"/>
                </a:solidFill>
              </a:rPr>
              <a:t>.</a:t>
            </a:r>
          </a:p>
          <a:p>
            <a:r>
              <a:rPr lang="en-GB" sz="2000" dirty="0">
                <a:solidFill>
                  <a:schemeClr val="tx1"/>
                </a:solidFill>
              </a:rPr>
              <a:t>(D. Chalmers 2004, 203)</a:t>
            </a:r>
          </a:p>
        </p:txBody>
      </p:sp>
    </p:spTree>
    <p:extLst>
      <p:ext uri="{BB962C8B-B14F-4D97-AF65-F5344CB8AC3E}">
        <p14:creationId xmlns:p14="http://schemas.microsoft.com/office/powerpoint/2010/main" val="1972833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6" name="Speech Bubble: Rectangle with Corners Rounded 5">
            <a:extLst>
              <a:ext uri="{FF2B5EF4-FFF2-40B4-BE49-F238E27FC236}">
                <a16:creationId xmlns:a16="http://schemas.microsoft.com/office/drawing/2014/main" id="{736CF086-F2F0-4BED-A3CA-656EACA3771B}"/>
              </a:ext>
            </a:extLst>
          </p:cNvPr>
          <p:cNvSpPr/>
          <p:nvPr/>
        </p:nvSpPr>
        <p:spPr>
          <a:xfrm>
            <a:off x="7998246" y="914400"/>
            <a:ext cx="3095739" cy="1802470"/>
          </a:xfrm>
          <a:prstGeom prst="wedgeRoundRectCallout">
            <a:avLst>
              <a:gd name="adj1" fmla="val -90110"/>
              <a:gd name="adj2" fmla="val 8017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Neptune is an asteroid</a:t>
            </a:r>
          </a:p>
        </p:txBody>
      </p:sp>
      <p:sp>
        <p:nvSpPr>
          <p:cNvPr id="9" name="Speech Bubble: Rectangle with Corners Rounded 8">
            <a:extLst>
              <a:ext uri="{FF2B5EF4-FFF2-40B4-BE49-F238E27FC236}">
                <a16:creationId xmlns:a16="http://schemas.microsoft.com/office/drawing/2014/main" id="{91F0B8C2-0D0E-4CCE-8C8B-1DB6716D2C45}"/>
              </a:ext>
            </a:extLst>
          </p:cNvPr>
          <p:cNvSpPr/>
          <p:nvPr/>
        </p:nvSpPr>
        <p:spPr>
          <a:xfrm>
            <a:off x="1441374" y="560926"/>
            <a:ext cx="3095739" cy="1802470"/>
          </a:xfrm>
          <a:prstGeom prst="wedgeRoundRectCallout">
            <a:avLst>
              <a:gd name="adj1" fmla="val 73947"/>
              <a:gd name="adj2" fmla="val 8812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Neptune is an asteroid</a:t>
            </a:r>
          </a:p>
        </p:txBody>
      </p:sp>
      <p:cxnSp>
        <p:nvCxnSpPr>
          <p:cNvPr id="8" name="Straight Arrow Connector 7">
            <a:extLst>
              <a:ext uri="{FF2B5EF4-FFF2-40B4-BE49-F238E27FC236}">
                <a16:creationId xmlns:a16="http://schemas.microsoft.com/office/drawing/2014/main" id="{44C12CCA-1C33-4705-806C-A1A2418806CD}"/>
              </a:ext>
            </a:extLst>
          </p:cNvPr>
          <p:cNvCxnSpPr>
            <a:cxnSpLocks/>
          </p:cNvCxnSpPr>
          <p:nvPr/>
        </p:nvCxnSpPr>
        <p:spPr>
          <a:xfrm flipV="1">
            <a:off x="1828800" y="1685582"/>
            <a:ext cx="583894" cy="114575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A0F26DA-44BE-4FB7-9A2A-C36F3AF37298}"/>
              </a:ext>
            </a:extLst>
          </p:cNvPr>
          <p:cNvSpPr txBox="1"/>
          <p:nvPr/>
        </p:nvSpPr>
        <p:spPr>
          <a:xfrm>
            <a:off x="264405" y="3040655"/>
            <a:ext cx="3095739" cy="1200329"/>
          </a:xfrm>
          <a:prstGeom prst="rect">
            <a:avLst/>
          </a:prstGeom>
          <a:noFill/>
        </p:spPr>
        <p:txBody>
          <a:bodyPr wrap="square" rtlCol="0">
            <a:spAutoFit/>
          </a:bodyPr>
          <a:lstStyle/>
          <a:p>
            <a:r>
              <a:rPr lang="en-GB" dirty="0"/>
              <a:t>Primary intension is the set of all possible worlds in which the object that perturbs the orbit of Uranus is an asteroid</a:t>
            </a:r>
          </a:p>
        </p:txBody>
      </p:sp>
      <p:cxnSp>
        <p:nvCxnSpPr>
          <p:cNvPr id="14" name="Straight Arrow Connector 13">
            <a:extLst>
              <a:ext uri="{FF2B5EF4-FFF2-40B4-BE49-F238E27FC236}">
                <a16:creationId xmlns:a16="http://schemas.microsoft.com/office/drawing/2014/main" id="{EDA8C755-9DFE-4BC5-8D05-0C9B95A0B717}"/>
              </a:ext>
            </a:extLst>
          </p:cNvPr>
          <p:cNvCxnSpPr>
            <a:cxnSpLocks/>
          </p:cNvCxnSpPr>
          <p:nvPr/>
        </p:nvCxnSpPr>
        <p:spPr>
          <a:xfrm flipH="1" flipV="1">
            <a:off x="9110949" y="2105156"/>
            <a:ext cx="262569" cy="11145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59E3875D-3A9C-4E35-9C3C-7C5A92BDD4D6}"/>
              </a:ext>
            </a:extLst>
          </p:cNvPr>
          <p:cNvSpPr txBox="1"/>
          <p:nvPr/>
        </p:nvSpPr>
        <p:spPr>
          <a:xfrm>
            <a:off x="7809123" y="3429000"/>
            <a:ext cx="3095739" cy="1200329"/>
          </a:xfrm>
          <a:prstGeom prst="rect">
            <a:avLst/>
          </a:prstGeom>
          <a:noFill/>
        </p:spPr>
        <p:txBody>
          <a:bodyPr wrap="square" rtlCol="0">
            <a:spAutoFit/>
          </a:bodyPr>
          <a:lstStyle/>
          <a:p>
            <a:r>
              <a:rPr lang="en-GB" dirty="0"/>
              <a:t>Primary intension is the set of all possible worlds in which the object that is behind Venus is an asteroid</a:t>
            </a:r>
          </a:p>
        </p:txBody>
      </p:sp>
    </p:spTree>
    <p:extLst>
      <p:ext uri="{BB962C8B-B14F-4D97-AF65-F5344CB8AC3E}">
        <p14:creationId xmlns:p14="http://schemas.microsoft.com/office/powerpoint/2010/main" val="2043843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edia-cache-ec0.pinimg.com/originals/ee/93/a7/ee93a7fc2bfd1f2d7f3d292227e9279a.jpg">
            <a:extLst>
              <a:ext uri="{FF2B5EF4-FFF2-40B4-BE49-F238E27FC236}">
                <a16:creationId xmlns:a16="http://schemas.microsoft.com/office/drawing/2014/main" id="{88ABE2E9-881C-4CC5-8A97-2A3B5AF73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61" y="694063"/>
            <a:ext cx="7278783" cy="484057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AD17CED-BB0A-4857-A34B-D7A4712CB561}"/>
              </a:ext>
            </a:extLst>
          </p:cNvPr>
          <p:cNvSpPr/>
          <p:nvPr/>
        </p:nvSpPr>
        <p:spPr>
          <a:xfrm>
            <a:off x="8398217" y="1491160"/>
            <a:ext cx="1750159" cy="369332"/>
          </a:xfrm>
          <a:prstGeom prst="rect">
            <a:avLst/>
          </a:prstGeom>
        </p:spPr>
        <p:txBody>
          <a:bodyPr wrap="none">
            <a:spAutoFit/>
          </a:bodyPr>
          <a:lstStyle/>
          <a:p>
            <a:pPr marL="285750" indent="-285750">
              <a:buFont typeface="Arial" panose="020B0604020202020204" pitchFamily="34" charset="0"/>
              <a:buChar char="•"/>
            </a:pPr>
            <a:r>
              <a:rPr lang="en-GB" dirty="0">
                <a:solidFill>
                  <a:srgbClr val="222222"/>
                </a:solidFill>
                <a:latin typeface="Aktiv Grotesk"/>
              </a:rPr>
              <a:t>Ron Swanson</a:t>
            </a:r>
            <a:endParaRPr lang="en-GB" i="0" dirty="0">
              <a:solidFill>
                <a:srgbClr val="222222"/>
              </a:solidFill>
              <a:effectLst/>
              <a:latin typeface="Aktiv Grotesk"/>
            </a:endParaRPr>
          </a:p>
        </p:txBody>
      </p:sp>
      <p:sp>
        <p:nvSpPr>
          <p:cNvPr id="6" name="Rectangle 5">
            <a:extLst>
              <a:ext uri="{FF2B5EF4-FFF2-40B4-BE49-F238E27FC236}">
                <a16:creationId xmlns:a16="http://schemas.microsoft.com/office/drawing/2014/main" id="{C368E4A3-8F6A-4341-AF81-9FD3F4FA0CC4}"/>
              </a:ext>
            </a:extLst>
          </p:cNvPr>
          <p:cNvSpPr/>
          <p:nvPr/>
        </p:nvSpPr>
        <p:spPr>
          <a:xfrm>
            <a:off x="8398216" y="1860492"/>
            <a:ext cx="3544068" cy="646331"/>
          </a:xfrm>
          <a:prstGeom prst="rect">
            <a:avLst/>
          </a:prstGeom>
        </p:spPr>
        <p:txBody>
          <a:bodyPr wrap="square">
            <a:spAutoFit/>
          </a:bodyPr>
          <a:lstStyle/>
          <a:p>
            <a:pPr marL="285750" indent="-285750">
              <a:buFont typeface="Arial" panose="020B0604020202020204" pitchFamily="34" charset="0"/>
              <a:buChar char="•"/>
            </a:pPr>
            <a:r>
              <a:rPr lang="en-GB" dirty="0">
                <a:solidFill>
                  <a:srgbClr val="222222"/>
                </a:solidFill>
                <a:latin typeface="Aktiv Grotesk"/>
              </a:rPr>
              <a:t>Director of ‘Parks and Recreation’ department</a:t>
            </a:r>
            <a:endParaRPr lang="en-GB" i="0" dirty="0">
              <a:solidFill>
                <a:srgbClr val="222222"/>
              </a:solidFill>
              <a:effectLst/>
              <a:latin typeface="Aktiv Grotesk"/>
            </a:endParaRPr>
          </a:p>
        </p:txBody>
      </p:sp>
      <p:sp>
        <p:nvSpPr>
          <p:cNvPr id="7" name="Rectangle 6">
            <a:extLst>
              <a:ext uri="{FF2B5EF4-FFF2-40B4-BE49-F238E27FC236}">
                <a16:creationId xmlns:a16="http://schemas.microsoft.com/office/drawing/2014/main" id="{E97A1202-C900-4888-9BAA-1B77D68BB09D}"/>
              </a:ext>
            </a:extLst>
          </p:cNvPr>
          <p:cNvSpPr/>
          <p:nvPr/>
        </p:nvSpPr>
        <p:spPr>
          <a:xfrm>
            <a:off x="8398216" y="2552989"/>
            <a:ext cx="3544068" cy="369332"/>
          </a:xfrm>
          <a:prstGeom prst="rect">
            <a:avLst/>
          </a:prstGeom>
        </p:spPr>
        <p:txBody>
          <a:bodyPr wrap="square">
            <a:spAutoFit/>
          </a:bodyPr>
          <a:lstStyle/>
          <a:p>
            <a:pPr marL="285750" indent="-285750">
              <a:buFont typeface="Arial" panose="020B0604020202020204" pitchFamily="34" charset="0"/>
              <a:buChar char="•"/>
            </a:pPr>
            <a:r>
              <a:rPr lang="en-GB" dirty="0">
                <a:solidFill>
                  <a:srgbClr val="222222"/>
                </a:solidFill>
                <a:latin typeface="Aktiv Grotesk"/>
              </a:rPr>
              <a:t>He is a meat eater</a:t>
            </a:r>
            <a:endParaRPr lang="en-GB" i="0" dirty="0">
              <a:solidFill>
                <a:srgbClr val="222222"/>
              </a:solidFill>
              <a:effectLst/>
              <a:latin typeface="Aktiv Grotesk"/>
            </a:endParaRPr>
          </a:p>
        </p:txBody>
      </p:sp>
    </p:spTree>
    <p:extLst>
      <p:ext uri="{BB962C8B-B14F-4D97-AF65-F5344CB8AC3E}">
        <p14:creationId xmlns:p14="http://schemas.microsoft.com/office/powerpoint/2010/main" val="30626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cxnSp>
        <p:nvCxnSpPr>
          <p:cNvPr id="4" name="Straight Arrow Connector 3">
            <a:extLst>
              <a:ext uri="{FF2B5EF4-FFF2-40B4-BE49-F238E27FC236}">
                <a16:creationId xmlns:a16="http://schemas.microsoft.com/office/drawing/2014/main" id="{2D105E3A-AB0F-443A-9DF2-558F2A9C3489}"/>
              </a:ext>
            </a:extLst>
          </p:cNvPr>
          <p:cNvCxnSpPr>
            <a:cxnSpLocks/>
          </p:cNvCxnSpPr>
          <p:nvPr/>
        </p:nvCxnSpPr>
        <p:spPr>
          <a:xfrm flipV="1">
            <a:off x="5960125" y="2258458"/>
            <a:ext cx="275422" cy="727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1492116-A4B5-48AB-8565-85AC03C59BEB}"/>
              </a:ext>
            </a:extLst>
          </p:cNvPr>
          <p:cNvSpPr txBox="1"/>
          <p:nvPr/>
        </p:nvSpPr>
        <p:spPr>
          <a:xfrm>
            <a:off x="2968129" y="3808216"/>
            <a:ext cx="8077200" cy="646331"/>
          </a:xfrm>
          <a:prstGeom prst="rect">
            <a:avLst/>
          </a:prstGeom>
          <a:noFill/>
        </p:spPr>
        <p:txBody>
          <a:bodyPr wrap="square" rtlCol="0">
            <a:spAutoFit/>
          </a:bodyPr>
          <a:lstStyle/>
          <a:p>
            <a:r>
              <a:rPr lang="en-GB" dirty="0"/>
              <a:t>The primary intension that ‘P’ would have if uttered by S (the subject)?</a:t>
            </a:r>
            <a:endParaRPr lang="en-GB" u="sng" dirty="0"/>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660F0FED-907A-4D1C-BC0A-6B480AFD0F58}"/>
              </a:ext>
            </a:extLst>
          </p:cNvPr>
          <p:cNvSpPr txBox="1"/>
          <p:nvPr/>
        </p:nvSpPr>
        <p:spPr>
          <a:xfrm>
            <a:off x="2968129" y="3226099"/>
            <a:ext cx="8077200" cy="646331"/>
          </a:xfrm>
          <a:prstGeom prst="rect">
            <a:avLst/>
          </a:prstGeom>
          <a:noFill/>
        </p:spPr>
        <p:txBody>
          <a:bodyPr wrap="square" rtlCol="0">
            <a:spAutoFit/>
          </a:bodyPr>
          <a:lstStyle/>
          <a:p>
            <a:r>
              <a:rPr lang="en-GB" dirty="0"/>
              <a:t>The primary intension that ‘P’ has as uttered by the attributer?</a:t>
            </a:r>
            <a:endParaRPr lang="en-GB" u="sng" dirty="0"/>
          </a:p>
          <a:p>
            <a:pPr marL="285750" indent="-285750">
              <a:buFont typeface="Arial" panose="020B0604020202020204" pitchFamily="34" charset="0"/>
              <a:buChar char="•"/>
            </a:pPr>
            <a:endParaRPr lang="en-GB"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CBD5290-4D03-4B19-83B7-EDD8E50ADC70}"/>
                  </a:ext>
                </a:extLst>
              </p14:cNvPr>
              <p14:cNvContentPartPr/>
              <p14:nvPr/>
            </p14:nvContentPartPr>
            <p14:xfrm>
              <a:off x="6213656" y="2137303"/>
              <a:ext cx="99360" cy="23040"/>
            </p14:xfrm>
          </p:contentPart>
        </mc:Choice>
        <mc:Fallback xmlns="">
          <p:pic>
            <p:nvPicPr>
              <p:cNvPr id="6" name="Ink 5">
                <a:extLst>
                  <a:ext uri="{FF2B5EF4-FFF2-40B4-BE49-F238E27FC236}">
                    <a16:creationId xmlns:a16="http://schemas.microsoft.com/office/drawing/2014/main" id="{ECBD5290-4D03-4B19-83B7-EDD8E50ADC70}"/>
                  </a:ext>
                </a:extLst>
              </p:cNvPr>
              <p:cNvPicPr/>
              <p:nvPr/>
            </p:nvPicPr>
            <p:blipFill>
              <a:blip r:embed="rId3"/>
              <a:stretch>
                <a:fillRect/>
              </a:stretch>
            </p:blipFill>
            <p:spPr>
              <a:xfrm>
                <a:off x="6177656" y="2065303"/>
                <a:ext cx="171000" cy="166680"/>
              </a:xfrm>
              <a:prstGeom prst="rect">
                <a:avLst/>
              </a:prstGeom>
            </p:spPr>
          </p:pic>
        </mc:Fallback>
      </mc:AlternateContent>
    </p:spTree>
    <p:extLst>
      <p:ext uri="{BB962C8B-B14F-4D97-AF65-F5344CB8AC3E}">
        <p14:creationId xmlns:p14="http://schemas.microsoft.com/office/powerpoint/2010/main" val="3553444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0.6 that Neptune does not perturb the orbit of Uranus</a:t>
            </a:r>
          </a:p>
        </p:txBody>
      </p:sp>
    </p:spTree>
    <p:extLst>
      <p:ext uri="{BB962C8B-B14F-4D97-AF65-F5344CB8AC3E}">
        <p14:creationId xmlns:p14="http://schemas.microsoft.com/office/powerpoint/2010/main" val="639066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0.6 that </a:t>
            </a:r>
            <a:r>
              <a:rPr lang="en-GB" dirty="0">
                <a:solidFill>
                  <a:schemeClr val="tx1"/>
                </a:solidFill>
              </a:rPr>
              <a:t>Neptune does not perturb the orbit of Uranus</a:t>
            </a: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369332"/>
          </a:xfrm>
          <a:prstGeom prst="rect">
            <a:avLst/>
          </a:prstGeom>
          <a:noFill/>
        </p:spPr>
        <p:txBody>
          <a:bodyPr wrap="square" rtlCol="0">
            <a:spAutoFit/>
          </a:bodyPr>
          <a:lstStyle/>
          <a:p>
            <a:r>
              <a:rPr lang="en-GB" dirty="0"/>
              <a:t>What is the primary intension?</a:t>
            </a:r>
          </a:p>
        </p:txBody>
      </p:sp>
      <p:sp>
        <p:nvSpPr>
          <p:cNvPr id="6" name="TextBox 5">
            <a:extLst>
              <a:ext uri="{FF2B5EF4-FFF2-40B4-BE49-F238E27FC236}">
                <a16:creationId xmlns:a16="http://schemas.microsoft.com/office/drawing/2014/main" id="{1A90E88A-80C9-432B-9DF8-D4C33B369030}"/>
              </a:ext>
            </a:extLst>
          </p:cNvPr>
          <p:cNvSpPr txBox="1"/>
          <p:nvPr/>
        </p:nvSpPr>
        <p:spPr>
          <a:xfrm>
            <a:off x="7766893" y="3288534"/>
            <a:ext cx="4175392" cy="2862322"/>
          </a:xfrm>
          <a:prstGeom prst="rect">
            <a:avLst/>
          </a:prstGeom>
          <a:noFill/>
        </p:spPr>
        <p:txBody>
          <a:bodyPr wrap="square" rtlCol="0">
            <a:spAutoFit/>
          </a:bodyPr>
          <a:lstStyle/>
          <a:p>
            <a:endParaRPr lang="en-GB" dirty="0"/>
          </a:p>
          <a:p>
            <a:r>
              <a:rPr lang="en-GB" dirty="0"/>
              <a:t>The primary intension were </a:t>
            </a:r>
            <a:r>
              <a:rPr lang="en-GB" dirty="0" err="1"/>
              <a:t>Leverrier</a:t>
            </a:r>
            <a:r>
              <a:rPr lang="en-GB" dirty="0"/>
              <a:t> (the attributer) to utter it? In that case it is:</a:t>
            </a:r>
          </a:p>
          <a:p>
            <a:endParaRPr lang="en-GB" dirty="0"/>
          </a:p>
          <a:p>
            <a:r>
              <a:rPr lang="en-GB" dirty="0"/>
              <a:t>the set of worlds at which the object that perturbs the orbit of Neptune does not perturb the orbit of Neptune</a:t>
            </a:r>
          </a:p>
          <a:p>
            <a:endParaRPr lang="en-GB" dirty="0"/>
          </a:p>
          <a:p>
            <a:r>
              <a:rPr lang="en-GB" dirty="0"/>
              <a:t>i.e. the empty set, and if </a:t>
            </a:r>
            <a:r>
              <a:rPr lang="en-GB" dirty="0" err="1"/>
              <a:t>Leverrier’s</a:t>
            </a:r>
            <a:r>
              <a:rPr lang="en-GB" dirty="0"/>
              <a:t> utterance is true, then his wife is irrational.</a:t>
            </a:r>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72810" y="1994053"/>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EF5D169-A493-46EF-890A-BB13CD00F15F}"/>
                  </a:ext>
                </a:extLst>
              </p14:cNvPr>
              <p14:cNvContentPartPr/>
              <p14:nvPr/>
            </p14:nvContentPartPr>
            <p14:xfrm>
              <a:off x="9077816" y="1531423"/>
              <a:ext cx="1598040" cy="82800"/>
            </p14:xfrm>
          </p:contentPart>
        </mc:Choice>
        <mc:Fallback xmlns="">
          <p:pic>
            <p:nvPicPr>
              <p:cNvPr id="9" name="Ink 8">
                <a:extLst>
                  <a:ext uri="{FF2B5EF4-FFF2-40B4-BE49-F238E27FC236}">
                    <a16:creationId xmlns:a16="http://schemas.microsoft.com/office/drawing/2014/main" id="{9EF5D169-A493-46EF-890A-BB13CD00F15F}"/>
                  </a:ext>
                </a:extLst>
              </p:cNvPr>
              <p:cNvPicPr/>
              <p:nvPr/>
            </p:nvPicPr>
            <p:blipFill>
              <a:blip r:embed="rId4"/>
              <a:stretch>
                <a:fillRect/>
              </a:stretch>
            </p:blipFill>
            <p:spPr>
              <a:xfrm>
                <a:off x="9041816" y="1459423"/>
                <a:ext cx="1669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6DEFE8C7-B07E-4FCD-8096-8E68A4B827D4}"/>
                  </a:ext>
                </a:extLst>
              </p14:cNvPr>
              <p14:cNvContentPartPr/>
              <p14:nvPr/>
            </p14:nvContentPartPr>
            <p14:xfrm>
              <a:off x="8207696" y="1828783"/>
              <a:ext cx="2556000" cy="50760"/>
            </p14:xfrm>
          </p:contentPart>
        </mc:Choice>
        <mc:Fallback xmlns="">
          <p:pic>
            <p:nvPicPr>
              <p:cNvPr id="11" name="Ink 10">
                <a:extLst>
                  <a:ext uri="{FF2B5EF4-FFF2-40B4-BE49-F238E27FC236}">
                    <a16:creationId xmlns:a16="http://schemas.microsoft.com/office/drawing/2014/main" id="{6DEFE8C7-B07E-4FCD-8096-8E68A4B827D4}"/>
                  </a:ext>
                </a:extLst>
              </p:cNvPr>
              <p:cNvPicPr/>
              <p:nvPr/>
            </p:nvPicPr>
            <p:blipFill>
              <a:blip r:embed="rId6"/>
              <a:stretch>
                <a:fillRect/>
              </a:stretch>
            </p:blipFill>
            <p:spPr>
              <a:xfrm>
                <a:off x="8171696" y="1756783"/>
                <a:ext cx="2627640" cy="194400"/>
              </a:xfrm>
              <a:prstGeom prst="rect">
                <a:avLst/>
              </a:prstGeom>
            </p:spPr>
          </p:pic>
        </mc:Fallback>
      </mc:AlternateContent>
    </p:spTree>
    <p:extLst>
      <p:ext uri="{BB962C8B-B14F-4D97-AF65-F5344CB8AC3E}">
        <p14:creationId xmlns:p14="http://schemas.microsoft.com/office/powerpoint/2010/main" val="2968900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cxnSp>
        <p:nvCxnSpPr>
          <p:cNvPr id="4" name="Straight Arrow Connector 3">
            <a:extLst>
              <a:ext uri="{FF2B5EF4-FFF2-40B4-BE49-F238E27FC236}">
                <a16:creationId xmlns:a16="http://schemas.microsoft.com/office/drawing/2014/main" id="{2D105E3A-AB0F-443A-9DF2-558F2A9C3489}"/>
              </a:ext>
            </a:extLst>
          </p:cNvPr>
          <p:cNvCxnSpPr>
            <a:cxnSpLocks/>
          </p:cNvCxnSpPr>
          <p:nvPr/>
        </p:nvCxnSpPr>
        <p:spPr>
          <a:xfrm flipV="1">
            <a:off x="5960125" y="2258458"/>
            <a:ext cx="275422" cy="727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1492116-A4B5-48AB-8565-85AC03C59BEB}"/>
              </a:ext>
            </a:extLst>
          </p:cNvPr>
          <p:cNvSpPr txBox="1"/>
          <p:nvPr/>
        </p:nvSpPr>
        <p:spPr>
          <a:xfrm>
            <a:off x="2968129" y="3808216"/>
            <a:ext cx="8077200" cy="646331"/>
          </a:xfrm>
          <a:prstGeom prst="rect">
            <a:avLst/>
          </a:prstGeom>
          <a:noFill/>
        </p:spPr>
        <p:txBody>
          <a:bodyPr wrap="square" rtlCol="0">
            <a:spAutoFit/>
          </a:bodyPr>
          <a:lstStyle/>
          <a:p>
            <a:r>
              <a:rPr lang="en-GB" dirty="0"/>
              <a:t>The primary intension that ‘P’ would have if uttered by S (the subject)?</a:t>
            </a:r>
            <a:endParaRPr lang="en-GB" u="sng" dirty="0"/>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660F0FED-907A-4D1C-BC0A-6B480AFD0F58}"/>
              </a:ext>
            </a:extLst>
          </p:cNvPr>
          <p:cNvSpPr txBox="1"/>
          <p:nvPr/>
        </p:nvSpPr>
        <p:spPr>
          <a:xfrm>
            <a:off x="2968129" y="3226099"/>
            <a:ext cx="8077200" cy="646331"/>
          </a:xfrm>
          <a:prstGeom prst="rect">
            <a:avLst/>
          </a:prstGeom>
          <a:noFill/>
        </p:spPr>
        <p:txBody>
          <a:bodyPr wrap="square" rtlCol="0">
            <a:spAutoFit/>
          </a:bodyPr>
          <a:lstStyle/>
          <a:p>
            <a:r>
              <a:rPr lang="en-GB" dirty="0"/>
              <a:t>The primary intension that ‘P’ has as uttered by the attributer?</a:t>
            </a:r>
            <a:endParaRPr lang="en-GB" u="sng"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78F7461C-38E3-4AB5-8402-E5938AD6FFA6}"/>
              </a:ext>
            </a:extLst>
          </p:cNvPr>
          <p:cNvSpPr txBox="1"/>
          <p:nvPr/>
        </p:nvSpPr>
        <p:spPr>
          <a:xfrm>
            <a:off x="9223871" y="3164732"/>
            <a:ext cx="848299"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2226D6D-6724-4860-A854-CAD02C2A06D9}"/>
                  </a:ext>
                </a:extLst>
              </p14:cNvPr>
              <p14:cNvContentPartPr/>
              <p14:nvPr/>
            </p14:nvContentPartPr>
            <p14:xfrm>
              <a:off x="6235616" y="2093383"/>
              <a:ext cx="77400" cy="66240"/>
            </p14:xfrm>
          </p:contentPart>
        </mc:Choice>
        <mc:Fallback xmlns="">
          <p:pic>
            <p:nvPicPr>
              <p:cNvPr id="2" name="Ink 1">
                <a:extLst>
                  <a:ext uri="{FF2B5EF4-FFF2-40B4-BE49-F238E27FC236}">
                    <a16:creationId xmlns:a16="http://schemas.microsoft.com/office/drawing/2014/main" id="{E2226D6D-6724-4860-A854-CAD02C2A06D9}"/>
                  </a:ext>
                </a:extLst>
              </p:cNvPr>
              <p:cNvPicPr/>
              <p:nvPr/>
            </p:nvPicPr>
            <p:blipFill>
              <a:blip r:embed="rId3"/>
              <a:stretch>
                <a:fillRect/>
              </a:stretch>
            </p:blipFill>
            <p:spPr>
              <a:xfrm>
                <a:off x="6199616" y="2021383"/>
                <a:ext cx="149040" cy="209880"/>
              </a:xfrm>
              <a:prstGeom prst="rect">
                <a:avLst/>
              </a:prstGeom>
            </p:spPr>
          </p:pic>
        </mc:Fallback>
      </mc:AlternateContent>
    </p:spTree>
    <p:extLst>
      <p:ext uri="{BB962C8B-B14F-4D97-AF65-F5344CB8AC3E}">
        <p14:creationId xmlns:p14="http://schemas.microsoft.com/office/powerpoint/2010/main" val="3613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0.6 that </a:t>
            </a:r>
            <a:r>
              <a:rPr lang="en-GB" dirty="0">
                <a:solidFill>
                  <a:schemeClr val="tx1"/>
                </a:solidFill>
              </a:rPr>
              <a:t>Neptune does not perturb the orbit of Uranus</a:t>
            </a: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369332"/>
          </a:xfrm>
          <a:prstGeom prst="rect">
            <a:avLst/>
          </a:prstGeom>
          <a:noFill/>
        </p:spPr>
        <p:txBody>
          <a:bodyPr wrap="square" rtlCol="0">
            <a:spAutoFit/>
          </a:bodyPr>
          <a:lstStyle/>
          <a:p>
            <a:r>
              <a:rPr lang="en-GB" dirty="0"/>
              <a:t>What is the primary intension?</a:t>
            </a:r>
          </a:p>
        </p:txBody>
      </p:sp>
      <p:sp>
        <p:nvSpPr>
          <p:cNvPr id="6" name="TextBox 5">
            <a:extLst>
              <a:ext uri="{FF2B5EF4-FFF2-40B4-BE49-F238E27FC236}">
                <a16:creationId xmlns:a16="http://schemas.microsoft.com/office/drawing/2014/main" id="{1A90E88A-80C9-432B-9DF8-D4C33B369030}"/>
              </a:ext>
            </a:extLst>
          </p:cNvPr>
          <p:cNvSpPr txBox="1"/>
          <p:nvPr/>
        </p:nvSpPr>
        <p:spPr>
          <a:xfrm>
            <a:off x="8020279" y="3288534"/>
            <a:ext cx="3922005" cy="2585323"/>
          </a:xfrm>
          <a:prstGeom prst="rect">
            <a:avLst/>
          </a:prstGeom>
          <a:noFill/>
        </p:spPr>
        <p:txBody>
          <a:bodyPr wrap="square" rtlCol="0">
            <a:spAutoFit/>
          </a:bodyPr>
          <a:lstStyle/>
          <a:p>
            <a:endParaRPr lang="en-GB" dirty="0"/>
          </a:p>
          <a:p>
            <a:r>
              <a:rPr lang="en-GB" dirty="0"/>
              <a:t>The primary intension were his wife to utter it? In that case it is:</a:t>
            </a:r>
          </a:p>
          <a:p>
            <a:endParaRPr lang="en-GB" dirty="0"/>
          </a:p>
          <a:p>
            <a:r>
              <a:rPr lang="en-GB" dirty="0"/>
              <a:t>the set of worlds at which the object that is behind Venus does not perturb the orbit of Neptune</a:t>
            </a:r>
          </a:p>
          <a:p>
            <a:endParaRPr lang="en-GB" dirty="0"/>
          </a:p>
          <a:p>
            <a:r>
              <a:rPr lang="en-GB" dirty="0"/>
              <a:t>This seems more plausible…</a:t>
            </a:r>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72810" y="1994053"/>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DA2906A8-883B-4681-AB60-C06F021820E4}"/>
                  </a:ext>
                </a:extLst>
              </p14:cNvPr>
              <p14:cNvContentPartPr/>
              <p14:nvPr/>
            </p14:nvContentPartPr>
            <p14:xfrm>
              <a:off x="9033896" y="1498303"/>
              <a:ext cx="1619640" cy="55440"/>
            </p14:xfrm>
          </p:contentPart>
        </mc:Choice>
        <mc:Fallback xmlns="">
          <p:pic>
            <p:nvPicPr>
              <p:cNvPr id="3" name="Ink 2">
                <a:extLst>
                  <a:ext uri="{FF2B5EF4-FFF2-40B4-BE49-F238E27FC236}">
                    <a16:creationId xmlns:a16="http://schemas.microsoft.com/office/drawing/2014/main" id="{DA2906A8-883B-4681-AB60-C06F021820E4}"/>
                  </a:ext>
                </a:extLst>
              </p:cNvPr>
              <p:cNvPicPr/>
              <p:nvPr/>
            </p:nvPicPr>
            <p:blipFill>
              <a:blip r:embed="rId4"/>
              <a:stretch>
                <a:fillRect/>
              </a:stretch>
            </p:blipFill>
            <p:spPr>
              <a:xfrm>
                <a:off x="8997896" y="1426303"/>
                <a:ext cx="16912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A3F3B6C-253A-4B7B-8A40-EB9C6CA5C07C}"/>
                  </a:ext>
                </a:extLst>
              </p14:cNvPr>
              <p14:cNvContentPartPr/>
              <p14:nvPr/>
            </p14:nvContentPartPr>
            <p14:xfrm>
              <a:off x="8240456" y="1789183"/>
              <a:ext cx="2468160" cy="28800"/>
            </p14:xfrm>
          </p:contentPart>
        </mc:Choice>
        <mc:Fallback xmlns="">
          <p:pic>
            <p:nvPicPr>
              <p:cNvPr id="7" name="Ink 6">
                <a:extLst>
                  <a:ext uri="{FF2B5EF4-FFF2-40B4-BE49-F238E27FC236}">
                    <a16:creationId xmlns:a16="http://schemas.microsoft.com/office/drawing/2014/main" id="{AA3F3B6C-253A-4B7B-8A40-EB9C6CA5C07C}"/>
                  </a:ext>
                </a:extLst>
              </p:cNvPr>
              <p:cNvPicPr/>
              <p:nvPr/>
            </p:nvPicPr>
            <p:blipFill>
              <a:blip r:embed="rId6"/>
              <a:stretch>
                <a:fillRect/>
              </a:stretch>
            </p:blipFill>
            <p:spPr>
              <a:xfrm>
                <a:off x="8204456" y="1717183"/>
                <a:ext cx="2539800" cy="172440"/>
              </a:xfrm>
              <a:prstGeom prst="rect">
                <a:avLst/>
              </a:prstGeom>
            </p:spPr>
          </p:pic>
        </mc:Fallback>
      </mc:AlternateContent>
    </p:spTree>
    <p:extLst>
      <p:ext uri="{BB962C8B-B14F-4D97-AF65-F5344CB8AC3E}">
        <p14:creationId xmlns:p14="http://schemas.microsoft.com/office/powerpoint/2010/main" val="697505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1 that </a:t>
            </a:r>
            <a:r>
              <a:rPr lang="en-GB" dirty="0">
                <a:solidFill>
                  <a:schemeClr val="tx1"/>
                </a:solidFill>
              </a:rPr>
              <a:t>Neptune is behind Venus</a:t>
            </a: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369332"/>
          </a:xfrm>
          <a:prstGeom prst="rect">
            <a:avLst/>
          </a:prstGeom>
          <a:noFill/>
        </p:spPr>
        <p:txBody>
          <a:bodyPr wrap="square" rtlCol="0">
            <a:spAutoFit/>
          </a:bodyPr>
          <a:lstStyle/>
          <a:p>
            <a:r>
              <a:rPr lang="en-GB" dirty="0"/>
              <a:t>What is the primary intension?</a:t>
            </a:r>
          </a:p>
        </p:txBody>
      </p:sp>
      <p:sp>
        <p:nvSpPr>
          <p:cNvPr id="6" name="TextBox 5">
            <a:extLst>
              <a:ext uri="{FF2B5EF4-FFF2-40B4-BE49-F238E27FC236}">
                <a16:creationId xmlns:a16="http://schemas.microsoft.com/office/drawing/2014/main" id="{1A90E88A-80C9-432B-9DF8-D4C33B369030}"/>
              </a:ext>
            </a:extLst>
          </p:cNvPr>
          <p:cNvSpPr txBox="1"/>
          <p:nvPr/>
        </p:nvSpPr>
        <p:spPr>
          <a:xfrm>
            <a:off x="8020279" y="3288534"/>
            <a:ext cx="3922005" cy="2031325"/>
          </a:xfrm>
          <a:prstGeom prst="rect">
            <a:avLst/>
          </a:prstGeom>
          <a:noFill/>
        </p:spPr>
        <p:txBody>
          <a:bodyPr wrap="square" rtlCol="0">
            <a:spAutoFit/>
          </a:bodyPr>
          <a:lstStyle/>
          <a:p>
            <a:endParaRPr lang="en-GB" dirty="0"/>
          </a:p>
          <a:p>
            <a:r>
              <a:rPr lang="en-GB" dirty="0"/>
              <a:t>The primary intension were his wife to utter it? In that case it is:</a:t>
            </a:r>
          </a:p>
          <a:p>
            <a:endParaRPr lang="en-GB" dirty="0"/>
          </a:p>
          <a:p>
            <a:r>
              <a:rPr lang="en-GB" dirty="0"/>
              <a:t>the set of worlds at which the object that is behind Venus is behind Venus</a:t>
            </a:r>
          </a:p>
          <a:p>
            <a:endParaRPr lang="en-GB" dirty="0"/>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72810" y="1994053"/>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125AC7D-55DA-48D2-97FE-67D659B7C4CC}"/>
                  </a:ext>
                </a:extLst>
              </p14:cNvPr>
              <p14:cNvContentPartPr/>
              <p14:nvPr/>
            </p14:nvContentPartPr>
            <p14:xfrm>
              <a:off x="8868656" y="1495783"/>
              <a:ext cx="1663920" cy="57960"/>
            </p14:xfrm>
          </p:contentPart>
        </mc:Choice>
        <mc:Fallback xmlns="">
          <p:pic>
            <p:nvPicPr>
              <p:cNvPr id="3" name="Ink 2">
                <a:extLst>
                  <a:ext uri="{FF2B5EF4-FFF2-40B4-BE49-F238E27FC236}">
                    <a16:creationId xmlns:a16="http://schemas.microsoft.com/office/drawing/2014/main" id="{9125AC7D-55DA-48D2-97FE-67D659B7C4CC}"/>
                  </a:ext>
                </a:extLst>
              </p:cNvPr>
              <p:cNvPicPr/>
              <p:nvPr/>
            </p:nvPicPr>
            <p:blipFill>
              <a:blip r:embed="rId4"/>
              <a:stretch>
                <a:fillRect/>
              </a:stretch>
            </p:blipFill>
            <p:spPr>
              <a:xfrm>
                <a:off x="8832656" y="1423783"/>
                <a:ext cx="1735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1F0C173-B91B-4339-A352-2BA4534FFAF1}"/>
                  </a:ext>
                </a:extLst>
              </p14:cNvPr>
              <p14:cNvContentPartPr/>
              <p14:nvPr/>
            </p14:nvContentPartPr>
            <p14:xfrm>
              <a:off x="9177176" y="1860463"/>
              <a:ext cx="584280" cy="34920"/>
            </p14:xfrm>
          </p:contentPart>
        </mc:Choice>
        <mc:Fallback xmlns="">
          <p:pic>
            <p:nvPicPr>
              <p:cNvPr id="7" name="Ink 6">
                <a:extLst>
                  <a:ext uri="{FF2B5EF4-FFF2-40B4-BE49-F238E27FC236}">
                    <a16:creationId xmlns:a16="http://schemas.microsoft.com/office/drawing/2014/main" id="{41F0C173-B91B-4339-A352-2BA4534FFAF1}"/>
                  </a:ext>
                </a:extLst>
              </p:cNvPr>
              <p:cNvPicPr/>
              <p:nvPr/>
            </p:nvPicPr>
            <p:blipFill>
              <a:blip r:embed="rId6"/>
              <a:stretch>
                <a:fillRect/>
              </a:stretch>
            </p:blipFill>
            <p:spPr>
              <a:xfrm>
                <a:off x="9141176" y="1788463"/>
                <a:ext cx="655920" cy="178560"/>
              </a:xfrm>
              <a:prstGeom prst="rect">
                <a:avLst/>
              </a:prstGeom>
            </p:spPr>
          </p:pic>
        </mc:Fallback>
      </mc:AlternateContent>
    </p:spTree>
    <p:extLst>
      <p:ext uri="{BB962C8B-B14F-4D97-AF65-F5344CB8AC3E}">
        <p14:creationId xmlns:p14="http://schemas.microsoft.com/office/powerpoint/2010/main" val="989336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cxnSp>
        <p:nvCxnSpPr>
          <p:cNvPr id="4" name="Straight Arrow Connector 3">
            <a:extLst>
              <a:ext uri="{FF2B5EF4-FFF2-40B4-BE49-F238E27FC236}">
                <a16:creationId xmlns:a16="http://schemas.microsoft.com/office/drawing/2014/main" id="{2D105E3A-AB0F-443A-9DF2-558F2A9C3489}"/>
              </a:ext>
            </a:extLst>
          </p:cNvPr>
          <p:cNvCxnSpPr>
            <a:cxnSpLocks/>
          </p:cNvCxnSpPr>
          <p:nvPr/>
        </p:nvCxnSpPr>
        <p:spPr>
          <a:xfrm flipV="1">
            <a:off x="5960125" y="2258458"/>
            <a:ext cx="275422" cy="727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1492116-A4B5-48AB-8565-85AC03C59BEB}"/>
              </a:ext>
            </a:extLst>
          </p:cNvPr>
          <p:cNvSpPr txBox="1"/>
          <p:nvPr/>
        </p:nvSpPr>
        <p:spPr>
          <a:xfrm>
            <a:off x="2968129" y="3808216"/>
            <a:ext cx="8077200" cy="646331"/>
          </a:xfrm>
          <a:prstGeom prst="rect">
            <a:avLst/>
          </a:prstGeom>
          <a:noFill/>
        </p:spPr>
        <p:txBody>
          <a:bodyPr wrap="square" rtlCol="0">
            <a:spAutoFit/>
          </a:bodyPr>
          <a:lstStyle/>
          <a:p>
            <a:r>
              <a:rPr lang="en-GB" dirty="0"/>
              <a:t>The primary intension that ‘P’ would have if uttered by S (the subject)?</a:t>
            </a:r>
            <a:endParaRPr lang="en-GB" u="sng" dirty="0"/>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660F0FED-907A-4D1C-BC0A-6B480AFD0F58}"/>
              </a:ext>
            </a:extLst>
          </p:cNvPr>
          <p:cNvSpPr txBox="1"/>
          <p:nvPr/>
        </p:nvSpPr>
        <p:spPr>
          <a:xfrm>
            <a:off x="2968129" y="3226099"/>
            <a:ext cx="8077200" cy="646331"/>
          </a:xfrm>
          <a:prstGeom prst="rect">
            <a:avLst/>
          </a:prstGeom>
          <a:noFill/>
        </p:spPr>
        <p:txBody>
          <a:bodyPr wrap="square" rtlCol="0">
            <a:spAutoFit/>
          </a:bodyPr>
          <a:lstStyle/>
          <a:p>
            <a:r>
              <a:rPr lang="en-GB" dirty="0"/>
              <a:t>The primary intension that ‘P’ has as uttered by the attributer?</a:t>
            </a:r>
            <a:endParaRPr lang="en-GB" u="sng"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F37A164A-24B8-4D5C-911B-1C27ACD39A63}"/>
              </a:ext>
            </a:extLst>
          </p:cNvPr>
          <p:cNvSpPr txBox="1"/>
          <p:nvPr/>
        </p:nvSpPr>
        <p:spPr>
          <a:xfrm>
            <a:off x="9223871" y="3164732"/>
            <a:ext cx="848299"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p:sp>
        <p:nvSpPr>
          <p:cNvPr id="11" name="TextBox 10">
            <a:extLst>
              <a:ext uri="{FF2B5EF4-FFF2-40B4-BE49-F238E27FC236}">
                <a16:creationId xmlns:a16="http://schemas.microsoft.com/office/drawing/2014/main" id="{A0D3E4AB-2657-47CD-95CC-A0AD1CA27C03}"/>
              </a:ext>
            </a:extLst>
          </p:cNvPr>
          <p:cNvSpPr txBox="1"/>
          <p:nvPr/>
        </p:nvSpPr>
        <p:spPr>
          <a:xfrm>
            <a:off x="9705857" y="3766086"/>
            <a:ext cx="848299"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C84E7A1-1D50-4838-B71F-7A332FD86087}"/>
                  </a:ext>
                </a:extLst>
              </p14:cNvPr>
              <p14:cNvContentPartPr/>
              <p14:nvPr/>
            </p14:nvContentPartPr>
            <p14:xfrm>
              <a:off x="6230216" y="2126143"/>
              <a:ext cx="71640" cy="11520"/>
            </p14:xfrm>
          </p:contentPart>
        </mc:Choice>
        <mc:Fallback xmlns="">
          <p:pic>
            <p:nvPicPr>
              <p:cNvPr id="2" name="Ink 1">
                <a:extLst>
                  <a:ext uri="{FF2B5EF4-FFF2-40B4-BE49-F238E27FC236}">
                    <a16:creationId xmlns:a16="http://schemas.microsoft.com/office/drawing/2014/main" id="{FC84E7A1-1D50-4838-B71F-7A332FD86087}"/>
                  </a:ext>
                </a:extLst>
              </p:cNvPr>
              <p:cNvPicPr/>
              <p:nvPr/>
            </p:nvPicPr>
            <p:blipFill>
              <a:blip r:embed="rId3"/>
              <a:stretch>
                <a:fillRect/>
              </a:stretch>
            </p:blipFill>
            <p:spPr>
              <a:xfrm>
                <a:off x="6194216" y="2054143"/>
                <a:ext cx="143280" cy="155160"/>
              </a:xfrm>
              <a:prstGeom prst="rect">
                <a:avLst/>
              </a:prstGeom>
            </p:spPr>
          </p:pic>
        </mc:Fallback>
      </mc:AlternateContent>
    </p:spTree>
    <p:extLst>
      <p:ext uri="{BB962C8B-B14F-4D97-AF65-F5344CB8AC3E}">
        <p14:creationId xmlns:p14="http://schemas.microsoft.com/office/powerpoint/2010/main" val="19890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0.9 that I am clever</a:t>
            </a:r>
            <a:endParaRPr lang="en-GB" dirty="0">
              <a:solidFill>
                <a:schemeClr val="tx1"/>
              </a:solidFill>
            </a:endParaRP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21DCDF8-C3AB-42B9-A38B-E72943A5ECC1}"/>
                  </a:ext>
                </a:extLst>
              </p14:cNvPr>
              <p14:cNvContentPartPr/>
              <p14:nvPr/>
            </p14:nvContentPartPr>
            <p14:xfrm>
              <a:off x="9386336" y="1674703"/>
              <a:ext cx="947880" cy="60120"/>
            </p14:xfrm>
          </p:contentPart>
        </mc:Choice>
        <mc:Fallback xmlns="">
          <p:pic>
            <p:nvPicPr>
              <p:cNvPr id="3" name="Ink 2">
                <a:extLst>
                  <a:ext uri="{FF2B5EF4-FFF2-40B4-BE49-F238E27FC236}">
                    <a16:creationId xmlns:a16="http://schemas.microsoft.com/office/drawing/2014/main" id="{521DCDF8-C3AB-42B9-A38B-E72943A5ECC1}"/>
                  </a:ext>
                </a:extLst>
              </p:cNvPr>
              <p:cNvPicPr/>
              <p:nvPr/>
            </p:nvPicPr>
            <p:blipFill>
              <a:blip r:embed="rId4"/>
              <a:stretch>
                <a:fillRect/>
              </a:stretch>
            </p:blipFill>
            <p:spPr>
              <a:xfrm>
                <a:off x="9350336" y="1602703"/>
                <a:ext cx="1019520" cy="203760"/>
              </a:xfrm>
              <a:prstGeom prst="rect">
                <a:avLst/>
              </a:prstGeom>
            </p:spPr>
          </p:pic>
        </mc:Fallback>
      </mc:AlternateContent>
    </p:spTree>
    <p:extLst>
      <p:ext uri="{BB962C8B-B14F-4D97-AF65-F5344CB8AC3E}">
        <p14:creationId xmlns:p14="http://schemas.microsoft.com/office/powerpoint/2010/main" val="6365622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0.9 that I am clever</a:t>
            </a:r>
            <a:endParaRPr lang="en-GB" dirty="0">
              <a:solidFill>
                <a:schemeClr val="tx1"/>
              </a:solidFill>
            </a:endParaRP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369332"/>
          </a:xfrm>
          <a:prstGeom prst="rect">
            <a:avLst/>
          </a:prstGeom>
          <a:noFill/>
        </p:spPr>
        <p:txBody>
          <a:bodyPr wrap="square" rtlCol="0">
            <a:spAutoFit/>
          </a:bodyPr>
          <a:lstStyle/>
          <a:p>
            <a:r>
              <a:rPr lang="en-GB" dirty="0"/>
              <a:t>What is the primary intension?</a:t>
            </a:r>
          </a:p>
        </p:txBody>
      </p:sp>
      <p:sp>
        <p:nvSpPr>
          <p:cNvPr id="6" name="TextBox 5">
            <a:extLst>
              <a:ext uri="{FF2B5EF4-FFF2-40B4-BE49-F238E27FC236}">
                <a16:creationId xmlns:a16="http://schemas.microsoft.com/office/drawing/2014/main" id="{1A90E88A-80C9-432B-9DF8-D4C33B369030}"/>
              </a:ext>
            </a:extLst>
          </p:cNvPr>
          <p:cNvSpPr txBox="1"/>
          <p:nvPr/>
        </p:nvSpPr>
        <p:spPr>
          <a:xfrm>
            <a:off x="8020279" y="3288534"/>
            <a:ext cx="3922005" cy="2031325"/>
          </a:xfrm>
          <a:prstGeom prst="rect">
            <a:avLst/>
          </a:prstGeom>
          <a:noFill/>
        </p:spPr>
        <p:txBody>
          <a:bodyPr wrap="square" rtlCol="0">
            <a:spAutoFit/>
          </a:bodyPr>
          <a:lstStyle/>
          <a:p>
            <a:endParaRPr lang="en-GB" dirty="0"/>
          </a:p>
          <a:p>
            <a:r>
              <a:rPr lang="en-GB" dirty="0"/>
              <a:t>Whoever utters it, the primary intension of ‘I am clever’ is the set of worlds where person at the centre is clever.</a:t>
            </a:r>
          </a:p>
          <a:p>
            <a:endParaRPr lang="en-GB" dirty="0"/>
          </a:p>
          <a:p>
            <a:r>
              <a:rPr lang="en-GB" dirty="0"/>
              <a:t>This is the wrong interpretation</a:t>
            </a:r>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83827" y="1839817"/>
            <a:ext cx="88135" cy="991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1F115CD-B1F3-4B60-AC64-DD57A3413CC9}"/>
                  </a:ext>
                </a:extLst>
              </p14:cNvPr>
              <p14:cNvContentPartPr/>
              <p14:nvPr/>
            </p14:nvContentPartPr>
            <p14:xfrm>
              <a:off x="9397496" y="1652383"/>
              <a:ext cx="980640" cy="91440"/>
            </p14:xfrm>
          </p:contentPart>
        </mc:Choice>
        <mc:Fallback xmlns="">
          <p:pic>
            <p:nvPicPr>
              <p:cNvPr id="7" name="Ink 6">
                <a:extLst>
                  <a:ext uri="{FF2B5EF4-FFF2-40B4-BE49-F238E27FC236}">
                    <a16:creationId xmlns:a16="http://schemas.microsoft.com/office/drawing/2014/main" id="{B1F115CD-B1F3-4B60-AC64-DD57A3413CC9}"/>
                  </a:ext>
                </a:extLst>
              </p:cNvPr>
              <p:cNvPicPr/>
              <p:nvPr/>
            </p:nvPicPr>
            <p:blipFill>
              <a:blip r:embed="rId4"/>
              <a:stretch>
                <a:fillRect/>
              </a:stretch>
            </p:blipFill>
            <p:spPr>
              <a:xfrm>
                <a:off x="9361496" y="1580383"/>
                <a:ext cx="1052280" cy="235080"/>
              </a:xfrm>
              <a:prstGeom prst="rect">
                <a:avLst/>
              </a:prstGeom>
            </p:spPr>
          </p:pic>
        </mc:Fallback>
      </mc:AlternateContent>
    </p:spTree>
    <p:extLst>
      <p:ext uri="{BB962C8B-B14F-4D97-AF65-F5344CB8AC3E}">
        <p14:creationId xmlns:p14="http://schemas.microsoft.com/office/powerpoint/2010/main" val="36807086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5367D799-7ED2-412F-A962-B392919CCAFB}"/>
              </a:ext>
            </a:extLst>
          </p:cNvPr>
          <p:cNvSpPr txBox="1"/>
          <p:nvPr/>
        </p:nvSpPr>
        <p:spPr>
          <a:xfrm>
            <a:off x="925415" y="3041614"/>
            <a:ext cx="10311789" cy="1477328"/>
          </a:xfrm>
          <a:prstGeom prst="rect">
            <a:avLst/>
          </a:prstGeom>
          <a:noFill/>
        </p:spPr>
        <p:txBody>
          <a:bodyPr wrap="square" rtlCol="0">
            <a:spAutoFit/>
          </a:bodyPr>
          <a:lstStyle/>
          <a:p>
            <a:r>
              <a:rPr lang="en-GB" dirty="0"/>
              <a:t>A problem for this view: if the objects of credence are primary intensions, then how do we extract these primary intensions from credence attribution statements?</a:t>
            </a:r>
          </a:p>
          <a:p>
            <a:endParaRPr lang="en-GB" dirty="0"/>
          </a:p>
          <a:p>
            <a:pPr marL="285750" indent="-285750">
              <a:buFontTx/>
              <a:buChar char="-"/>
            </a:pPr>
            <a:r>
              <a:rPr lang="en-GB" dirty="0"/>
              <a:t>Why are they hidden rather than obvious?</a:t>
            </a:r>
          </a:p>
          <a:p>
            <a:pPr marL="285750" indent="-285750">
              <a:buFontTx/>
              <a:buChar char="-"/>
            </a:pPr>
            <a:r>
              <a:rPr lang="en-GB" dirty="0"/>
              <a:t>And can we get to them at all?</a:t>
            </a:r>
          </a:p>
        </p:txBody>
      </p:sp>
    </p:spTree>
    <p:extLst>
      <p:ext uri="{BB962C8B-B14F-4D97-AF65-F5344CB8AC3E}">
        <p14:creationId xmlns:p14="http://schemas.microsoft.com/office/powerpoint/2010/main" val="1088572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4A1C28-502C-4ACE-8948-5478B76069C6}"/>
              </a:ext>
            </a:extLst>
          </p:cNvPr>
          <p:cNvSpPr/>
          <p:nvPr/>
        </p:nvSpPr>
        <p:spPr>
          <a:xfrm>
            <a:off x="7483817" y="1425059"/>
            <a:ext cx="1540422" cy="369332"/>
          </a:xfrm>
          <a:prstGeom prst="rect">
            <a:avLst/>
          </a:prstGeom>
        </p:spPr>
        <p:txBody>
          <a:bodyPr wrap="none">
            <a:spAutoFit/>
          </a:bodyPr>
          <a:lstStyle/>
          <a:p>
            <a:pPr marL="285750" indent="-285750">
              <a:buFont typeface="Arial" panose="020B0604020202020204" pitchFamily="34" charset="0"/>
              <a:buChar char="•"/>
            </a:pPr>
            <a:r>
              <a:rPr lang="en-GB" dirty="0">
                <a:solidFill>
                  <a:srgbClr val="222222"/>
                </a:solidFill>
                <a:latin typeface="Aktiv Grotesk"/>
              </a:rPr>
              <a:t>Duke Silver</a:t>
            </a:r>
            <a:endParaRPr lang="en-GB" i="0" dirty="0">
              <a:solidFill>
                <a:srgbClr val="222222"/>
              </a:solidFill>
              <a:effectLst/>
              <a:latin typeface="Aktiv Grotesk"/>
            </a:endParaRPr>
          </a:p>
        </p:txBody>
      </p:sp>
      <p:sp>
        <p:nvSpPr>
          <p:cNvPr id="15" name="Rectangle 14">
            <a:extLst>
              <a:ext uri="{FF2B5EF4-FFF2-40B4-BE49-F238E27FC236}">
                <a16:creationId xmlns:a16="http://schemas.microsoft.com/office/drawing/2014/main" id="{795A872F-2606-49ED-9F00-7376B457EB29}"/>
              </a:ext>
            </a:extLst>
          </p:cNvPr>
          <p:cNvSpPr/>
          <p:nvPr/>
        </p:nvSpPr>
        <p:spPr>
          <a:xfrm>
            <a:off x="7483817" y="1996559"/>
            <a:ext cx="2422202" cy="369332"/>
          </a:xfrm>
          <a:prstGeom prst="rect">
            <a:avLst/>
          </a:prstGeom>
        </p:spPr>
        <p:txBody>
          <a:bodyPr wrap="none">
            <a:spAutoFit/>
          </a:bodyPr>
          <a:lstStyle/>
          <a:p>
            <a:pPr marL="285750" indent="-285750">
              <a:buFont typeface="Arial" panose="020B0604020202020204" pitchFamily="34" charset="0"/>
              <a:buChar char="•"/>
            </a:pPr>
            <a:r>
              <a:rPr lang="en-GB" dirty="0">
                <a:solidFill>
                  <a:srgbClr val="222222"/>
                </a:solidFill>
                <a:latin typeface="Aktiv Grotesk"/>
              </a:rPr>
              <a:t>Plays the saxophone</a:t>
            </a:r>
            <a:endParaRPr lang="en-GB" i="0" dirty="0">
              <a:solidFill>
                <a:srgbClr val="222222"/>
              </a:solidFill>
              <a:effectLst/>
              <a:latin typeface="Aktiv Grotesk"/>
            </a:endParaRPr>
          </a:p>
        </p:txBody>
      </p:sp>
      <p:pic>
        <p:nvPicPr>
          <p:cNvPr id="2054" name="Picture 6" descr="Related image">
            <a:extLst>
              <a:ext uri="{FF2B5EF4-FFF2-40B4-BE49-F238E27FC236}">
                <a16:creationId xmlns:a16="http://schemas.microsoft.com/office/drawing/2014/main" id="{F42B6613-65BB-469B-8F94-40B55A161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662" y="487643"/>
            <a:ext cx="3806062" cy="5882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0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5367D799-7ED2-412F-A962-B392919CCAFB}"/>
              </a:ext>
            </a:extLst>
          </p:cNvPr>
          <p:cNvSpPr txBox="1"/>
          <p:nvPr/>
        </p:nvSpPr>
        <p:spPr>
          <a:xfrm>
            <a:off x="925415" y="3041614"/>
            <a:ext cx="10311789" cy="646331"/>
          </a:xfrm>
          <a:prstGeom prst="rect">
            <a:avLst/>
          </a:prstGeom>
          <a:noFill/>
        </p:spPr>
        <p:txBody>
          <a:bodyPr wrap="square" rtlCol="0">
            <a:spAutoFit/>
          </a:bodyPr>
          <a:lstStyle/>
          <a:p>
            <a:r>
              <a:rPr lang="en-GB" dirty="0"/>
              <a:t>A problem for this view: if the objects of credence are primary intensions, then how do we extract these primary intensions from credence attribution statements?</a:t>
            </a:r>
          </a:p>
        </p:txBody>
      </p:sp>
      <p:sp>
        <p:nvSpPr>
          <p:cNvPr id="6" name="TextBox 5">
            <a:extLst>
              <a:ext uri="{FF2B5EF4-FFF2-40B4-BE49-F238E27FC236}">
                <a16:creationId xmlns:a16="http://schemas.microsoft.com/office/drawing/2014/main" id="{E92D2C7A-FEA7-4A8B-BA28-4E41C902D146}"/>
              </a:ext>
            </a:extLst>
          </p:cNvPr>
          <p:cNvSpPr txBox="1"/>
          <p:nvPr/>
        </p:nvSpPr>
        <p:spPr>
          <a:xfrm>
            <a:off x="4263528" y="3920148"/>
            <a:ext cx="6973675" cy="646331"/>
          </a:xfrm>
          <a:prstGeom prst="rect">
            <a:avLst/>
          </a:prstGeom>
          <a:noFill/>
        </p:spPr>
        <p:txBody>
          <a:bodyPr wrap="square" rtlCol="0">
            <a:spAutoFit/>
          </a:bodyPr>
          <a:lstStyle/>
          <a:p>
            <a:r>
              <a:rPr lang="en-GB" dirty="0"/>
              <a:t>A possible response: who cares? We don’t want to investigate language, or how people go about attributing credences in practise. </a:t>
            </a:r>
          </a:p>
        </p:txBody>
      </p:sp>
      <p:sp>
        <p:nvSpPr>
          <p:cNvPr id="8" name="TextBox 7">
            <a:extLst>
              <a:ext uri="{FF2B5EF4-FFF2-40B4-BE49-F238E27FC236}">
                <a16:creationId xmlns:a16="http://schemas.microsoft.com/office/drawing/2014/main" id="{87FE963C-2D82-444D-A9C0-823C299E8B89}"/>
              </a:ext>
            </a:extLst>
          </p:cNvPr>
          <p:cNvSpPr txBox="1"/>
          <p:nvPr/>
        </p:nvSpPr>
        <p:spPr>
          <a:xfrm>
            <a:off x="925415" y="4780308"/>
            <a:ext cx="6973675" cy="923330"/>
          </a:xfrm>
          <a:prstGeom prst="rect">
            <a:avLst/>
          </a:prstGeom>
          <a:noFill/>
        </p:spPr>
        <p:txBody>
          <a:bodyPr wrap="square" rtlCol="0">
            <a:spAutoFit/>
          </a:bodyPr>
          <a:lstStyle/>
          <a:p>
            <a:r>
              <a:rPr lang="en-GB" dirty="0"/>
              <a:t>But you still need a way to attribute credences – this is part of what decision theorists and others who use the framework do!</a:t>
            </a:r>
          </a:p>
          <a:p>
            <a:r>
              <a:rPr lang="en-GB" dirty="0"/>
              <a:t>So here is one suggestion – which is a </a:t>
            </a:r>
            <a:r>
              <a:rPr lang="en-GB" i="1" dirty="0"/>
              <a:t>revision</a:t>
            </a:r>
            <a:r>
              <a:rPr lang="en-GB" dirty="0"/>
              <a:t> to normal practice…</a:t>
            </a:r>
          </a:p>
        </p:txBody>
      </p:sp>
    </p:spTree>
    <p:extLst>
      <p:ext uri="{BB962C8B-B14F-4D97-AF65-F5344CB8AC3E}">
        <p14:creationId xmlns:p14="http://schemas.microsoft.com/office/powerpoint/2010/main" val="248902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cxnSp>
        <p:nvCxnSpPr>
          <p:cNvPr id="5" name="Straight Arrow Connector 4">
            <a:extLst>
              <a:ext uri="{FF2B5EF4-FFF2-40B4-BE49-F238E27FC236}">
                <a16:creationId xmlns:a16="http://schemas.microsoft.com/office/drawing/2014/main" id="{D1C68457-C863-42A7-90BC-F372BB8C0218}"/>
              </a:ext>
            </a:extLst>
          </p:cNvPr>
          <p:cNvCxnSpPr>
            <a:cxnSpLocks/>
          </p:cNvCxnSpPr>
          <p:nvPr/>
        </p:nvCxnSpPr>
        <p:spPr>
          <a:xfrm flipV="1">
            <a:off x="6096000" y="2269476"/>
            <a:ext cx="128530" cy="760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80AA5B1-4106-4697-8565-2C8263F046FE}"/>
              </a:ext>
            </a:extLst>
          </p:cNvPr>
          <p:cNvSpPr txBox="1"/>
          <p:nvPr/>
        </p:nvSpPr>
        <p:spPr>
          <a:xfrm>
            <a:off x="2732183" y="3029639"/>
            <a:ext cx="7678757" cy="369332"/>
          </a:xfrm>
          <a:prstGeom prst="rect">
            <a:avLst/>
          </a:prstGeom>
          <a:noFill/>
        </p:spPr>
        <p:txBody>
          <a:bodyPr wrap="square" rtlCol="0">
            <a:spAutoFit/>
          </a:bodyPr>
          <a:lstStyle/>
          <a:p>
            <a:r>
              <a:rPr lang="en-GB" dirty="0"/>
              <a:t>And by ‘P’ we mean the primary intension that ‘P’ would have were S to utter it. </a:t>
            </a:r>
          </a:p>
        </p:txBody>
      </p:sp>
      <p:sp>
        <p:nvSpPr>
          <p:cNvPr id="14" name="TextBox 13">
            <a:extLst>
              <a:ext uri="{FF2B5EF4-FFF2-40B4-BE49-F238E27FC236}">
                <a16:creationId xmlns:a16="http://schemas.microsoft.com/office/drawing/2014/main" id="{B98F152A-43C4-4696-A439-1D51E48A5FD2}"/>
              </a:ext>
            </a:extLst>
          </p:cNvPr>
          <p:cNvSpPr txBox="1"/>
          <p:nvPr/>
        </p:nvSpPr>
        <p:spPr>
          <a:xfrm>
            <a:off x="2732183" y="4268086"/>
            <a:ext cx="6786389" cy="646331"/>
          </a:xfrm>
          <a:prstGeom prst="rect">
            <a:avLst/>
          </a:prstGeom>
          <a:noFill/>
        </p:spPr>
        <p:txBody>
          <a:bodyPr wrap="square" rtlCol="0">
            <a:spAutoFit/>
          </a:bodyPr>
          <a:lstStyle/>
          <a:p>
            <a:r>
              <a:rPr lang="en-GB" dirty="0"/>
              <a:t>S has a credence of </a:t>
            </a:r>
            <a:r>
              <a:rPr lang="en-GB" i="1" dirty="0"/>
              <a:t>v</a:t>
            </a:r>
            <a:r>
              <a:rPr lang="en-GB" dirty="0"/>
              <a:t> in the primary intension of ‘P’ as uttered by S.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87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0.9 that I am clever</a:t>
            </a:r>
            <a:endParaRPr lang="en-GB" dirty="0">
              <a:solidFill>
                <a:schemeClr val="tx1"/>
              </a:solidFill>
            </a:endParaRP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923330"/>
          </a:xfrm>
          <a:prstGeom prst="rect">
            <a:avLst/>
          </a:prstGeom>
          <a:noFill/>
        </p:spPr>
        <p:txBody>
          <a:bodyPr wrap="square" rtlCol="0">
            <a:spAutoFit/>
          </a:bodyPr>
          <a:lstStyle/>
          <a:p>
            <a:r>
              <a:rPr lang="en-GB" dirty="0"/>
              <a:t>The primary intension is the set of centred worlds at which the person at the centre is clever. </a:t>
            </a:r>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83827" y="1839817"/>
            <a:ext cx="88135" cy="9915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E04AA14-4CBD-472D-8D07-AE13FFE76C37}"/>
                  </a:ext>
                </a:extLst>
              </p14:cNvPr>
              <p14:cNvContentPartPr/>
              <p14:nvPr/>
            </p14:nvContentPartPr>
            <p14:xfrm>
              <a:off x="9353216" y="1641583"/>
              <a:ext cx="1036080" cy="102240"/>
            </p14:xfrm>
          </p:contentPart>
        </mc:Choice>
        <mc:Fallback xmlns="">
          <p:pic>
            <p:nvPicPr>
              <p:cNvPr id="3" name="Ink 2">
                <a:extLst>
                  <a:ext uri="{FF2B5EF4-FFF2-40B4-BE49-F238E27FC236}">
                    <a16:creationId xmlns:a16="http://schemas.microsoft.com/office/drawing/2014/main" id="{1E04AA14-4CBD-472D-8D07-AE13FFE76C37}"/>
                  </a:ext>
                </a:extLst>
              </p:cNvPr>
              <p:cNvPicPr/>
              <p:nvPr/>
            </p:nvPicPr>
            <p:blipFill>
              <a:blip r:embed="rId4"/>
              <a:stretch>
                <a:fillRect/>
              </a:stretch>
            </p:blipFill>
            <p:spPr>
              <a:xfrm>
                <a:off x="9317216" y="1569583"/>
                <a:ext cx="1107720" cy="245880"/>
              </a:xfrm>
              <a:prstGeom prst="rect">
                <a:avLst/>
              </a:prstGeom>
            </p:spPr>
          </p:pic>
        </mc:Fallback>
      </mc:AlternateContent>
    </p:spTree>
    <p:extLst>
      <p:ext uri="{BB962C8B-B14F-4D97-AF65-F5344CB8AC3E}">
        <p14:creationId xmlns:p14="http://schemas.microsoft.com/office/powerpoint/2010/main" val="175672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1 that </a:t>
            </a:r>
            <a:r>
              <a:rPr lang="en-GB" dirty="0">
                <a:solidFill>
                  <a:schemeClr val="tx1"/>
                </a:solidFill>
              </a:rPr>
              <a:t>Neptune is behind Venus</a:t>
            </a:r>
          </a:p>
        </p:txBody>
      </p:sp>
      <p:sp>
        <p:nvSpPr>
          <p:cNvPr id="2" name="TextBox 1">
            <a:extLst>
              <a:ext uri="{FF2B5EF4-FFF2-40B4-BE49-F238E27FC236}">
                <a16:creationId xmlns:a16="http://schemas.microsoft.com/office/drawing/2014/main" id="{DC1794ED-A792-4E68-AF82-CFD6AEA03F38}"/>
              </a:ext>
            </a:extLst>
          </p:cNvPr>
          <p:cNvSpPr txBox="1"/>
          <p:nvPr/>
        </p:nvSpPr>
        <p:spPr>
          <a:xfrm>
            <a:off x="8020280" y="2864385"/>
            <a:ext cx="3922005" cy="369332"/>
          </a:xfrm>
          <a:prstGeom prst="rect">
            <a:avLst/>
          </a:prstGeom>
          <a:noFill/>
        </p:spPr>
        <p:txBody>
          <a:bodyPr wrap="square" rtlCol="0">
            <a:spAutoFit/>
          </a:bodyPr>
          <a:lstStyle/>
          <a:p>
            <a:r>
              <a:rPr lang="en-GB" dirty="0"/>
              <a:t>What is the primary intension?</a:t>
            </a:r>
          </a:p>
        </p:txBody>
      </p:sp>
      <p:sp>
        <p:nvSpPr>
          <p:cNvPr id="6" name="TextBox 5">
            <a:extLst>
              <a:ext uri="{FF2B5EF4-FFF2-40B4-BE49-F238E27FC236}">
                <a16:creationId xmlns:a16="http://schemas.microsoft.com/office/drawing/2014/main" id="{1A90E88A-80C9-432B-9DF8-D4C33B369030}"/>
              </a:ext>
            </a:extLst>
          </p:cNvPr>
          <p:cNvSpPr txBox="1"/>
          <p:nvPr/>
        </p:nvSpPr>
        <p:spPr>
          <a:xfrm>
            <a:off x="8020279" y="3288534"/>
            <a:ext cx="3922005" cy="1200329"/>
          </a:xfrm>
          <a:prstGeom prst="rect">
            <a:avLst/>
          </a:prstGeom>
          <a:noFill/>
        </p:spPr>
        <p:txBody>
          <a:bodyPr wrap="square" rtlCol="0">
            <a:spAutoFit/>
          </a:bodyPr>
          <a:lstStyle/>
          <a:p>
            <a:r>
              <a:rPr lang="en-GB" dirty="0"/>
              <a:t>The primary intension is the set of worlds at which the object that is behind Venus is behind Venus</a:t>
            </a:r>
          </a:p>
          <a:p>
            <a:endParaRPr lang="en-GB" dirty="0"/>
          </a:p>
        </p:txBody>
      </p:sp>
      <p:cxnSp>
        <p:nvCxnSpPr>
          <p:cNvPr id="4" name="Straight Arrow Connector 3">
            <a:extLst>
              <a:ext uri="{FF2B5EF4-FFF2-40B4-BE49-F238E27FC236}">
                <a16:creationId xmlns:a16="http://schemas.microsoft.com/office/drawing/2014/main" id="{D225574E-B7C2-443F-8816-D9B4FA427A29}"/>
              </a:ext>
            </a:extLst>
          </p:cNvPr>
          <p:cNvCxnSpPr>
            <a:cxnSpLocks/>
          </p:cNvCxnSpPr>
          <p:nvPr/>
        </p:nvCxnSpPr>
        <p:spPr>
          <a:xfrm flipH="1" flipV="1">
            <a:off x="9672810" y="1994053"/>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CB9D402-C48D-47FA-A64B-D8BECE852DA0}"/>
                  </a:ext>
                </a:extLst>
              </p14:cNvPr>
              <p14:cNvContentPartPr/>
              <p14:nvPr/>
            </p14:nvContentPartPr>
            <p14:xfrm>
              <a:off x="8901776" y="1553383"/>
              <a:ext cx="1674720" cy="88920"/>
            </p14:xfrm>
          </p:contentPart>
        </mc:Choice>
        <mc:Fallback xmlns="">
          <p:pic>
            <p:nvPicPr>
              <p:cNvPr id="3" name="Ink 2">
                <a:extLst>
                  <a:ext uri="{FF2B5EF4-FFF2-40B4-BE49-F238E27FC236}">
                    <a16:creationId xmlns:a16="http://schemas.microsoft.com/office/drawing/2014/main" id="{5CB9D402-C48D-47FA-A64B-D8BECE852DA0}"/>
                  </a:ext>
                </a:extLst>
              </p:cNvPr>
              <p:cNvPicPr/>
              <p:nvPr/>
            </p:nvPicPr>
            <p:blipFill>
              <a:blip r:embed="rId4"/>
              <a:stretch>
                <a:fillRect/>
              </a:stretch>
            </p:blipFill>
            <p:spPr>
              <a:xfrm>
                <a:off x="8865776" y="1481383"/>
                <a:ext cx="17463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6CD0D84-B612-4B25-B4F4-FC211AF2AA5A}"/>
                  </a:ext>
                </a:extLst>
              </p14:cNvPr>
              <p14:cNvContentPartPr/>
              <p14:nvPr/>
            </p14:nvContentPartPr>
            <p14:xfrm>
              <a:off x="9232256" y="1817623"/>
              <a:ext cx="506880" cy="360"/>
            </p14:xfrm>
          </p:contentPart>
        </mc:Choice>
        <mc:Fallback xmlns="">
          <p:pic>
            <p:nvPicPr>
              <p:cNvPr id="7" name="Ink 6">
                <a:extLst>
                  <a:ext uri="{FF2B5EF4-FFF2-40B4-BE49-F238E27FC236}">
                    <a16:creationId xmlns:a16="http://schemas.microsoft.com/office/drawing/2014/main" id="{C6CD0D84-B612-4B25-B4F4-FC211AF2AA5A}"/>
                  </a:ext>
                </a:extLst>
              </p:cNvPr>
              <p:cNvPicPr/>
              <p:nvPr/>
            </p:nvPicPr>
            <p:blipFill>
              <a:blip r:embed="rId6"/>
              <a:stretch>
                <a:fillRect/>
              </a:stretch>
            </p:blipFill>
            <p:spPr>
              <a:xfrm>
                <a:off x="9196256" y="1745623"/>
                <a:ext cx="578520" cy="144000"/>
              </a:xfrm>
              <a:prstGeom prst="rect">
                <a:avLst/>
              </a:prstGeom>
            </p:spPr>
          </p:pic>
        </mc:Fallback>
      </mc:AlternateContent>
    </p:spTree>
    <p:extLst>
      <p:ext uri="{BB962C8B-B14F-4D97-AF65-F5344CB8AC3E}">
        <p14:creationId xmlns:p14="http://schemas.microsoft.com/office/powerpoint/2010/main" val="1059677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1 that </a:t>
            </a:r>
            <a:r>
              <a:rPr lang="en-GB" dirty="0">
                <a:solidFill>
                  <a:schemeClr val="tx1"/>
                </a:solidFill>
              </a:rPr>
              <a:t>Neptune is behind Venus, but my credence in that is lower.</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F8EC2A26-F5AD-49D9-9677-83CF7E08EAD4}"/>
                  </a:ext>
                </a:extLst>
              </p14:cNvPr>
              <p14:cNvContentPartPr/>
              <p14:nvPr/>
            </p14:nvContentPartPr>
            <p14:xfrm>
              <a:off x="8912576" y="1399303"/>
              <a:ext cx="1653120" cy="360"/>
            </p14:xfrm>
          </p:contentPart>
        </mc:Choice>
        <mc:Fallback xmlns="">
          <p:pic>
            <p:nvPicPr>
              <p:cNvPr id="3" name="Ink 2">
                <a:extLst>
                  <a:ext uri="{FF2B5EF4-FFF2-40B4-BE49-F238E27FC236}">
                    <a16:creationId xmlns:a16="http://schemas.microsoft.com/office/drawing/2014/main" id="{F8EC2A26-F5AD-49D9-9677-83CF7E08EAD4}"/>
                  </a:ext>
                </a:extLst>
              </p:cNvPr>
              <p:cNvPicPr/>
              <p:nvPr/>
            </p:nvPicPr>
            <p:blipFill>
              <a:blip r:embed="rId4"/>
              <a:stretch>
                <a:fillRect/>
              </a:stretch>
            </p:blipFill>
            <p:spPr>
              <a:xfrm>
                <a:off x="8876576" y="1327303"/>
                <a:ext cx="172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996CB9EB-DF38-4F75-8595-1CC00AE18D6F}"/>
                  </a:ext>
                </a:extLst>
              </p14:cNvPr>
              <p14:cNvContentPartPr/>
              <p14:nvPr/>
            </p14:nvContentPartPr>
            <p14:xfrm>
              <a:off x="8339816" y="1663543"/>
              <a:ext cx="540000" cy="360"/>
            </p14:xfrm>
          </p:contentPart>
        </mc:Choice>
        <mc:Fallback xmlns="">
          <p:pic>
            <p:nvPicPr>
              <p:cNvPr id="7" name="Ink 6">
                <a:extLst>
                  <a:ext uri="{FF2B5EF4-FFF2-40B4-BE49-F238E27FC236}">
                    <a16:creationId xmlns:a16="http://schemas.microsoft.com/office/drawing/2014/main" id="{996CB9EB-DF38-4F75-8595-1CC00AE18D6F}"/>
                  </a:ext>
                </a:extLst>
              </p:cNvPr>
              <p:cNvPicPr/>
              <p:nvPr/>
            </p:nvPicPr>
            <p:blipFill>
              <a:blip r:embed="rId6"/>
              <a:stretch>
                <a:fillRect/>
              </a:stretch>
            </p:blipFill>
            <p:spPr>
              <a:xfrm>
                <a:off x="8303816" y="1591543"/>
                <a:ext cx="611640" cy="144000"/>
              </a:xfrm>
              <a:prstGeom prst="rect">
                <a:avLst/>
              </a:prstGeom>
            </p:spPr>
          </p:pic>
        </mc:Fallback>
      </mc:AlternateContent>
    </p:spTree>
    <p:extLst>
      <p:ext uri="{BB962C8B-B14F-4D97-AF65-F5344CB8AC3E}">
        <p14:creationId xmlns:p14="http://schemas.microsoft.com/office/powerpoint/2010/main" val="38616179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1 that </a:t>
            </a:r>
            <a:r>
              <a:rPr lang="en-GB" dirty="0">
                <a:solidFill>
                  <a:schemeClr val="tx1"/>
                </a:solidFill>
              </a:rPr>
              <a:t>Neptune is behind Venus, but my credence in that is lower.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E358E7F-65A0-411F-B771-EB6E93C4B41D}"/>
                  </a:ext>
                </a:extLst>
              </p14:cNvPr>
              <p14:cNvContentPartPr/>
              <p14:nvPr/>
            </p14:nvContentPartPr>
            <p14:xfrm>
              <a:off x="8890616" y="1926703"/>
              <a:ext cx="407880" cy="12600"/>
            </p14:xfrm>
          </p:contentPart>
        </mc:Choice>
        <mc:Fallback xmlns="">
          <p:pic>
            <p:nvPicPr>
              <p:cNvPr id="2" name="Ink 1">
                <a:extLst>
                  <a:ext uri="{FF2B5EF4-FFF2-40B4-BE49-F238E27FC236}">
                    <a16:creationId xmlns:a16="http://schemas.microsoft.com/office/drawing/2014/main" id="{1E358E7F-65A0-411F-B771-EB6E93C4B41D}"/>
                  </a:ext>
                </a:extLst>
              </p:cNvPr>
              <p:cNvPicPr/>
              <p:nvPr/>
            </p:nvPicPr>
            <p:blipFill>
              <a:blip r:embed="rId4"/>
              <a:stretch>
                <a:fillRect/>
              </a:stretch>
            </p:blipFill>
            <p:spPr>
              <a:xfrm>
                <a:off x="8854616" y="1854703"/>
                <a:ext cx="47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FCD6F99-A438-40FD-B215-9C228315E287}"/>
                  </a:ext>
                </a:extLst>
              </p14:cNvPr>
              <p14:cNvContentPartPr/>
              <p14:nvPr/>
            </p14:nvContentPartPr>
            <p14:xfrm>
              <a:off x="8912576" y="1394983"/>
              <a:ext cx="1653120" cy="37440"/>
            </p14:xfrm>
          </p:contentPart>
        </mc:Choice>
        <mc:Fallback xmlns="">
          <p:pic>
            <p:nvPicPr>
              <p:cNvPr id="3" name="Ink 2">
                <a:extLst>
                  <a:ext uri="{FF2B5EF4-FFF2-40B4-BE49-F238E27FC236}">
                    <a16:creationId xmlns:a16="http://schemas.microsoft.com/office/drawing/2014/main" id="{0FCD6F99-A438-40FD-B215-9C228315E287}"/>
                  </a:ext>
                </a:extLst>
              </p:cNvPr>
              <p:cNvPicPr/>
              <p:nvPr/>
            </p:nvPicPr>
            <p:blipFill>
              <a:blip r:embed="rId6"/>
              <a:stretch>
                <a:fillRect/>
              </a:stretch>
            </p:blipFill>
            <p:spPr>
              <a:xfrm>
                <a:off x="8876576" y="1322983"/>
                <a:ext cx="1724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1DEA289-31AC-4BA2-B7AE-7B980AD56678}"/>
                  </a:ext>
                </a:extLst>
              </p14:cNvPr>
              <p14:cNvContentPartPr/>
              <p14:nvPr/>
            </p14:nvContentPartPr>
            <p14:xfrm>
              <a:off x="8284736" y="1628263"/>
              <a:ext cx="573120" cy="57600"/>
            </p14:xfrm>
          </p:contentPart>
        </mc:Choice>
        <mc:Fallback xmlns="">
          <p:pic>
            <p:nvPicPr>
              <p:cNvPr id="4" name="Ink 3">
                <a:extLst>
                  <a:ext uri="{FF2B5EF4-FFF2-40B4-BE49-F238E27FC236}">
                    <a16:creationId xmlns:a16="http://schemas.microsoft.com/office/drawing/2014/main" id="{61DEA289-31AC-4BA2-B7AE-7B980AD56678}"/>
                  </a:ext>
                </a:extLst>
              </p:cNvPr>
              <p:cNvPicPr/>
              <p:nvPr/>
            </p:nvPicPr>
            <p:blipFill>
              <a:blip r:embed="rId8"/>
              <a:stretch>
                <a:fillRect/>
              </a:stretch>
            </p:blipFill>
            <p:spPr>
              <a:xfrm>
                <a:off x="8248736" y="1556263"/>
                <a:ext cx="644760" cy="201240"/>
              </a:xfrm>
              <a:prstGeom prst="rect">
                <a:avLst/>
              </a:prstGeom>
            </p:spPr>
          </p:pic>
        </mc:Fallback>
      </mc:AlternateContent>
    </p:spTree>
    <p:extLst>
      <p:ext uri="{BB962C8B-B14F-4D97-AF65-F5344CB8AC3E}">
        <p14:creationId xmlns:p14="http://schemas.microsoft.com/office/powerpoint/2010/main" val="3981204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2" name="TextBox 1">
            <a:extLst>
              <a:ext uri="{FF2B5EF4-FFF2-40B4-BE49-F238E27FC236}">
                <a16:creationId xmlns:a16="http://schemas.microsoft.com/office/drawing/2014/main" id="{751A693C-3637-4914-A2FA-52607B3031F8}"/>
              </a:ext>
            </a:extLst>
          </p:cNvPr>
          <p:cNvSpPr txBox="1"/>
          <p:nvPr/>
        </p:nvSpPr>
        <p:spPr>
          <a:xfrm>
            <a:off x="7700790" y="1255923"/>
            <a:ext cx="4054208" cy="1477328"/>
          </a:xfrm>
          <a:prstGeom prst="rect">
            <a:avLst/>
          </a:prstGeom>
          <a:noFill/>
        </p:spPr>
        <p:txBody>
          <a:bodyPr wrap="square" rtlCol="0">
            <a:spAutoFit/>
          </a:bodyPr>
          <a:lstStyle/>
          <a:p>
            <a:r>
              <a:rPr lang="en-GB" dirty="0"/>
              <a:t>Suppose </a:t>
            </a:r>
            <a:r>
              <a:rPr lang="en-GB" dirty="0" err="1"/>
              <a:t>Leverrier</a:t>
            </a:r>
            <a:r>
              <a:rPr lang="en-GB" dirty="0"/>
              <a:t> defers to his wife. So:</a:t>
            </a:r>
          </a:p>
          <a:p>
            <a:endParaRPr lang="en-GB" dirty="0"/>
          </a:p>
          <a:p>
            <a:r>
              <a:rPr lang="en-GB" dirty="0"/>
              <a:t>	</a:t>
            </a:r>
            <a:r>
              <a:rPr lang="en-GB" dirty="0" err="1"/>
              <a:t>Cr</a:t>
            </a:r>
            <a:r>
              <a:rPr lang="en-GB" baseline="-25000" dirty="0" err="1"/>
              <a:t>L</a:t>
            </a:r>
            <a:r>
              <a:rPr lang="en-GB" dirty="0"/>
              <a:t>(P/</a:t>
            </a:r>
            <a:r>
              <a:rPr lang="en-GB" dirty="0" err="1"/>
              <a:t>Cr</a:t>
            </a:r>
            <a:r>
              <a:rPr lang="en-GB" baseline="-25000" dirty="0" err="1"/>
              <a:t>W</a:t>
            </a:r>
            <a:r>
              <a:rPr lang="en-GB" dirty="0"/>
              <a:t>(P)=</a:t>
            </a:r>
            <a:r>
              <a:rPr lang="en-GB" i="1" dirty="0"/>
              <a:t>v</a:t>
            </a:r>
            <a:r>
              <a:rPr lang="en-GB" dirty="0"/>
              <a:t>)=</a:t>
            </a:r>
            <a:r>
              <a:rPr lang="en-GB" i="1" dirty="0"/>
              <a:t>v</a:t>
            </a:r>
          </a:p>
          <a:p>
            <a:endParaRPr lang="en-GB" dirty="0"/>
          </a:p>
          <a:p>
            <a:endParaRPr lang="en-GB" dirty="0"/>
          </a:p>
        </p:txBody>
      </p:sp>
    </p:spTree>
    <p:extLst>
      <p:ext uri="{BB962C8B-B14F-4D97-AF65-F5344CB8AC3E}">
        <p14:creationId xmlns:p14="http://schemas.microsoft.com/office/powerpoint/2010/main" val="1519035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2" name="TextBox 1">
            <a:extLst>
              <a:ext uri="{FF2B5EF4-FFF2-40B4-BE49-F238E27FC236}">
                <a16:creationId xmlns:a16="http://schemas.microsoft.com/office/drawing/2014/main" id="{751A693C-3637-4914-A2FA-52607B3031F8}"/>
              </a:ext>
            </a:extLst>
          </p:cNvPr>
          <p:cNvSpPr txBox="1"/>
          <p:nvPr/>
        </p:nvSpPr>
        <p:spPr>
          <a:xfrm>
            <a:off x="7700790" y="1255923"/>
            <a:ext cx="4054208" cy="1477328"/>
          </a:xfrm>
          <a:prstGeom prst="rect">
            <a:avLst/>
          </a:prstGeom>
          <a:noFill/>
        </p:spPr>
        <p:txBody>
          <a:bodyPr wrap="square" rtlCol="0">
            <a:spAutoFit/>
          </a:bodyPr>
          <a:lstStyle/>
          <a:p>
            <a:r>
              <a:rPr lang="en-GB" dirty="0"/>
              <a:t>Suppose </a:t>
            </a:r>
            <a:r>
              <a:rPr lang="en-GB" dirty="0" err="1"/>
              <a:t>Leverrier</a:t>
            </a:r>
            <a:r>
              <a:rPr lang="en-GB" dirty="0"/>
              <a:t> defers to his wife. So:</a:t>
            </a:r>
          </a:p>
          <a:p>
            <a:endParaRPr lang="en-GB" dirty="0"/>
          </a:p>
          <a:p>
            <a:r>
              <a:rPr lang="en-GB" dirty="0"/>
              <a:t>	</a:t>
            </a:r>
            <a:r>
              <a:rPr lang="en-GB" dirty="0" err="1"/>
              <a:t>Cr</a:t>
            </a:r>
            <a:r>
              <a:rPr lang="en-GB" baseline="-25000" dirty="0" err="1"/>
              <a:t>L</a:t>
            </a:r>
            <a:r>
              <a:rPr lang="en-GB" dirty="0"/>
              <a:t>(P/</a:t>
            </a:r>
            <a:r>
              <a:rPr lang="en-GB" dirty="0" err="1"/>
              <a:t>Cr</a:t>
            </a:r>
            <a:r>
              <a:rPr lang="en-GB" baseline="-25000" dirty="0" err="1"/>
              <a:t>W</a:t>
            </a:r>
            <a:r>
              <a:rPr lang="en-GB" dirty="0"/>
              <a:t>(P)=</a:t>
            </a:r>
            <a:r>
              <a:rPr lang="en-GB" i="1" dirty="0"/>
              <a:t>v</a:t>
            </a:r>
            <a:r>
              <a:rPr lang="en-GB" dirty="0"/>
              <a:t>)=</a:t>
            </a:r>
            <a:r>
              <a:rPr lang="en-GB" i="1" dirty="0"/>
              <a:t>v</a:t>
            </a:r>
          </a:p>
          <a:p>
            <a:endParaRPr lang="en-GB" dirty="0"/>
          </a:p>
          <a:p>
            <a:endParaRPr lang="en-GB"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480A2F1-1EDE-46B2-9670-253853781148}"/>
                  </a:ext>
                </a:extLst>
              </p14:cNvPr>
              <p14:cNvContentPartPr/>
              <p14:nvPr/>
            </p14:nvContentPartPr>
            <p14:xfrm>
              <a:off x="9243056" y="2005183"/>
              <a:ext cx="771480" cy="360"/>
            </p14:xfrm>
          </p:contentPart>
        </mc:Choice>
        <mc:Fallback xmlns="">
          <p:pic>
            <p:nvPicPr>
              <p:cNvPr id="3" name="Ink 2">
                <a:extLst>
                  <a:ext uri="{FF2B5EF4-FFF2-40B4-BE49-F238E27FC236}">
                    <a16:creationId xmlns:a16="http://schemas.microsoft.com/office/drawing/2014/main" id="{7480A2F1-1EDE-46B2-9670-253853781148}"/>
                  </a:ext>
                </a:extLst>
              </p:cNvPr>
              <p:cNvPicPr/>
              <p:nvPr/>
            </p:nvPicPr>
            <p:blipFill>
              <a:blip r:embed="rId4"/>
              <a:stretch>
                <a:fillRect/>
              </a:stretch>
            </p:blipFill>
            <p:spPr>
              <a:xfrm>
                <a:off x="9211736" y="1942183"/>
                <a:ext cx="834120" cy="126000"/>
              </a:xfrm>
              <a:prstGeom prst="rect">
                <a:avLst/>
              </a:prstGeom>
            </p:spPr>
          </p:pic>
        </mc:Fallback>
      </mc:AlternateContent>
      <p:sp>
        <p:nvSpPr>
          <p:cNvPr id="6" name="TextBox 5">
            <a:extLst>
              <a:ext uri="{FF2B5EF4-FFF2-40B4-BE49-F238E27FC236}">
                <a16:creationId xmlns:a16="http://schemas.microsoft.com/office/drawing/2014/main" id="{8BFED368-F010-444F-97BC-C3F7FA9AD56D}"/>
              </a:ext>
            </a:extLst>
          </p:cNvPr>
          <p:cNvSpPr txBox="1"/>
          <p:nvPr/>
        </p:nvSpPr>
        <p:spPr>
          <a:xfrm>
            <a:off x="8053533" y="2975488"/>
            <a:ext cx="3922005" cy="923330"/>
          </a:xfrm>
          <a:prstGeom prst="rect">
            <a:avLst/>
          </a:prstGeom>
          <a:noFill/>
        </p:spPr>
        <p:txBody>
          <a:bodyPr wrap="square" rtlCol="0">
            <a:spAutoFit/>
          </a:bodyPr>
          <a:lstStyle/>
          <a:p>
            <a:r>
              <a:rPr lang="en-GB" dirty="0"/>
              <a:t>This says that </a:t>
            </a:r>
            <a:r>
              <a:rPr lang="en-GB" dirty="0" err="1"/>
              <a:t>Leverrier’s</a:t>
            </a:r>
            <a:r>
              <a:rPr lang="en-GB" dirty="0"/>
              <a:t> wife has a credence of </a:t>
            </a:r>
            <a:r>
              <a:rPr lang="en-GB" i="1" dirty="0"/>
              <a:t>v</a:t>
            </a:r>
            <a:r>
              <a:rPr lang="en-GB" dirty="0"/>
              <a:t> in the primary intension of ‘P’ as uttered by her</a:t>
            </a:r>
          </a:p>
        </p:txBody>
      </p:sp>
      <p:cxnSp>
        <p:nvCxnSpPr>
          <p:cNvPr id="7" name="Straight Arrow Connector 6">
            <a:extLst>
              <a:ext uri="{FF2B5EF4-FFF2-40B4-BE49-F238E27FC236}">
                <a16:creationId xmlns:a16="http://schemas.microsoft.com/office/drawing/2014/main" id="{270B6AE4-7B16-4306-AB7D-C4EC1BEF3EDC}"/>
              </a:ext>
            </a:extLst>
          </p:cNvPr>
          <p:cNvCxnSpPr>
            <a:cxnSpLocks/>
          </p:cNvCxnSpPr>
          <p:nvPr/>
        </p:nvCxnSpPr>
        <p:spPr>
          <a:xfrm flipH="1" flipV="1">
            <a:off x="9706063" y="2105156"/>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6469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2" name="TextBox 1">
            <a:extLst>
              <a:ext uri="{FF2B5EF4-FFF2-40B4-BE49-F238E27FC236}">
                <a16:creationId xmlns:a16="http://schemas.microsoft.com/office/drawing/2014/main" id="{751A693C-3637-4914-A2FA-52607B3031F8}"/>
              </a:ext>
            </a:extLst>
          </p:cNvPr>
          <p:cNvSpPr txBox="1"/>
          <p:nvPr/>
        </p:nvSpPr>
        <p:spPr>
          <a:xfrm>
            <a:off x="7700790" y="1255923"/>
            <a:ext cx="4054208" cy="1477328"/>
          </a:xfrm>
          <a:prstGeom prst="rect">
            <a:avLst/>
          </a:prstGeom>
          <a:noFill/>
        </p:spPr>
        <p:txBody>
          <a:bodyPr wrap="square" rtlCol="0">
            <a:spAutoFit/>
          </a:bodyPr>
          <a:lstStyle/>
          <a:p>
            <a:r>
              <a:rPr lang="en-GB" dirty="0"/>
              <a:t>Suppose </a:t>
            </a:r>
            <a:r>
              <a:rPr lang="en-GB" dirty="0" err="1"/>
              <a:t>Leverrier</a:t>
            </a:r>
            <a:r>
              <a:rPr lang="en-GB" dirty="0"/>
              <a:t> defers to his wife. So:</a:t>
            </a:r>
          </a:p>
          <a:p>
            <a:endParaRPr lang="en-GB" dirty="0"/>
          </a:p>
          <a:p>
            <a:r>
              <a:rPr lang="en-GB" dirty="0"/>
              <a:t>	</a:t>
            </a:r>
            <a:r>
              <a:rPr lang="en-GB" dirty="0" err="1"/>
              <a:t>Cr</a:t>
            </a:r>
            <a:r>
              <a:rPr lang="en-GB" baseline="-25000" dirty="0" err="1"/>
              <a:t>L</a:t>
            </a:r>
            <a:r>
              <a:rPr lang="en-GB" dirty="0"/>
              <a:t>(P/</a:t>
            </a:r>
            <a:r>
              <a:rPr lang="en-GB" dirty="0" err="1"/>
              <a:t>Cr</a:t>
            </a:r>
            <a:r>
              <a:rPr lang="en-GB" baseline="-25000" dirty="0" err="1"/>
              <a:t>W</a:t>
            </a:r>
            <a:r>
              <a:rPr lang="en-GB" dirty="0"/>
              <a:t>(P)=</a:t>
            </a:r>
            <a:r>
              <a:rPr lang="en-GB" i="1" dirty="0"/>
              <a:t>v</a:t>
            </a:r>
            <a:r>
              <a:rPr lang="en-GB" dirty="0"/>
              <a:t>)=</a:t>
            </a:r>
            <a:r>
              <a:rPr lang="en-GB" i="1" dirty="0"/>
              <a:t>v</a:t>
            </a:r>
          </a:p>
          <a:p>
            <a:endParaRPr lang="en-GB" dirty="0"/>
          </a:p>
          <a:p>
            <a:endParaRPr lang="en-GB"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7480A2F1-1EDE-46B2-9670-253853781148}"/>
                  </a:ext>
                </a:extLst>
              </p14:cNvPr>
              <p14:cNvContentPartPr/>
              <p14:nvPr/>
            </p14:nvContentPartPr>
            <p14:xfrm>
              <a:off x="8747393" y="2005183"/>
              <a:ext cx="1630496" cy="360"/>
            </p14:xfrm>
          </p:contentPart>
        </mc:Choice>
        <mc:Fallback xmlns="">
          <p:pic>
            <p:nvPicPr>
              <p:cNvPr id="3" name="Ink 2">
                <a:extLst>
                  <a:ext uri="{FF2B5EF4-FFF2-40B4-BE49-F238E27FC236}">
                    <a16:creationId xmlns:a16="http://schemas.microsoft.com/office/drawing/2014/main" id="{7480A2F1-1EDE-46B2-9670-253853781148}"/>
                  </a:ext>
                </a:extLst>
              </p:cNvPr>
              <p:cNvPicPr/>
              <p:nvPr/>
            </p:nvPicPr>
            <p:blipFill>
              <a:blip r:embed="rId4"/>
              <a:stretch>
                <a:fillRect/>
              </a:stretch>
            </p:blipFill>
            <p:spPr>
              <a:xfrm>
                <a:off x="8716065" y="1942183"/>
                <a:ext cx="1693152" cy="126000"/>
              </a:xfrm>
              <a:prstGeom prst="rect">
                <a:avLst/>
              </a:prstGeom>
            </p:spPr>
          </p:pic>
        </mc:Fallback>
      </mc:AlternateContent>
      <p:sp>
        <p:nvSpPr>
          <p:cNvPr id="6" name="TextBox 5">
            <a:extLst>
              <a:ext uri="{FF2B5EF4-FFF2-40B4-BE49-F238E27FC236}">
                <a16:creationId xmlns:a16="http://schemas.microsoft.com/office/drawing/2014/main" id="{8BFED368-F010-444F-97BC-C3F7FA9AD56D}"/>
              </a:ext>
            </a:extLst>
          </p:cNvPr>
          <p:cNvSpPr txBox="1"/>
          <p:nvPr/>
        </p:nvSpPr>
        <p:spPr>
          <a:xfrm>
            <a:off x="8053533" y="2975488"/>
            <a:ext cx="3922005" cy="923330"/>
          </a:xfrm>
          <a:prstGeom prst="rect">
            <a:avLst/>
          </a:prstGeom>
          <a:noFill/>
        </p:spPr>
        <p:txBody>
          <a:bodyPr wrap="square" rtlCol="0">
            <a:spAutoFit/>
          </a:bodyPr>
          <a:lstStyle/>
          <a:p>
            <a:r>
              <a:rPr lang="en-GB" dirty="0"/>
              <a:t>This constrains </a:t>
            </a:r>
            <a:r>
              <a:rPr lang="en-GB" dirty="0" err="1"/>
              <a:t>Leverrier’s</a:t>
            </a:r>
            <a:r>
              <a:rPr lang="en-GB" dirty="0"/>
              <a:t> credence in the primary intension of ‘P’ </a:t>
            </a:r>
            <a:r>
              <a:rPr lang="en-GB" i="1" dirty="0"/>
              <a:t>as uttered by </a:t>
            </a:r>
            <a:r>
              <a:rPr lang="en-GB" i="1" dirty="0" err="1"/>
              <a:t>Leverrier</a:t>
            </a:r>
            <a:r>
              <a:rPr lang="en-GB" dirty="0"/>
              <a:t>.</a:t>
            </a:r>
          </a:p>
        </p:txBody>
      </p:sp>
      <p:cxnSp>
        <p:nvCxnSpPr>
          <p:cNvPr id="7" name="Straight Arrow Connector 6">
            <a:extLst>
              <a:ext uri="{FF2B5EF4-FFF2-40B4-BE49-F238E27FC236}">
                <a16:creationId xmlns:a16="http://schemas.microsoft.com/office/drawing/2014/main" id="{270B6AE4-7B16-4306-AB7D-C4EC1BEF3EDC}"/>
              </a:ext>
            </a:extLst>
          </p:cNvPr>
          <p:cNvCxnSpPr>
            <a:cxnSpLocks/>
          </p:cNvCxnSpPr>
          <p:nvPr/>
        </p:nvCxnSpPr>
        <p:spPr>
          <a:xfrm flipH="1" flipV="1">
            <a:off x="9706063" y="2105156"/>
            <a:ext cx="99152" cy="837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27775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909778"/>
            <a:ext cx="3117775" cy="646331"/>
          </a:xfrm>
          <a:prstGeom prst="rect">
            <a:avLst/>
          </a:prstGeom>
          <a:noFill/>
        </p:spPr>
        <p:txBody>
          <a:bodyPr wrap="square" rtlCol="0">
            <a:spAutoFit/>
          </a:bodyPr>
          <a:lstStyle/>
          <a:p>
            <a:r>
              <a:rPr lang="en-GB" dirty="0"/>
              <a:t>S has a credence of </a:t>
            </a:r>
            <a:r>
              <a:rPr lang="en-GB" i="1" dirty="0"/>
              <a:t>v</a:t>
            </a:r>
            <a:r>
              <a:rPr lang="en-GB" dirty="0"/>
              <a:t> in P </a:t>
            </a:r>
          </a:p>
          <a:p>
            <a:pPr marL="285750" indent="-285750">
              <a:buFont typeface="Arial" panose="020B0604020202020204" pitchFamily="34" charset="0"/>
              <a:buChar char="•"/>
            </a:pPr>
            <a:endParaRPr lang="en-GB" dirty="0"/>
          </a:p>
        </p:txBody>
      </p:sp>
      <p:cxnSp>
        <p:nvCxnSpPr>
          <p:cNvPr id="5" name="Straight Arrow Connector 4">
            <a:extLst>
              <a:ext uri="{FF2B5EF4-FFF2-40B4-BE49-F238E27FC236}">
                <a16:creationId xmlns:a16="http://schemas.microsoft.com/office/drawing/2014/main" id="{D1C68457-C863-42A7-90BC-F372BB8C0218}"/>
              </a:ext>
            </a:extLst>
          </p:cNvPr>
          <p:cNvCxnSpPr>
            <a:cxnSpLocks/>
          </p:cNvCxnSpPr>
          <p:nvPr/>
        </p:nvCxnSpPr>
        <p:spPr>
          <a:xfrm flipV="1">
            <a:off x="6096000" y="1200840"/>
            <a:ext cx="128530" cy="760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80AA5B1-4106-4697-8565-2C8263F046FE}"/>
              </a:ext>
            </a:extLst>
          </p:cNvPr>
          <p:cNvSpPr txBox="1"/>
          <p:nvPr/>
        </p:nvSpPr>
        <p:spPr>
          <a:xfrm>
            <a:off x="2732183" y="1961003"/>
            <a:ext cx="7678757" cy="369332"/>
          </a:xfrm>
          <a:prstGeom prst="rect">
            <a:avLst/>
          </a:prstGeom>
          <a:noFill/>
        </p:spPr>
        <p:txBody>
          <a:bodyPr wrap="square" rtlCol="0">
            <a:spAutoFit/>
          </a:bodyPr>
          <a:lstStyle/>
          <a:p>
            <a:r>
              <a:rPr lang="en-GB" dirty="0"/>
              <a:t>And by ‘P’ we mean the primary intension that ‘P’ would have were S to utter it. </a:t>
            </a:r>
          </a:p>
        </p:txBody>
      </p:sp>
      <p:sp>
        <p:nvSpPr>
          <p:cNvPr id="2" name="TextBox 1">
            <a:extLst>
              <a:ext uri="{FF2B5EF4-FFF2-40B4-BE49-F238E27FC236}">
                <a16:creationId xmlns:a16="http://schemas.microsoft.com/office/drawing/2014/main" id="{6C7BAF62-ABA6-435F-AEE7-4DBEDEEA488F}"/>
              </a:ext>
            </a:extLst>
          </p:cNvPr>
          <p:cNvSpPr txBox="1"/>
          <p:nvPr/>
        </p:nvSpPr>
        <p:spPr>
          <a:xfrm>
            <a:off x="771181" y="2776251"/>
            <a:ext cx="10521108" cy="2585323"/>
          </a:xfrm>
          <a:prstGeom prst="rect">
            <a:avLst/>
          </a:prstGeom>
          <a:noFill/>
        </p:spPr>
        <p:txBody>
          <a:bodyPr wrap="square" rtlCol="0">
            <a:spAutoFit/>
          </a:bodyPr>
          <a:lstStyle/>
          <a:p>
            <a:r>
              <a:rPr lang="en-GB" u="sng" dirty="0"/>
              <a:t>Some problems for users of the credence framework:</a:t>
            </a:r>
          </a:p>
          <a:p>
            <a:endParaRPr lang="en-GB" b="1" u="sng" dirty="0"/>
          </a:p>
          <a:p>
            <a:pPr marL="285750" indent="-285750">
              <a:buFontTx/>
              <a:buChar char="-"/>
            </a:pPr>
            <a:r>
              <a:rPr lang="en-GB" dirty="0"/>
              <a:t>Deference Principles</a:t>
            </a:r>
          </a:p>
          <a:p>
            <a:pPr marL="285750" indent="-285750">
              <a:buFontTx/>
              <a:buChar char="-"/>
            </a:pPr>
            <a:r>
              <a:rPr lang="en-GB" dirty="0"/>
              <a:t>Disagreement</a:t>
            </a:r>
          </a:p>
          <a:p>
            <a:pPr marL="285750" indent="-285750">
              <a:buFontTx/>
              <a:buChar char="-"/>
            </a:pPr>
            <a:r>
              <a:rPr lang="en-GB" dirty="0"/>
              <a:t>Conditionalization</a:t>
            </a:r>
          </a:p>
          <a:p>
            <a:pPr marL="285750" indent="-285750">
              <a:buFontTx/>
              <a:buChar char="-"/>
            </a:pPr>
            <a:endParaRPr lang="en-GB" dirty="0"/>
          </a:p>
          <a:p>
            <a:endParaRPr lang="en-GB" dirty="0"/>
          </a:p>
          <a:p>
            <a:r>
              <a:rPr lang="en-GB" dirty="0"/>
              <a:t>Any principles that require one agent’s credence function to be constrained by another’s</a:t>
            </a:r>
          </a:p>
          <a:p>
            <a:endParaRPr lang="en-GB" dirty="0"/>
          </a:p>
        </p:txBody>
      </p:sp>
      <p:sp>
        <p:nvSpPr>
          <p:cNvPr id="8" name="TextBox 7">
            <a:extLst>
              <a:ext uri="{FF2B5EF4-FFF2-40B4-BE49-F238E27FC236}">
                <a16:creationId xmlns:a16="http://schemas.microsoft.com/office/drawing/2014/main" id="{C99D172F-A315-45F2-928D-6324BAF501FF}"/>
              </a:ext>
            </a:extLst>
          </p:cNvPr>
          <p:cNvSpPr txBox="1"/>
          <p:nvPr/>
        </p:nvSpPr>
        <p:spPr>
          <a:xfrm>
            <a:off x="771181" y="5361574"/>
            <a:ext cx="10521108" cy="646331"/>
          </a:xfrm>
          <a:prstGeom prst="rect">
            <a:avLst/>
          </a:prstGeom>
          <a:noFill/>
        </p:spPr>
        <p:txBody>
          <a:bodyPr wrap="square" rtlCol="0">
            <a:spAutoFit/>
          </a:bodyPr>
          <a:lstStyle/>
          <a:p>
            <a:r>
              <a:rPr lang="en-GB" dirty="0"/>
              <a:t>And the principal principle seems nonsensical!</a:t>
            </a:r>
          </a:p>
          <a:p>
            <a:endParaRPr lang="en-GB" dirty="0"/>
          </a:p>
        </p:txBody>
      </p:sp>
    </p:spTree>
    <p:extLst>
      <p:ext uri="{BB962C8B-B14F-4D97-AF65-F5344CB8AC3E}">
        <p14:creationId xmlns:p14="http://schemas.microsoft.com/office/powerpoint/2010/main" val="89062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F28637-9E3F-4FFC-B67B-991E32BF6BB1}"/>
              </a:ext>
            </a:extLst>
          </p:cNvPr>
          <p:cNvPicPr>
            <a:picLocks noChangeAspect="1"/>
          </p:cNvPicPr>
          <p:nvPr/>
        </p:nvPicPr>
        <p:blipFill>
          <a:blip r:embed="rId2"/>
          <a:stretch>
            <a:fillRect/>
          </a:stretch>
        </p:blipFill>
        <p:spPr>
          <a:xfrm>
            <a:off x="4036820" y="3429000"/>
            <a:ext cx="2333625" cy="2676525"/>
          </a:xfrm>
          <a:prstGeom prst="rect">
            <a:avLst/>
          </a:prstGeom>
        </p:spPr>
      </p:pic>
      <p:sp>
        <p:nvSpPr>
          <p:cNvPr id="7" name="TextBox 6">
            <a:extLst>
              <a:ext uri="{FF2B5EF4-FFF2-40B4-BE49-F238E27FC236}">
                <a16:creationId xmlns:a16="http://schemas.microsoft.com/office/drawing/2014/main" id="{3D01CD6B-38D2-494E-8A3D-1B109F257551}"/>
              </a:ext>
            </a:extLst>
          </p:cNvPr>
          <p:cNvSpPr txBox="1"/>
          <p:nvPr/>
        </p:nvSpPr>
        <p:spPr>
          <a:xfrm>
            <a:off x="6676014" y="2267776"/>
            <a:ext cx="3235265" cy="369332"/>
          </a:xfrm>
          <a:prstGeom prst="rect">
            <a:avLst/>
          </a:prstGeom>
          <a:noFill/>
        </p:spPr>
        <p:txBody>
          <a:bodyPr wrap="square" rtlCol="0">
            <a:spAutoFit/>
          </a:bodyPr>
          <a:lstStyle/>
          <a:p>
            <a:r>
              <a:rPr lang="en-GB" dirty="0"/>
              <a:t>Duke Silver is a meat eater</a:t>
            </a:r>
          </a:p>
        </p:txBody>
      </p:sp>
      <p:sp>
        <p:nvSpPr>
          <p:cNvPr id="8" name="TextBox 7">
            <a:extLst>
              <a:ext uri="{FF2B5EF4-FFF2-40B4-BE49-F238E27FC236}">
                <a16:creationId xmlns:a16="http://schemas.microsoft.com/office/drawing/2014/main" id="{2EBA9A2F-7FC1-4230-A2D5-C43FDEF9DDAE}"/>
              </a:ext>
            </a:extLst>
          </p:cNvPr>
          <p:cNvSpPr txBox="1"/>
          <p:nvPr/>
        </p:nvSpPr>
        <p:spPr>
          <a:xfrm>
            <a:off x="6711960" y="1687655"/>
            <a:ext cx="3073914" cy="369332"/>
          </a:xfrm>
          <a:prstGeom prst="rect">
            <a:avLst/>
          </a:prstGeom>
          <a:noFill/>
        </p:spPr>
        <p:txBody>
          <a:bodyPr wrap="square" rtlCol="0">
            <a:spAutoFit/>
          </a:bodyPr>
          <a:lstStyle/>
          <a:p>
            <a:r>
              <a:rPr lang="en-GB" dirty="0"/>
              <a:t>Ron Swanson is a meat eater</a:t>
            </a:r>
          </a:p>
        </p:txBody>
      </p:sp>
      <p:sp>
        <p:nvSpPr>
          <p:cNvPr id="9" name="TextBox 8">
            <a:extLst>
              <a:ext uri="{FF2B5EF4-FFF2-40B4-BE49-F238E27FC236}">
                <a16:creationId xmlns:a16="http://schemas.microsoft.com/office/drawing/2014/main" id="{B5BD028A-D7C6-485A-A0A7-CA721C33A3F3}"/>
              </a:ext>
            </a:extLst>
          </p:cNvPr>
          <p:cNvSpPr txBox="1"/>
          <p:nvPr/>
        </p:nvSpPr>
        <p:spPr>
          <a:xfrm>
            <a:off x="9457080" y="1557149"/>
            <a:ext cx="347933" cy="646331"/>
          </a:xfrm>
          <a:prstGeom prst="rect">
            <a:avLst/>
          </a:prstGeom>
          <a:noFill/>
        </p:spPr>
        <p:txBody>
          <a:bodyPr wrap="square" rtlCol="0">
            <a:spAutoFit/>
          </a:bodyPr>
          <a:lstStyle/>
          <a:p>
            <a:r>
              <a:rPr lang="en-GB" sz="3600" dirty="0">
                <a:solidFill>
                  <a:schemeClr val="accent6">
                    <a:lumMod val="75000"/>
                  </a:schemeClr>
                </a:solidFill>
                <a:sym typeface="Wingdings 2" panose="05020102010507070707" pitchFamily="18" charset="2"/>
              </a:rPr>
              <a:t></a:t>
            </a:r>
            <a:endParaRPr lang="en-GB" sz="3600" dirty="0">
              <a:solidFill>
                <a:schemeClr val="accent6">
                  <a:lumMod val="75000"/>
                </a:schemeClr>
              </a:solidFill>
            </a:endParaRPr>
          </a:p>
        </p:txBody>
      </p:sp>
      <p:sp>
        <p:nvSpPr>
          <p:cNvPr id="10" name="TextBox 9">
            <a:extLst>
              <a:ext uri="{FF2B5EF4-FFF2-40B4-BE49-F238E27FC236}">
                <a16:creationId xmlns:a16="http://schemas.microsoft.com/office/drawing/2014/main" id="{6FB904E3-54B8-42DF-98C9-6DB0B40B3AB8}"/>
              </a:ext>
            </a:extLst>
          </p:cNvPr>
          <p:cNvSpPr txBox="1"/>
          <p:nvPr/>
        </p:nvSpPr>
        <p:spPr>
          <a:xfrm>
            <a:off x="9437941" y="2139185"/>
            <a:ext cx="311987" cy="647459"/>
          </a:xfrm>
          <a:prstGeom prst="rect">
            <a:avLst/>
          </a:prstGeom>
          <a:noFill/>
        </p:spPr>
        <p:txBody>
          <a:bodyPr wrap="square" rtlCol="0">
            <a:spAutoFit/>
          </a:bodyPr>
          <a:lstStyle/>
          <a:p>
            <a:r>
              <a:rPr lang="en-GB" sz="3600" dirty="0">
                <a:solidFill>
                  <a:srgbClr val="FF0000"/>
                </a:solidFill>
                <a:sym typeface="Wingdings 2" panose="05020102010507070707" pitchFamily="18" charset="2"/>
              </a:rPr>
              <a:t></a:t>
            </a:r>
            <a:endParaRPr lang="en-GB" sz="3600" dirty="0">
              <a:solidFill>
                <a:srgbClr val="FF0000"/>
              </a:solidFill>
            </a:endParaRPr>
          </a:p>
        </p:txBody>
      </p:sp>
    </p:spTree>
    <p:extLst>
      <p:ext uri="{BB962C8B-B14F-4D97-AF65-F5344CB8AC3E}">
        <p14:creationId xmlns:p14="http://schemas.microsoft.com/office/powerpoint/2010/main" val="1632390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D06924-FCE6-4B15-AD11-39A7C546B69F}"/>
              </a:ext>
            </a:extLst>
          </p:cNvPr>
          <p:cNvSpPr txBox="1"/>
          <p:nvPr/>
        </p:nvSpPr>
        <p:spPr>
          <a:xfrm>
            <a:off x="1027553" y="1780601"/>
            <a:ext cx="10448925" cy="2031325"/>
          </a:xfrm>
          <a:prstGeom prst="rect">
            <a:avLst/>
          </a:prstGeom>
          <a:noFill/>
        </p:spPr>
        <p:txBody>
          <a:bodyPr wrap="square" rtlCol="0">
            <a:spAutoFit/>
          </a:bodyPr>
          <a:lstStyle/>
          <a:p>
            <a:pPr marL="285750" indent="-285750">
              <a:buFont typeface="Arial" panose="020B0604020202020204" pitchFamily="34" charset="0"/>
              <a:buChar char="•"/>
            </a:pPr>
            <a:r>
              <a:rPr lang="en-GB" dirty="0"/>
              <a:t>We cannot say that an object of credence is a secondary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Could we say that it is a primary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Could we say that it is a combination of a primary and secondary intension?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Should we say that it is something else?</a:t>
            </a:r>
          </a:p>
        </p:txBody>
      </p:sp>
      <p:sp>
        <p:nvSpPr>
          <p:cNvPr id="5" name="TextBox 4">
            <a:extLst>
              <a:ext uri="{FF2B5EF4-FFF2-40B4-BE49-F238E27FC236}">
                <a16:creationId xmlns:a16="http://schemas.microsoft.com/office/drawing/2014/main" id="{C28669C4-D169-4EC4-9A79-3F13B943A5EA}"/>
              </a:ext>
            </a:extLst>
          </p:cNvPr>
          <p:cNvSpPr txBox="1"/>
          <p:nvPr/>
        </p:nvSpPr>
        <p:spPr>
          <a:xfrm>
            <a:off x="1027552" y="1095719"/>
            <a:ext cx="10448925" cy="369332"/>
          </a:xfrm>
          <a:prstGeom prst="rect">
            <a:avLst/>
          </a:prstGeom>
          <a:noFill/>
        </p:spPr>
        <p:txBody>
          <a:bodyPr wrap="square" rtlCol="0">
            <a:spAutoFit/>
          </a:bodyPr>
          <a:lstStyle/>
          <a:p>
            <a:r>
              <a:rPr lang="en-GB" u="sng" dirty="0"/>
              <a:t>What is an object of credence?</a:t>
            </a:r>
          </a:p>
        </p:txBody>
      </p:sp>
      <p:sp>
        <p:nvSpPr>
          <p:cNvPr id="6" name="TextBox 5">
            <a:extLst>
              <a:ext uri="{FF2B5EF4-FFF2-40B4-BE49-F238E27FC236}">
                <a16:creationId xmlns:a16="http://schemas.microsoft.com/office/drawing/2014/main" id="{6E227A30-FE49-46F7-9155-E1889020094E}"/>
              </a:ext>
            </a:extLst>
          </p:cNvPr>
          <p:cNvSpPr txBox="1"/>
          <p:nvPr/>
        </p:nvSpPr>
        <p:spPr>
          <a:xfrm>
            <a:off x="7656723" y="1695883"/>
            <a:ext cx="1520328"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p:sp>
        <p:nvSpPr>
          <p:cNvPr id="7" name="TextBox 6">
            <a:extLst>
              <a:ext uri="{FF2B5EF4-FFF2-40B4-BE49-F238E27FC236}">
                <a16:creationId xmlns:a16="http://schemas.microsoft.com/office/drawing/2014/main" id="{6B3050D8-D529-475A-B951-6F3B308FADFB}"/>
              </a:ext>
            </a:extLst>
          </p:cNvPr>
          <p:cNvSpPr txBox="1"/>
          <p:nvPr/>
        </p:nvSpPr>
        <p:spPr>
          <a:xfrm>
            <a:off x="5936256" y="2273043"/>
            <a:ext cx="1520328"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661B096-A034-4691-9D9D-CD500A9A631E}"/>
                  </a:ext>
                </a:extLst>
              </p14:cNvPr>
              <p14:cNvContentPartPr/>
              <p14:nvPr/>
            </p14:nvContentPartPr>
            <p14:xfrm>
              <a:off x="1354944" y="3049893"/>
              <a:ext cx="6896880" cy="61920"/>
            </p14:xfrm>
          </p:contentPart>
        </mc:Choice>
        <mc:Fallback xmlns="">
          <p:pic>
            <p:nvPicPr>
              <p:cNvPr id="3" name="Ink 2">
                <a:extLst>
                  <a:ext uri="{FF2B5EF4-FFF2-40B4-BE49-F238E27FC236}">
                    <a16:creationId xmlns:a16="http://schemas.microsoft.com/office/drawing/2014/main" id="{6661B096-A034-4691-9D9D-CD500A9A631E}"/>
                  </a:ext>
                </a:extLst>
              </p:cNvPr>
              <p:cNvPicPr/>
              <p:nvPr/>
            </p:nvPicPr>
            <p:blipFill>
              <a:blip r:embed="rId3"/>
              <a:stretch>
                <a:fillRect/>
              </a:stretch>
            </p:blipFill>
            <p:spPr>
              <a:xfrm>
                <a:off x="1318944" y="2977893"/>
                <a:ext cx="6968520" cy="205560"/>
              </a:xfrm>
              <a:prstGeom prst="rect">
                <a:avLst/>
              </a:prstGeom>
            </p:spPr>
          </p:pic>
        </mc:Fallback>
      </mc:AlternateContent>
    </p:spTree>
    <p:extLst>
      <p:ext uri="{BB962C8B-B14F-4D97-AF65-F5344CB8AC3E}">
        <p14:creationId xmlns:p14="http://schemas.microsoft.com/office/powerpoint/2010/main" val="77567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369332"/>
          </a:xfrm>
          <a:prstGeom prst="rect">
            <a:avLst/>
          </a:prstGeom>
          <a:noFill/>
        </p:spPr>
        <p:txBody>
          <a:bodyPr wrap="square" rtlCol="0">
            <a:spAutoFit/>
          </a:bodyPr>
          <a:lstStyle/>
          <a:p>
            <a:pPr marL="285750" indent="-285750">
              <a:buFontTx/>
              <a:buChar char="-"/>
            </a:pPr>
            <a:r>
              <a:rPr lang="en-GB" dirty="0"/>
              <a:t>A set of states</a:t>
            </a:r>
          </a:p>
        </p:txBody>
      </p:sp>
    </p:spTree>
    <p:extLst>
      <p:ext uri="{BB962C8B-B14F-4D97-AF65-F5344CB8AC3E}">
        <p14:creationId xmlns:p14="http://schemas.microsoft.com/office/powerpoint/2010/main" val="1291970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369332"/>
          </a:xfrm>
          <a:prstGeom prst="rect">
            <a:avLst/>
          </a:prstGeom>
          <a:noFill/>
        </p:spPr>
        <p:txBody>
          <a:bodyPr wrap="square" rtlCol="0">
            <a:spAutoFit/>
          </a:bodyPr>
          <a:lstStyle/>
          <a:p>
            <a:pPr marL="285750" indent="-285750">
              <a:buFontTx/>
              <a:buChar char="-"/>
            </a:pPr>
            <a:r>
              <a:rPr lang="en-GB" dirty="0"/>
              <a:t>A set of states</a:t>
            </a:r>
          </a:p>
        </p:txBody>
      </p:sp>
      <p:cxnSp>
        <p:nvCxnSpPr>
          <p:cNvPr id="5" name="Straight Connector 4">
            <a:extLst>
              <a:ext uri="{FF2B5EF4-FFF2-40B4-BE49-F238E27FC236}">
                <a16:creationId xmlns:a16="http://schemas.microsoft.com/office/drawing/2014/main" id="{3640962A-4520-45B0-B36C-59EDDF3CBEF7}"/>
              </a:ext>
            </a:extLst>
          </p:cNvPr>
          <p:cNvCxnSpPr>
            <a:cxnSpLocks/>
          </p:cNvCxnSpPr>
          <p:nvPr/>
        </p:nvCxnSpPr>
        <p:spPr>
          <a:xfrm>
            <a:off x="7182998" y="3205908"/>
            <a:ext cx="143219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533504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10" name="TextBox 9">
            <a:extLst>
              <a:ext uri="{FF2B5EF4-FFF2-40B4-BE49-F238E27FC236}">
                <a16:creationId xmlns:a16="http://schemas.microsoft.com/office/drawing/2014/main" id="{50F16185-F3B2-4FAC-818C-2FC6B312C315}"/>
              </a:ext>
            </a:extLst>
          </p:cNvPr>
          <p:cNvSpPr txBox="1"/>
          <p:nvPr/>
        </p:nvSpPr>
        <p:spPr>
          <a:xfrm>
            <a:off x="6863750" y="3007020"/>
            <a:ext cx="4528868" cy="923330"/>
          </a:xfrm>
          <a:prstGeom prst="rect">
            <a:avLst/>
          </a:prstGeom>
          <a:noFill/>
        </p:spPr>
        <p:txBody>
          <a:bodyPr wrap="square" rtlCol="0">
            <a:spAutoFit/>
          </a:bodyPr>
          <a:lstStyle/>
          <a:p>
            <a:pPr marL="285750" indent="-285750">
              <a:buFontTx/>
              <a:buChar char="-"/>
            </a:pPr>
            <a:r>
              <a:rPr lang="en-GB" dirty="0"/>
              <a:t>A set of states</a:t>
            </a:r>
          </a:p>
          <a:p>
            <a:pPr marL="285750" indent="-285750">
              <a:buFontTx/>
              <a:buChar char="-"/>
            </a:pPr>
            <a:endParaRPr lang="en-GB" dirty="0"/>
          </a:p>
          <a:p>
            <a:pPr marL="285750" indent="-285750">
              <a:buFontTx/>
              <a:buChar char="-"/>
            </a:pPr>
            <a:r>
              <a:rPr lang="en-GB" dirty="0"/>
              <a:t>An ordered pair of sets of states</a:t>
            </a:r>
          </a:p>
        </p:txBody>
      </p:sp>
      <p:cxnSp>
        <p:nvCxnSpPr>
          <p:cNvPr id="5" name="Straight Connector 4">
            <a:extLst>
              <a:ext uri="{FF2B5EF4-FFF2-40B4-BE49-F238E27FC236}">
                <a16:creationId xmlns:a16="http://schemas.microsoft.com/office/drawing/2014/main" id="{3640962A-4520-45B0-B36C-59EDDF3CBEF7}"/>
              </a:ext>
            </a:extLst>
          </p:cNvPr>
          <p:cNvCxnSpPr>
            <a:cxnSpLocks/>
          </p:cNvCxnSpPr>
          <p:nvPr/>
        </p:nvCxnSpPr>
        <p:spPr>
          <a:xfrm>
            <a:off x="7182998" y="3205908"/>
            <a:ext cx="1432192"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205489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1055E-619E-49EC-AC4B-E7A32CF7E3F0}"/>
              </a:ext>
            </a:extLst>
          </p:cNvPr>
          <p:cNvPicPr>
            <a:picLocks noChangeAspect="1"/>
          </p:cNvPicPr>
          <p:nvPr/>
        </p:nvPicPr>
        <p:blipFill rotWithShape="1">
          <a:blip r:embed="rId2"/>
          <a:srcRect l="5639" t="5038" r="5589" b="7813"/>
          <a:stretch/>
        </p:blipFill>
        <p:spPr>
          <a:xfrm>
            <a:off x="1707615" y="1939903"/>
            <a:ext cx="3382178" cy="4191918"/>
          </a:xfrm>
          <a:prstGeom prst="rect">
            <a:avLst/>
          </a:prstGeom>
        </p:spPr>
      </p:pic>
      <p:sp>
        <p:nvSpPr>
          <p:cNvPr id="5" name="Thought Bubble: Cloud 4">
            <a:extLst>
              <a:ext uri="{FF2B5EF4-FFF2-40B4-BE49-F238E27FC236}">
                <a16:creationId xmlns:a16="http://schemas.microsoft.com/office/drawing/2014/main" id="{AB25F449-546D-476C-B39E-E494B19E53C4}"/>
              </a:ext>
            </a:extLst>
          </p:cNvPr>
          <p:cNvSpPr/>
          <p:nvPr/>
        </p:nvSpPr>
        <p:spPr>
          <a:xfrm>
            <a:off x="3591499" y="528810"/>
            <a:ext cx="7921128" cy="2115238"/>
          </a:xfrm>
          <a:prstGeom prst="cloudCallout">
            <a:avLst>
              <a:gd name="adj1" fmla="val -48232"/>
              <a:gd name="adj2" fmla="val 604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err="1"/>
              <a:t>Cr</a:t>
            </a:r>
            <a:r>
              <a:rPr lang="en-GB" baseline="-25000" dirty="0" err="1"/>
              <a:t>L</a:t>
            </a:r>
            <a:r>
              <a:rPr lang="en-GB" dirty="0"/>
              <a:t> (Neptune is an asteroid) = 0.7</a:t>
            </a:r>
          </a:p>
        </p:txBody>
      </p:sp>
    </p:spTree>
    <p:extLst>
      <p:ext uri="{BB962C8B-B14F-4D97-AF65-F5344CB8AC3E}">
        <p14:creationId xmlns:p14="http://schemas.microsoft.com/office/powerpoint/2010/main" val="2003111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E1055E-619E-49EC-AC4B-E7A32CF7E3F0}"/>
              </a:ext>
            </a:extLst>
          </p:cNvPr>
          <p:cNvPicPr>
            <a:picLocks noChangeAspect="1"/>
          </p:cNvPicPr>
          <p:nvPr/>
        </p:nvPicPr>
        <p:blipFill rotWithShape="1">
          <a:blip r:embed="rId2"/>
          <a:srcRect l="5639" t="5038" r="5589" b="7813"/>
          <a:stretch/>
        </p:blipFill>
        <p:spPr>
          <a:xfrm>
            <a:off x="1707615" y="1939903"/>
            <a:ext cx="3382178" cy="4191918"/>
          </a:xfrm>
          <a:prstGeom prst="rect">
            <a:avLst/>
          </a:prstGeom>
        </p:spPr>
      </p:pic>
      <p:sp>
        <p:nvSpPr>
          <p:cNvPr id="5" name="Thought Bubble: Cloud 4">
            <a:extLst>
              <a:ext uri="{FF2B5EF4-FFF2-40B4-BE49-F238E27FC236}">
                <a16:creationId xmlns:a16="http://schemas.microsoft.com/office/drawing/2014/main" id="{AB25F449-546D-476C-B39E-E494B19E53C4}"/>
              </a:ext>
            </a:extLst>
          </p:cNvPr>
          <p:cNvSpPr/>
          <p:nvPr/>
        </p:nvSpPr>
        <p:spPr>
          <a:xfrm>
            <a:off x="3591499" y="528810"/>
            <a:ext cx="7921128" cy="2115238"/>
          </a:xfrm>
          <a:prstGeom prst="cloudCallout">
            <a:avLst>
              <a:gd name="adj1" fmla="val -48232"/>
              <a:gd name="adj2" fmla="val 6041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err="1"/>
              <a:t>Cr</a:t>
            </a:r>
            <a:r>
              <a:rPr lang="en-GB" baseline="-25000" dirty="0" err="1"/>
              <a:t>L</a:t>
            </a:r>
            <a:r>
              <a:rPr lang="en-GB" dirty="0"/>
              <a:t> (Neptune is an asteroid) = 0.7</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B6723B2-655F-40E9-9AD8-C9DB2759BB40}"/>
                  </a:ext>
                </a:extLst>
              </p14:cNvPr>
              <p14:cNvContentPartPr/>
              <p14:nvPr/>
            </p14:nvContentPartPr>
            <p14:xfrm>
              <a:off x="6224456" y="1468423"/>
              <a:ext cx="2049480" cy="41400"/>
            </p14:xfrm>
          </p:contentPart>
        </mc:Choice>
        <mc:Fallback xmlns="">
          <p:pic>
            <p:nvPicPr>
              <p:cNvPr id="2" name="Ink 1">
                <a:extLst>
                  <a:ext uri="{FF2B5EF4-FFF2-40B4-BE49-F238E27FC236}">
                    <a16:creationId xmlns:a16="http://schemas.microsoft.com/office/drawing/2014/main" id="{EB6723B2-655F-40E9-9AD8-C9DB2759BB40}"/>
                  </a:ext>
                </a:extLst>
              </p:cNvPr>
              <p:cNvPicPr/>
              <p:nvPr/>
            </p:nvPicPr>
            <p:blipFill>
              <a:blip r:embed="rId4"/>
              <a:stretch>
                <a:fillRect/>
              </a:stretch>
            </p:blipFill>
            <p:spPr>
              <a:xfrm>
                <a:off x="6188456" y="1396423"/>
                <a:ext cx="2121120" cy="185040"/>
              </a:xfrm>
              <a:prstGeom prst="rect">
                <a:avLst/>
              </a:prstGeom>
            </p:spPr>
          </p:pic>
        </mc:Fallback>
      </mc:AlternateContent>
      <p:pic>
        <p:nvPicPr>
          <p:cNvPr id="6" name="Picture 2" descr="Earth PNG">
            <a:extLst>
              <a:ext uri="{FF2B5EF4-FFF2-40B4-BE49-F238E27FC236}">
                <a16:creationId xmlns:a16="http://schemas.microsoft.com/office/drawing/2014/main" id="{5B0581B9-7DD5-4CED-B03C-3E6D88AF50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1956" y="372651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4FA7BDD4-F77E-4732-A430-CB36FF993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671" y="5057413"/>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7991A73C-5D6E-4B28-ADAC-ED8992384D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484" y="3667672"/>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6320A805-DE28-4A90-9107-10CD75B49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2569" y="4352603"/>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arth PNG">
            <a:extLst>
              <a:ext uri="{FF2B5EF4-FFF2-40B4-BE49-F238E27FC236}">
                <a16:creationId xmlns:a16="http://schemas.microsoft.com/office/drawing/2014/main" id="{F2B8E73A-AC9F-4600-8E1F-EC68B81C7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000" y="5155236"/>
            <a:ext cx="468682" cy="468682"/>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810D5193-DF19-47AA-84CE-266B78A3C1B0}"/>
              </a:ext>
            </a:extLst>
          </p:cNvPr>
          <p:cNvSpPr/>
          <p:nvPr/>
        </p:nvSpPr>
        <p:spPr>
          <a:xfrm>
            <a:off x="5500871" y="3508412"/>
            <a:ext cx="2897436" cy="2517354"/>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533900" h="3524250">
                <a:moveTo>
                  <a:pt x="1095375" y="85725"/>
                </a:moveTo>
                <a:cubicBezTo>
                  <a:pt x="1073150" y="92075"/>
                  <a:pt x="1036945" y="101562"/>
                  <a:pt x="1009650" y="114300"/>
                </a:cubicBezTo>
                <a:cubicBezTo>
                  <a:pt x="988903" y="123982"/>
                  <a:pt x="972659" y="141545"/>
                  <a:pt x="952500" y="152400"/>
                </a:cubicBezTo>
                <a:cubicBezTo>
                  <a:pt x="931210" y="163864"/>
                  <a:pt x="908393" y="172295"/>
                  <a:pt x="885825" y="180975"/>
                </a:cubicBezTo>
                <a:cubicBezTo>
                  <a:pt x="842758" y="197539"/>
                  <a:pt x="830878" y="199474"/>
                  <a:pt x="790575" y="209550"/>
                </a:cubicBezTo>
                <a:cubicBezTo>
                  <a:pt x="781050" y="219075"/>
                  <a:pt x="772776" y="230043"/>
                  <a:pt x="762000" y="238125"/>
                </a:cubicBezTo>
                <a:cubicBezTo>
                  <a:pt x="747189" y="249233"/>
                  <a:pt x="729779" y="256431"/>
                  <a:pt x="714375" y="266700"/>
                </a:cubicBezTo>
                <a:cubicBezTo>
                  <a:pt x="701166" y="275506"/>
                  <a:pt x="689193" y="286048"/>
                  <a:pt x="676275" y="295275"/>
                </a:cubicBezTo>
                <a:cubicBezTo>
                  <a:pt x="639836" y="321303"/>
                  <a:pt x="621548" y="324978"/>
                  <a:pt x="590550" y="371475"/>
                </a:cubicBezTo>
                <a:cubicBezTo>
                  <a:pt x="545655" y="438818"/>
                  <a:pt x="601998" y="355448"/>
                  <a:pt x="542925" y="438150"/>
                </a:cubicBezTo>
                <a:cubicBezTo>
                  <a:pt x="536271" y="447465"/>
                  <a:pt x="528995" y="456486"/>
                  <a:pt x="523875" y="466725"/>
                </a:cubicBezTo>
                <a:cubicBezTo>
                  <a:pt x="487512" y="539451"/>
                  <a:pt x="554871" y="441272"/>
                  <a:pt x="485775" y="533400"/>
                </a:cubicBezTo>
                <a:cubicBezTo>
                  <a:pt x="451037" y="637613"/>
                  <a:pt x="506439" y="479763"/>
                  <a:pt x="457200" y="590550"/>
                </a:cubicBezTo>
                <a:cubicBezTo>
                  <a:pt x="449045" y="608900"/>
                  <a:pt x="449289" y="630992"/>
                  <a:pt x="438150" y="647700"/>
                </a:cubicBezTo>
                <a:cubicBezTo>
                  <a:pt x="391738" y="717318"/>
                  <a:pt x="448389" y="629782"/>
                  <a:pt x="400050" y="714375"/>
                </a:cubicBezTo>
                <a:cubicBezTo>
                  <a:pt x="394370" y="724314"/>
                  <a:pt x="386120" y="732711"/>
                  <a:pt x="381000" y="742950"/>
                </a:cubicBezTo>
                <a:cubicBezTo>
                  <a:pt x="376510" y="751930"/>
                  <a:pt x="375965" y="762545"/>
                  <a:pt x="371475" y="771525"/>
                </a:cubicBezTo>
                <a:cubicBezTo>
                  <a:pt x="366355" y="781764"/>
                  <a:pt x="357545" y="789861"/>
                  <a:pt x="352425" y="800100"/>
                </a:cubicBezTo>
                <a:cubicBezTo>
                  <a:pt x="308770" y="887410"/>
                  <a:pt x="361005" y="810885"/>
                  <a:pt x="304800" y="885825"/>
                </a:cubicBezTo>
                <a:cubicBezTo>
                  <a:pt x="301625" y="895350"/>
                  <a:pt x="300151" y="905623"/>
                  <a:pt x="295275" y="914400"/>
                </a:cubicBezTo>
                <a:cubicBezTo>
                  <a:pt x="284156" y="934414"/>
                  <a:pt x="264415" y="949830"/>
                  <a:pt x="257175" y="971550"/>
                </a:cubicBezTo>
                <a:cubicBezTo>
                  <a:pt x="254000" y="981075"/>
                  <a:pt x="252140" y="991145"/>
                  <a:pt x="247650" y="1000125"/>
                </a:cubicBezTo>
                <a:cubicBezTo>
                  <a:pt x="242530" y="1010364"/>
                  <a:pt x="233249" y="1018239"/>
                  <a:pt x="228600" y="1028700"/>
                </a:cubicBezTo>
                <a:cubicBezTo>
                  <a:pt x="220445" y="1047050"/>
                  <a:pt x="219881" y="1068631"/>
                  <a:pt x="209550" y="1085850"/>
                </a:cubicBezTo>
                <a:cubicBezTo>
                  <a:pt x="200025" y="1101725"/>
                  <a:pt x="190787" y="1117776"/>
                  <a:pt x="180975" y="1133475"/>
                </a:cubicBezTo>
                <a:cubicBezTo>
                  <a:pt x="174908" y="1143183"/>
                  <a:pt x="166574" y="1151589"/>
                  <a:pt x="161925" y="1162050"/>
                </a:cubicBezTo>
                <a:cubicBezTo>
                  <a:pt x="109345" y="1280356"/>
                  <a:pt x="183989" y="1157529"/>
                  <a:pt x="104775" y="1276350"/>
                </a:cubicBezTo>
                <a:cubicBezTo>
                  <a:pt x="98425" y="1298575"/>
                  <a:pt x="91807" y="1320725"/>
                  <a:pt x="85725" y="1343025"/>
                </a:cubicBezTo>
                <a:cubicBezTo>
                  <a:pt x="82281" y="1355655"/>
                  <a:pt x="80340" y="1368706"/>
                  <a:pt x="76200" y="1381125"/>
                </a:cubicBezTo>
                <a:cubicBezTo>
                  <a:pt x="64038" y="1417610"/>
                  <a:pt x="54697" y="1433657"/>
                  <a:pt x="38100" y="1466850"/>
                </a:cubicBezTo>
                <a:cubicBezTo>
                  <a:pt x="34925" y="1492250"/>
                  <a:pt x="32783" y="1517801"/>
                  <a:pt x="28575" y="1543050"/>
                </a:cubicBezTo>
                <a:cubicBezTo>
                  <a:pt x="26423" y="1555963"/>
                  <a:pt x="21617" y="1568313"/>
                  <a:pt x="19050" y="1581150"/>
                </a:cubicBezTo>
                <a:cubicBezTo>
                  <a:pt x="9895" y="1626927"/>
                  <a:pt x="5853" y="1667676"/>
                  <a:pt x="0" y="1714500"/>
                </a:cubicBezTo>
                <a:cubicBezTo>
                  <a:pt x="3175" y="1803400"/>
                  <a:pt x="4301" y="1892397"/>
                  <a:pt x="9525" y="1981200"/>
                </a:cubicBezTo>
                <a:cubicBezTo>
                  <a:pt x="11493" y="2014656"/>
                  <a:pt x="27337" y="2075426"/>
                  <a:pt x="38100" y="2105025"/>
                </a:cubicBezTo>
                <a:cubicBezTo>
                  <a:pt x="42952" y="2118369"/>
                  <a:pt x="52298" y="2129781"/>
                  <a:pt x="57150" y="2143125"/>
                </a:cubicBezTo>
                <a:cubicBezTo>
                  <a:pt x="65049" y="2164848"/>
                  <a:pt x="69850" y="2187575"/>
                  <a:pt x="76200" y="2209800"/>
                </a:cubicBezTo>
                <a:cubicBezTo>
                  <a:pt x="99232" y="2394056"/>
                  <a:pt x="73432" y="2202719"/>
                  <a:pt x="95250" y="2333625"/>
                </a:cubicBezTo>
                <a:cubicBezTo>
                  <a:pt x="108870" y="2415347"/>
                  <a:pt x="91059" y="2379726"/>
                  <a:pt x="123825" y="2428875"/>
                </a:cubicBezTo>
                <a:cubicBezTo>
                  <a:pt x="133220" y="2475852"/>
                  <a:pt x="139462" y="2517299"/>
                  <a:pt x="161925" y="2562225"/>
                </a:cubicBezTo>
                <a:lnTo>
                  <a:pt x="180975" y="2600325"/>
                </a:lnTo>
                <a:cubicBezTo>
                  <a:pt x="198214" y="2703759"/>
                  <a:pt x="177908" y="2616469"/>
                  <a:pt x="209550" y="2695575"/>
                </a:cubicBezTo>
                <a:cubicBezTo>
                  <a:pt x="217008" y="2714219"/>
                  <a:pt x="220291" y="2734444"/>
                  <a:pt x="228600" y="2752725"/>
                </a:cubicBezTo>
                <a:cubicBezTo>
                  <a:pt x="236261" y="2769579"/>
                  <a:pt x="246906" y="2784946"/>
                  <a:pt x="257175" y="2800350"/>
                </a:cubicBezTo>
                <a:cubicBezTo>
                  <a:pt x="353143" y="2944303"/>
                  <a:pt x="289182" y="2847502"/>
                  <a:pt x="381000" y="2962275"/>
                </a:cubicBezTo>
                <a:cubicBezTo>
                  <a:pt x="400834" y="2987068"/>
                  <a:pt x="412750" y="3019425"/>
                  <a:pt x="438150" y="3038475"/>
                </a:cubicBezTo>
                <a:cubicBezTo>
                  <a:pt x="450850" y="3048000"/>
                  <a:pt x="465448" y="3055417"/>
                  <a:pt x="476250" y="3067050"/>
                </a:cubicBezTo>
                <a:cubicBezTo>
                  <a:pt x="506956" y="3100117"/>
                  <a:pt x="524429" y="3146794"/>
                  <a:pt x="561975" y="3171825"/>
                </a:cubicBezTo>
                <a:cubicBezTo>
                  <a:pt x="571500" y="3178175"/>
                  <a:pt x="582455" y="3182780"/>
                  <a:pt x="590550" y="3190875"/>
                </a:cubicBezTo>
                <a:cubicBezTo>
                  <a:pt x="601775" y="3202100"/>
                  <a:pt x="607423" y="3218248"/>
                  <a:pt x="619125" y="3228975"/>
                </a:cubicBezTo>
                <a:cubicBezTo>
                  <a:pt x="690478" y="3294382"/>
                  <a:pt x="676691" y="3286264"/>
                  <a:pt x="733425" y="3305175"/>
                </a:cubicBezTo>
                <a:cubicBezTo>
                  <a:pt x="746125" y="3314700"/>
                  <a:pt x="757742" y="3325874"/>
                  <a:pt x="771525" y="3333750"/>
                </a:cubicBezTo>
                <a:cubicBezTo>
                  <a:pt x="780242" y="3338731"/>
                  <a:pt x="791746" y="3337706"/>
                  <a:pt x="800100" y="3343275"/>
                </a:cubicBezTo>
                <a:cubicBezTo>
                  <a:pt x="811308" y="3350747"/>
                  <a:pt x="817467" y="3364378"/>
                  <a:pt x="828675" y="3371850"/>
                </a:cubicBezTo>
                <a:cubicBezTo>
                  <a:pt x="837029" y="3377419"/>
                  <a:pt x="848022" y="3377420"/>
                  <a:pt x="857250" y="3381375"/>
                </a:cubicBezTo>
                <a:cubicBezTo>
                  <a:pt x="974142" y="3431472"/>
                  <a:pt x="828266" y="3371646"/>
                  <a:pt x="923925" y="3419475"/>
                </a:cubicBezTo>
                <a:cubicBezTo>
                  <a:pt x="945552" y="3430289"/>
                  <a:pt x="968973" y="3437236"/>
                  <a:pt x="990600" y="3448050"/>
                </a:cubicBezTo>
                <a:cubicBezTo>
                  <a:pt x="1039139" y="3472319"/>
                  <a:pt x="1002604" y="3473863"/>
                  <a:pt x="1076325" y="3486150"/>
                </a:cubicBezTo>
                <a:cubicBezTo>
                  <a:pt x="1095375" y="3489325"/>
                  <a:pt x="1114537" y="3491887"/>
                  <a:pt x="1133475" y="3495675"/>
                </a:cubicBezTo>
                <a:cubicBezTo>
                  <a:pt x="1188200" y="3506620"/>
                  <a:pt x="1210381" y="3512520"/>
                  <a:pt x="1257300" y="3524250"/>
                </a:cubicBezTo>
                <a:cubicBezTo>
                  <a:pt x="1333500" y="3521075"/>
                  <a:pt x="1409842" y="3520359"/>
                  <a:pt x="1485900" y="3514725"/>
                </a:cubicBezTo>
                <a:cubicBezTo>
                  <a:pt x="1495913" y="3513983"/>
                  <a:pt x="1504658" y="3507304"/>
                  <a:pt x="1514475" y="3505200"/>
                </a:cubicBezTo>
                <a:cubicBezTo>
                  <a:pt x="1549185" y="3497762"/>
                  <a:pt x="1584325" y="3492500"/>
                  <a:pt x="1619250" y="3486150"/>
                </a:cubicBezTo>
                <a:cubicBezTo>
                  <a:pt x="1628775" y="3476625"/>
                  <a:pt x="1636617" y="3465047"/>
                  <a:pt x="1647825" y="3457575"/>
                </a:cubicBezTo>
                <a:cubicBezTo>
                  <a:pt x="1656179" y="3452006"/>
                  <a:pt x="1666999" y="3451575"/>
                  <a:pt x="1676400" y="3448050"/>
                </a:cubicBezTo>
                <a:cubicBezTo>
                  <a:pt x="1782431" y="3408288"/>
                  <a:pt x="1661107" y="3449973"/>
                  <a:pt x="1781175" y="3409950"/>
                </a:cubicBezTo>
                <a:cubicBezTo>
                  <a:pt x="1844588" y="3362390"/>
                  <a:pt x="1793415" y="3398728"/>
                  <a:pt x="1866900" y="3352800"/>
                </a:cubicBezTo>
                <a:cubicBezTo>
                  <a:pt x="1984558" y="3279264"/>
                  <a:pt x="1931332" y="3299573"/>
                  <a:pt x="2000250" y="3276600"/>
                </a:cubicBezTo>
                <a:cubicBezTo>
                  <a:pt x="2006600" y="3267075"/>
                  <a:pt x="2011205" y="3256120"/>
                  <a:pt x="2019300" y="3248025"/>
                </a:cubicBezTo>
                <a:cubicBezTo>
                  <a:pt x="2044030" y="3223295"/>
                  <a:pt x="2065320" y="3215490"/>
                  <a:pt x="2095500" y="3200400"/>
                </a:cubicBezTo>
                <a:cubicBezTo>
                  <a:pt x="2151092" y="3135543"/>
                  <a:pt x="2162551" y="3118724"/>
                  <a:pt x="2228850" y="3057525"/>
                </a:cubicBezTo>
                <a:cubicBezTo>
                  <a:pt x="2243788" y="3043736"/>
                  <a:pt x="2260211" y="3031623"/>
                  <a:pt x="2276475" y="3019425"/>
                </a:cubicBezTo>
                <a:cubicBezTo>
                  <a:pt x="2285633" y="3012556"/>
                  <a:pt x="2297239" y="3008744"/>
                  <a:pt x="2305050" y="3000375"/>
                </a:cubicBezTo>
                <a:cubicBezTo>
                  <a:pt x="2341942" y="2960848"/>
                  <a:pt x="2371593" y="2914782"/>
                  <a:pt x="2409825" y="2876550"/>
                </a:cubicBezTo>
                <a:cubicBezTo>
                  <a:pt x="2422525" y="2863850"/>
                  <a:pt x="2435789" y="2851690"/>
                  <a:pt x="2447925" y="2838450"/>
                </a:cubicBezTo>
                <a:cubicBezTo>
                  <a:pt x="2470731" y="2813571"/>
                  <a:pt x="2491897" y="2787224"/>
                  <a:pt x="2514600" y="2762250"/>
                </a:cubicBezTo>
                <a:cubicBezTo>
                  <a:pt x="2523661" y="2752283"/>
                  <a:pt x="2534551" y="2744023"/>
                  <a:pt x="2543175" y="2733675"/>
                </a:cubicBezTo>
                <a:cubicBezTo>
                  <a:pt x="2566350" y="2705865"/>
                  <a:pt x="2587485" y="2676415"/>
                  <a:pt x="2609850" y="2647950"/>
                </a:cubicBezTo>
                <a:cubicBezTo>
                  <a:pt x="2630831" y="2621247"/>
                  <a:pt x="2678562" y="2559098"/>
                  <a:pt x="2705100" y="2543175"/>
                </a:cubicBezTo>
                <a:cubicBezTo>
                  <a:pt x="2720975" y="2533650"/>
                  <a:pt x="2737182" y="2524657"/>
                  <a:pt x="2752725" y="2514600"/>
                </a:cubicBezTo>
                <a:cubicBezTo>
                  <a:pt x="2791169" y="2489724"/>
                  <a:pt x="2824937" y="2456438"/>
                  <a:pt x="2867025" y="2438400"/>
                </a:cubicBezTo>
                <a:cubicBezTo>
                  <a:pt x="2889250" y="2428875"/>
                  <a:pt x="2911132" y="2418505"/>
                  <a:pt x="2933700" y="2409825"/>
                </a:cubicBezTo>
                <a:cubicBezTo>
                  <a:pt x="2985435" y="2389927"/>
                  <a:pt x="3040208" y="2375683"/>
                  <a:pt x="3095625" y="2371725"/>
                </a:cubicBezTo>
                <a:cubicBezTo>
                  <a:pt x="3162206" y="2366969"/>
                  <a:pt x="3229047" y="2366640"/>
                  <a:pt x="3295650" y="2362200"/>
                </a:cubicBezTo>
                <a:cubicBezTo>
                  <a:pt x="3371945" y="2357114"/>
                  <a:pt x="3448065" y="2349680"/>
                  <a:pt x="3524250" y="2343150"/>
                </a:cubicBezTo>
                <a:cubicBezTo>
                  <a:pt x="3559191" y="2340155"/>
                  <a:pt x="3594170" y="2337498"/>
                  <a:pt x="3629025" y="2333625"/>
                </a:cubicBezTo>
                <a:cubicBezTo>
                  <a:pt x="3682368" y="2327698"/>
                  <a:pt x="3713852" y="2326706"/>
                  <a:pt x="3762375" y="2314575"/>
                </a:cubicBezTo>
                <a:cubicBezTo>
                  <a:pt x="3805516" y="2303790"/>
                  <a:pt x="3801888" y="2293625"/>
                  <a:pt x="3857625" y="2276475"/>
                </a:cubicBezTo>
                <a:cubicBezTo>
                  <a:pt x="3876084" y="2270795"/>
                  <a:pt x="3895725" y="2270125"/>
                  <a:pt x="3914775" y="2266950"/>
                </a:cubicBezTo>
                <a:cubicBezTo>
                  <a:pt x="3927475" y="2260600"/>
                  <a:pt x="3939824" y="2253493"/>
                  <a:pt x="3952875" y="2247900"/>
                </a:cubicBezTo>
                <a:cubicBezTo>
                  <a:pt x="3962103" y="2243945"/>
                  <a:pt x="3972733" y="2243356"/>
                  <a:pt x="3981450" y="2238375"/>
                </a:cubicBezTo>
                <a:cubicBezTo>
                  <a:pt x="3995233" y="2230499"/>
                  <a:pt x="4006341" y="2218606"/>
                  <a:pt x="4019550" y="2209800"/>
                </a:cubicBezTo>
                <a:cubicBezTo>
                  <a:pt x="4115654" y="2145730"/>
                  <a:pt x="4015854" y="2217733"/>
                  <a:pt x="4124325" y="2152650"/>
                </a:cubicBezTo>
                <a:cubicBezTo>
                  <a:pt x="4137938" y="2144482"/>
                  <a:pt x="4149216" y="2132881"/>
                  <a:pt x="4162425" y="2124075"/>
                </a:cubicBezTo>
                <a:cubicBezTo>
                  <a:pt x="4181726" y="2111208"/>
                  <a:pt x="4231200" y="2086135"/>
                  <a:pt x="4248150" y="2066925"/>
                </a:cubicBezTo>
                <a:cubicBezTo>
                  <a:pt x="4285551" y="2024537"/>
                  <a:pt x="4352925" y="1933575"/>
                  <a:pt x="4352925" y="1933575"/>
                </a:cubicBezTo>
                <a:cubicBezTo>
                  <a:pt x="4379086" y="1828929"/>
                  <a:pt x="4339436" y="1959759"/>
                  <a:pt x="4391025" y="1866900"/>
                </a:cubicBezTo>
                <a:cubicBezTo>
                  <a:pt x="4400777" y="1849347"/>
                  <a:pt x="4402867" y="1828492"/>
                  <a:pt x="4410075" y="1809750"/>
                </a:cubicBezTo>
                <a:cubicBezTo>
                  <a:pt x="4418755" y="1787182"/>
                  <a:pt x="4427836" y="1764702"/>
                  <a:pt x="4438650" y="1743075"/>
                </a:cubicBezTo>
                <a:cubicBezTo>
                  <a:pt x="4443770" y="1732836"/>
                  <a:pt x="4452963" y="1724922"/>
                  <a:pt x="4457700" y="1714500"/>
                </a:cubicBezTo>
                <a:cubicBezTo>
                  <a:pt x="4468925" y="1689804"/>
                  <a:pt x="4477697" y="1664035"/>
                  <a:pt x="4486275" y="1638300"/>
                </a:cubicBezTo>
                <a:cubicBezTo>
                  <a:pt x="4490415" y="1625881"/>
                  <a:pt x="4492204" y="1612787"/>
                  <a:pt x="4495800" y="1600200"/>
                </a:cubicBezTo>
                <a:cubicBezTo>
                  <a:pt x="4498558" y="1590546"/>
                  <a:pt x="4502150" y="1581150"/>
                  <a:pt x="4505325" y="1571625"/>
                </a:cubicBezTo>
                <a:cubicBezTo>
                  <a:pt x="4508500" y="1539875"/>
                  <a:pt x="4511122" y="1508065"/>
                  <a:pt x="4514850" y="1476375"/>
                </a:cubicBezTo>
                <a:cubicBezTo>
                  <a:pt x="4517473" y="1454078"/>
                  <a:pt x="4521896" y="1432013"/>
                  <a:pt x="4524375" y="1409700"/>
                </a:cubicBezTo>
                <a:cubicBezTo>
                  <a:pt x="4528248" y="1374845"/>
                  <a:pt x="4530725" y="1339850"/>
                  <a:pt x="4533900" y="1304925"/>
                </a:cubicBezTo>
                <a:cubicBezTo>
                  <a:pt x="4525985" y="1107052"/>
                  <a:pt x="4536856" y="1130680"/>
                  <a:pt x="4514850" y="1009650"/>
                </a:cubicBezTo>
                <a:cubicBezTo>
                  <a:pt x="4511954" y="993722"/>
                  <a:pt x="4510858" y="977240"/>
                  <a:pt x="4505325" y="962025"/>
                </a:cubicBezTo>
                <a:cubicBezTo>
                  <a:pt x="4485377" y="907168"/>
                  <a:pt x="4473673" y="846797"/>
                  <a:pt x="4438650" y="800100"/>
                </a:cubicBezTo>
                <a:lnTo>
                  <a:pt x="4410075" y="762000"/>
                </a:lnTo>
                <a:cubicBezTo>
                  <a:pt x="4378100" y="666074"/>
                  <a:pt x="4409323" y="739664"/>
                  <a:pt x="4362450" y="666750"/>
                </a:cubicBezTo>
                <a:cubicBezTo>
                  <a:pt x="4342428" y="635604"/>
                  <a:pt x="4325839" y="602308"/>
                  <a:pt x="4305300" y="571500"/>
                </a:cubicBezTo>
                <a:cubicBezTo>
                  <a:pt x="4298950" y="561975"/>
                  <a:pt x="4294345" y="551020"/>
                  <a:pt x="4286250" y="542925"/>
                </a:cubicBezTo>
                <a:cubicBezTo>
                  <a:pt x="4278155" y="534830"/>
                  <a:pt x="4265333" y="532384"/>
                  <a:pt x="4257675" y="523875"/>
                </a:cubicBezTo>
                <a:cubicBezTo>
                  <a:pt x="4253206" y="518910"/>
                  <a:pt x="4178816" y="416441"/>
                  <a:pt x="4162425" y="400050"/>
                </a:cubicBezTo>
                <a:cubicBezTo>
                  <a:pt x="4044114" y="281739"/>
                  <a:pt x="4174806" y="407941"/>
                  <a:pt x="4076700" y="323850"/>
                </a:cubicBezTo>
                <a:cubicBezTo>
                  <a:pt x="4066473" y="315084"/>
                  <a:pt x="4058352" y="304041"/>
                  <a:pt x="4048125" y="295275"/>
                </a:cubicBezTo>
                <a:cubicBezTo>
                  <a:pt x="3995279" y="249979"/>
                  <a:pt x="4021147" y="279088"/>
                  <a:pt x="3952875" y="238125"/>
                </a:cubicBezTo>
                <a:cubicBezTo>
                  <a:pt x="3939262" y="229957"/>
                  <a:pt x="3928237" y="217964"/>
                  <a:pt x="3914775" y="209550"/>
                </a:cubicBezTo>
                <a:cubicBezTo>
                  <a:pt x="3885916" y="191513"/>
                  <a:pt x="3860316" y="185346"/>
                  <a:pt x="3829050" y="171450"/>
                </a:cubicBezTo>
                <a:cubicBezTo>
                  <a:pt x="3816075" y="165683"/>
                  <a:pt x="3803876" y="158276"/>
                  <a:pt x="3790950" y="152400"/>
                </a:cubicBezTo>
                <a:cubicBezTo>
                  <a:pt x="3768937" y="142394"/>
                  <a:pt x="3745902" y="134639"/>
                  <a:pt x="3724275" y="123825"/>
                </a:cubicBezTo>
                <a:cubicBezTo>
                  <a:pt x="3707716" y="115546"/>
                  <a:pt x="3693929" y="101896"/>
                  <a:pt x="3676650" y="95250"/>
                </a:cubicBezTo>
                <a:cubicBezTo>
                  <a:pt x="3652213" y="85851"/>
                  <a:pt x="3625709" y="83089"/>
                  <a:pt x="3600450" y="76200"/>
                </a:cubicBezTo>
                <a:cubicBezTo>
                  <a:pt x="3563665" y="66168"/>
                  <a:pt x="3567555" y="62060"/>
                  <a:pt x="3524250" y="47625"/>
                </a:cubicBezTo>
                <a:cubicBezTo>
                  <a:pt x="3511831" y="43485"/>
                  <a:pt x="3498987" y="40667"/>
                  <a:pt x="3486150" y="38100"/>
                </a:cubicBezTo>
                <a:cubicBezTo>
                  <a:pt x="3429182" y="26706"/>
                  <a:pt x="3385089" y="23247"/>
                  <a:pt x="3324225" y="19050"/>
                </a:cubicBezTo>
                <a:cubicBezTo>
                  <a:pt x="3267123" y="15112"/>
                  <a:pt x="3209894" y="13210"/>
                  <a:pt x="3152775" y="9525"/>
                </a:cubicBezTo>
                <a:cubicBezTo>
                  <a:pt x="3111464" y="6860"/>
                  <a:pt x="3070225" y="3175"/>
                  <a:pt x="3028950" y="0"/>
                </a:cubicBezTo>
                <a:lnTo>
                  <a:pt x="1962150" y="19050"/>
                </a:lnTo>
                <a:cubicBezTo>
                  <a:pt x="1885921" y="21432"/>
                  <a:pt x="1809750" y="25400"/>
                  <a:pt x="1733550" y="28575"/>
                </a:cubicBezTo>
                <a:cubicBezTo>
                  <a:pt x="1553033" y="54363"/>
                  <a:pt x="1761056" y="27127"/>
                  <a:pt x="1371600" y="47625"/>
                </a:cubicBezTo>
                <a:cubicBezTo>
                  <a:pt x="1349180" y="48805"/>
                  <a:pt x="1327238" y="54671"/>
                  <a:pt x="1304925" y="57150"/>
                </a:cubicBezTo>
                <a:cubicBezTo>
                  <a:pt x="1270070" y="61023"/>
                  <a:pt x="1234979" y="62577"/>
                  <a:pt x="1200150" y="66675"/>
                </a:cubicBezTo>
                <a:cubicBezTo>
                  <a:pt x="1180970" y="68932"/>
                  <a:pt x="1161853" y="72010"/>
                  <a:pt x="1143000" y="76200"/>
                </a:cubicBezTo>
                <a:cubicBezTo>
                  <a:pt x="1133199" y="78378"/>
                  <a:pt x="1117600" y="79375"/>
                  <a:pt x="1095375" y="85725"/>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2" name="Picture 2" descr="Earth PNG">
            <a:extLst>
              <a:ext uri="{FF2B5EF4-FFF2-40B4-BE49-F238E27FC236}">
                <a16:creationId xmlns:a16="http://schemas.microsoft.com/office/drawing/2014/main" id="{30742336-9B9E-420E-9332-73969B6097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9364" y="429840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29C1EFDA-3F40-4D96-A5A6-5E2BD04BB7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6155" y="4688052"/>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2547F5B3-097E-477E-A414-428CDDB9A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4006" y="3790320"/>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31D0DAC-8201-47E2-A55D-5B99558E5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8477" y="3633684"/>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21657147-3604-4880-896F-519EF35F1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0407" y="4601012"/>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B6B50E1E-505B-47E5-9BA1-5B5436080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7329" y="4540383"/>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985ABE4-AAAF-4170-A213-A1D61D87AA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6184" y="4432586"/>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Shape 18">
            <a:extLst>
              <a:ext uri="{FF2B5EF4-FFF2-40B4-BE49-F238E27FC236}">
                <a16:creationId xmlns:a16="http://schemas.microsoft.com/office/drawing/2014/main" id="{0F5BB905-34DB-45F0-9CDA-1AAE612DE5B8}"/>
              </a:ext>
            </a:extLst>
          </p:cNvPr>
          <p:cNvSpPr/>
          <p:nvPr/>
        </p:nvSpPr>
        <p:spPr>
          <a:xfrm>
            <a:off x="8755100" y="3438635"/>
            <a:ext cx="3006451" cy="2441751"/>
          </a:xfrm>
          <a:custGeom>
            <a:avLst/>
            <a:gdLst>
              <a:gd name="connsiteX0" fmla="*/ 1095375 w 4533900"/>
              <a:gd name="connsiteY0" fmla="*/ 85725 h 3524250"/>
              <a:gd name="connsiteX1" fmla="*/ 1009650 w 4533900"/>
              <a:gd name="connsiteY1" fmla="*/ 114300 h 3524250"/>
              <a:gd name="connsiteX2" fmla="*/ 952500 w 4533900"/>
              <a:gd name="connsiteY2" fmla="*/ 152400 h 3524250"/>
              <a:gd name="connsiteX3" fmla="*/ 885825 w 4533900"/>
              <a:gd name="connsiteY3" fmla="*/ 180975 h 3524250"/>
              <a:gd name="connsiteX4" fmla="*/ 790575 w 4533900"/>
              <a:gd name="connsiteY4" fmla="*/ 209550 h 3524250"/>
              <a:gd name="connsiteX5" fmla="*/ 762000 w 4533900"/>
              <a:gd name="connsiteY5" fmla="*/ 238125 h 3524250"/>
              <a:gd name="connsiteX6" fmla="*/ 714375 w 4533900"/>
              <a:gd name="connsiteY6" fmla="*/ 266700 h 3524250"/>
              <a:gd name="connsiteX7" fmla="*/ 676275 w 4533900"/>
              <a:gd name="connsiteY7" fmla="*/ 295275 h 3524250"/>
              <a:gd name="connsiteX8" fmla="*/ 590550 w 4533900"/>
              <a:gd name="connsiteY8" fmla="*/ 371475 h 3524250"/>
              <a:gd name="connsiteX9" fmla="*/ 542925 w 4533900"/>
              <a:gd name="connsiteY9" fmla="*/ 438150 h 3524250"/>
              <a:gd name="connsiteX10" fmla="*/ 523875 w 4533900"/>
              <a:gd name="connsiteY10" fmla="*/ 466725 h 3524250"/>
              <a:gd name="connsiteX11" fmla="*/ 485775 w 4533900"/>
              <a:gd name="connsiteY11" fmla="*/ 533400 h 3524250"/>
              <a:gd name="connsiteX12" fmla="*/ 457200 w 4533900"/>
              <a:gd name="connsiteY12" fmla="*/ 590550 h 3524250"/>
              <a:gd name="connsiteX13" fmla="*/ 438150 w 4533900"/>
              <a:gd name="connsiteY13" fmla="*/ 647700 h 3524250"/>
              <a:gd name="connsiteX14" fmla="*/ 400050 w 4533900"/>
              <a:gd name="connsiteY14" fmla="*/ 714375 h 3524250"/>
              <a:gd name="connsiteX15" fmla="*/ 381000 w 4533900"/>
              <a:gd name="connsiteY15" fmla="*/ 742950 h 3524250"/>
              <a:gd name="connsiteX16" fmla="*/ 371475 w 4533900"/>
              <a:gd name="connsiteY16" fmla="*/ 771525 h 3524250"/>
              <a:gd name="connsiteX17" fmla="*/ 352425 w 4533900"/>
              <a:gd name="connsiteY17" fmla="*/ 800100 h 3524250"/>
              <a:gd name="connsiteX18" fmla="*/ 304800 w 4533900"/>
              <a:gd name="connsiteY18" fmla="*/ 885825 h 3524250"/>
              <a:gd name="connsiteX19" fmla="*/ 295275 w 4533900"/>
              <a:gd name="connsiteY19" fmla="*/ 914400 h 3524250"/>
              <a:gd name="connsiteX20" fmla="*/ 257175 w 4533900"/>
              <a:gd name="connsiteY20" fmla="*/ 971550 h 3524250"/>
              <a:gd name="connsiteX21" fmla="*/ 247650 w 4533900"/>
              <a:gd name="connsiteY21" fmla="*/ 1000125 h 3524250"/>
              <a:gd name="connsiteX22" fmla="*/ 228600 w 4533900"/>
              <a:gd name="connsiteY22" fmla="*/ 1028700 h 3524250"/>
              <a:gd name="connsiteX23" fmla="*/ 209550 w 4533900"/>
              <a:gd name="connsiteY23" fmla="*/ 1085850 h 3524250"/>
              <a:gd name="connsiteX24" fmla="*/ 180975 w 4533900"/>
              <a:gd name="connsiteY24" fmla="*/ 1133475 h 3524250"/>
              <a:gd name="connsiteX25" fmla="*/ 161925 w 4533900"/>
              <a:gd name="connsiteY25" fmla="*/ 1162050 h 3524250"/>
              <a:gd name="connsiteX26" fmla="*/ 104775 w 4533900"/>
              <a:gd name="connsiteY26" fmla="*/ 1276350 h 3524250"/>
              <a:gd name="connsiteX27" fmla="*/ 85725 w 4533900"/>
              <a:gd name="connsiteY27" fmla="*/ 1343025 h 3524250"/>
              <a:gd name="connsiteX28" fmla="*/ 76200 w 4533900"/>
              <a:gd name="connsiteY28" fmla="*/ 1381125 h 3524250"/>
              <a:gd name="connsiteX29" fmla="*/ 38100 w 4533900"/>
              <a:gd name="connsiteY29" fmla="*/ 1466850 h 3524250"/>
              <a:gd name="connsiteX30" fmla="*/ 28575 w 4533900"/>
              <a:gd name="connsiteY30" fmla="*/ 1543050 h 3524250"/>
              <a:gd name="connsiteX31" fmla="*/ 19050 w 4533900"/>
              <a:gd name="connsiteY31" fmla="*/ 1581150 h 3524250"/>
              <a:gd name="connsiteX32" fmla="*/ 0 w 4533900"/>
              <a:gd name="connsiteY32" fmla="*/ 1714500 h 3524250"/>
              <a:gd name="connsiteX33" fmla="*/ 9525 w 4533900"/>
              <a:gd name="connsiteY33" fmla="*/ 1981200 h 3524250"/>
              <a:gd name="connsiteX34" fmla="*/ 38100 w 4533900"/>
              <a:gd name="connsiteY34" fmla="*/ 2105025 h 3524250"/>
              <a:gd name="connsiteX35" fmla="*/ 57150 w 4533900"/>
              <a:gd name="connsiteY35" fmla="*/ 2143125 h 3524250"/>
              <a:gd name="connsiteX36" fmla="*/ 76200 w 4533900"/>
              <a:gd name="connsiteY36" fmla="*/ 2209800 h 3524250"/>
              <a:gd name="connsiteX37" fmla="*/ 95250 w 4533900"/>
              <a:gd name="connsiteY37" fmla="*/ 2333625 h 3524250"/>
              <a:gd name="connsiteX38" fmla="*/ 123825 w 4533900"/>
              <a:gd name="connsiteY38" fmla="*/ 2428875 h 3524250"/>
              <a:gd name="connsiteX39" fmla="*/ 161925 w 4533900"/>
              <a:gd name="connsiteY39" fmla="*/ 2562225 h 3524250"/>
              <a:gd name="connsiteX40" fmla="*/ 180975 w 4533900"/>
              <a:gd name="connsiteY40" fmla="*/ 2600325 h 3524250"/>
              <a:gd name="connsiteX41" fmla="*/ 209550 w 4533900"/>
              <a:gd name="connsiteY41" fmla="*/ 2695575 h 3524250"/>
              <a:gd name="connsiteX42" fmla="*/ 228600 w 4533900"/>
              <a:gd name="connsiteY42" fmla="*/ 2752725 h 3524250"/>
              <a:gd name="connsiteX43" fmla="*/ 257175 w 4533900"/>
              <a:gd name="connsiteY43" fmla="*/ 2800350 h 3524250"/>
              <a:gd name="connsiteX44" fmla="*/ 381000 w 4533900"/>
              <a:gd name="connsiteY44" fmla="*/ 2962275 h 3524250"/>
              <a:gd name="connsiteX45" fmla="*/ 438150 w 4533900"/>
              <a:gd name="connsiteY45" fmla="*/ 3038475 h 3524250"/>
              <a:gd name="connsiteX46" fmla="*/ 476250 w 4533900"/>
              <a:gd name="connsiteY46" fmla="*/ 3067050 h 3524250"/>
              <a:gd name="connsiteX47" fmla="*/ 561975 w 4533900"/>
              <a:gd name="connsiteY47" fmla="*/ 3171825 h 3524250"/>
              <a:gd name="connsiteX48" fmla="*/ 590550 w 4533900"/>
              <a:gd name="connsiteY48" fmla="*/ 3190875 h 3524250"/>
              <a:gd name="connsiteX49" fmla="*/ 619125 w 4533900"/>
              <a:gd name="connsiteY49" fmla="*/ 3228975 h 3524250"/>
              <a:gd name="connsiteX50" fmla="*/ 733425 w 4533900"/>
              <a:gd name="connsiteY50" fmla="*/ 3305175 h 3524250"/>
              <a:gd name="connsiteX51" fmla="*/ 771525 w 4533900"/>
              <a:gd name="connsiteY51" fmla="*/ 3333750 h 3524250"/>
              <a:gd name="connsiteX52" fmla="*/ 800100 w 4533900"/>
              <a:gd name="connsiteY52" fmla="*/ 3343275 h 3524250"/>
              <a:gd name="connsiteX53" fmla="*/ 828675 w 4533900"/>
              <a:gd name="connsiteY53" fmla="*/ 3371850 h 3524250"/>
              <a:gd name="connsiteX54" fmla="*/ 857250 w 4533900"/>
              <a:gd name="connsiteY54" fmla="*/ 3381375 h 3524250"/>
              <a:gd name="connsiteX55" fmla="*/ 923925 w 4533900"/>
              <a:gd name="connsiteY55" fmla="*/ 3419475 h 3524250"/>
              <a:gd name="connsiteX56" fmla="*/ 990600 w 4533900"/>
              <a:gd name="connsiteY56" fmla="*/ 3448050 h 3524250"/>
              <a:gd name="connsiteX57" fmla="*/ 1076325 w 4533900"/>
              <a:gd name="connsiteY57" fmla="*/ 3486150 h 3524250"/>
              <a:gd name="connsiteX58" fmla="*/ 1133475 w 4533900"/>
              <a:gd name="connsiteY58" fmla="*/ 3495675 h 3524250"/>
              <a:gd name="connsiteX59" fmla="*/ 1257300 w 4533900"/>
              <a:gd name="connsiteY59" fmla="*/ 3524250 h 3524250"/>
              <a:gd name="connsiteX60" fmla="*/ 1485900 w 4533900"/>
              <a:gd name="connsiteY60" fmla="*/ 3514725 h 3524250"/>
              <a:gd name="connsiteX61" fmla="*/ 1514475 w 4533900"/>
              <a:gd name="connsiteY61" fmla="*/ 3505200 h 3524250"/>
              <a:gd name="connsiteX62" fmla="*/ 1619250 w 4533900"/>
              <a:gd name="connsiteY62" fmla="*/ 3486150 h 3524250"/>
              <a:gd name="connsiteX63" fmla="*/ 1647825 w 4533900"/>
              <a:gd name="connsiteY63" fmla="*/ 3457575 h 3524250"/>
              <a:gd name="connsiteX64" fmla="*/ 1676400 w 4533900"/>
              <a:gd name="connsiteY64" fmla="*/ 3448050 h 3524250"/>
              <a:gd name="connsiteX65" fmla="*/ 1781175 w 4533900"/>
              <a:gd name="connsiteY65" fmla="*/ 3409950 h 3524250"/>
              <a:gd name="connsiteX66" fmla="*/ 1866900 w 4533900"/>
              <a:gd name="connsiteY66" fmla="*/ 3352800 h 3524250"/>
              <a:gd name="connsiteX67" fmla="*/ 2000250 w 4533900"/>
              <a:gd name="connsiteY67" fmla="*/ 3276600 h 3524250"/>
              <a:gd name="connsiteX68" fmla="*/ 2019300 w 4533900"/>
              <a:gd name="connsiteY68" fmla="*/ 3248025 h 3524250"/>
              <a:gd name="connsiteX69" fmla="*/ 2095500 w 4533900"/>
              <a:gd name="connsiteY69" fmla="*/ 3200400 h 3524250"/>
              <a:gd name="connsiteX70" fmla="*/ 2228850 w 4533900"/>
              <a:gd name="connsiteY70" fmla="*/ 3057525 h 3524250"/>
              <a:gd name="connsiteX71" fmla="*/ 2276475 w 4533900"/>
              <a:gd name="connsiteY71" fmla="*/ 3019425 h 3524250"/>
              <a:gd name="connsiteX72" fmla="*/ 2305050 w 4533900"/>
              <a:gd name="connsiteY72" fmla="*/ 3000375 h 3524250"/>
              <a:gd name="connsiteX73" fmla="*/ 2409825 w 4533900"/>
              <a:gd name="connsiteY73" fmla="*/ 2876550 h 3524250"/>
              <a:gd name="connsiteX74" fmla="*/ 2447925 w 4533900"/>
              <a:gd name="connsiteY74" fmla="*/ 2838450 h 3524250"/>
              <a:gd name="connsiteX75" fmla="*/ 2514600 w 4533900"/>
              <a:gd name="connsiteY75" fmla="*/ 2762250 h 3524250"/>
              <a:gd name="connsiteX76" fmla="*/ 2543175 w 4533900"/>
              <a:gd name="connsiteY76" fmla="*/ 2733675 h 3524250"/>
              <a:gd name="connsiteX77" fmla="*/ 2609850 w 4533900"/>
              <a:gd name="connsiteY77" fmla="*/ 2647950 h 3524250"/>
              <a:gd name="connsiteX78" fmla="*/ 2705100 w 4533900"/>
              <a:gd name="connsiteY78" fmla="*/ 2543175 h 3524250"/>
              <a:gd name="connsiteX79" fmla="*/ 2752725 w 4533900"/>
              <a:gd name="connsiteY79" fmla="*/ 2514600 h 3524250"/>
              <a:gd name="connsiteX80" fmla="*/ 2867025 w 4533900"/>
              <a:gd name="connsiteY80" fmla="*/ 2438400 h 3524250"/>
              <a:gd name="connsiteX81" fmla="*/ 2933700 w 4533900"/>
              <a:gd name="connsiteY81" fmla="*/ 2409825 h 3524250"/>
              <a:gd name="connsiteX82" fmla="*/ 3095625 w 4533900"/>
              <a:gd name="connsiteY82" fmla="*/ 2371725 h 3524250"/>
              <a:gd name="connsiteX83" fmla="*/ 3295650 w 4533900"/>
              <a:gd name="connsiteY83" fmla="*/ 2362200 h 3524250"/>
              <a:gd name="connsiteX84" fmla="*/ 3524250 w 4533900"/>
              <a:gd name="connsiteY84" fmla="*/ 2343150 h 3524250"/>
              <a:gd name="connsiteX85" fmla="*/ 3629025 w 4533900"/>
              <a:gd name="connsiteY85" fmla="*/ 2333625 h 3524250"/>
              <a:gd name="connsiteX86" fmla="*/ 3762375 w 4533900"/>
              <a:gd name="connsiteY86" fmla="*/ 2314575 h 3524250"/>
              <a:gd name="connsiteX87" fmla="*/ 3857625 w 4533900"/>
              <a:gd name="connsiteY87" fmla="*/ 2276475 h 3524250"/>
              <a:gd name="connsiteX88" fmla="*/ 3914775 w 4533900"/>
              <a:gd name="connsiteY88" fmla="*/ 2266950 h 3524250"/>
              <a:gd name="connsiteX89" fmla="*/ 3952875 w 4533900"/>
              <a:gd name="connsiteY89" fmla="*/ 2247900 h 3524250"/>
              <a:gd name="connsiteX90" fmla="*/ 3981450 w 4533900"/>
              <a:gd name="connsiteY90" fmla="*/ 2238375 h 3524250"/>
              <a:gd name="connsiteX91" fmla="*/ 4019550 w 4533900"/>
              <a:gd name="connsiteY91" fmla="*/ 2209800 h 3524250"/>
              <a:gd name="connsiteX92" fmla="*/ 4124325 w 4533900"/>
              <a:gd name="connsiteY92" fmla="*/ 2152650 h 3524250"/>
              <a:gd name="connsiteX93" fmla="*/ 4162425 w 4533900"/>
              <a:gd name="connsiteY93" fmla="*/ 2124075 h 3524250"/>
              <a:gd name="connsiteX94" fmla="*/ 4248150 w 4533900"/>
              <a:gd name="connsiteY94" fmla="*/ 2066925 h 3524250"/>
              <a:gd name="connsiteX95" fmla="*/ 4352925 w 4533900"/>
              <a:gd name="connsiteY95" fmla="*/ 1933575 h 3524250"/>
              <a:gd name="connsiteX96" fmla="*/ 4391025 w 4533900"/>
              <a:gd name="connsiteY96" fmla="*/ 1866900 h 3524250"/>
              <a:gd name="connsiteX97" fmla="*/ 4410075 w 4533900"/>
              <a:gd name="connsiteY97" fmla="*/ 1809750 h 3524250"/>
              <a:gd name="connsiteX98" fmla="*/ 4438650 w 4533900"/>
              <a:gd name="connsiteY98" fmla="*/ 1743075 h 3524250"/>
              <a:gd name="connsiteX99" fmla="*/ 4457700 w 4533900"/>
              <a:gd name="connsiteY99" fmla="*/ 1714500 h 3524250"/>
              <a:gd name="connsiteX100" fmla="*/ 4486275 w 4533900"/>
              <a:gd name="connsiteY100" fmla="*/ 1638300 h 3524250"/>
              <a:gd name="connsiteX101" fmla="*/ 4495800 w 4533900"/>
              <a:gd name="connsiteY101" fmla="*/ 1600200 h 3524250"/>
              <a:gd name="connsiteX102" fmla="*/ 4505325 w 4533900"/>
              <a:gd name="connsiteY102" fmla="*/ 1571625 h 3524250"/>
              <a:gd name="connsiteX103" fmla="*/ 4514850 w 4533900"/>
              <a:gd name="connsiteY103" fmla="*/ 1476375 h 3524250"/>
              <a:gd name="connsiteX104" fmla="*/ 4524375 w 4533900"/>
              <a:gd name="connsiteY104" fmla="*/ 1409700 h 3524250"/>
              <a:gd name="connsiteX105" fmla="*/ 4533900 w 4533900"/>
              <a:gd name="connsiteY105" fmla="*/ 1304925 h 3524250"/>
              <a:gd name="connsiteX106" fmla="*/ 4514850 w 4533900"/>
              <a:gd name="connsiteY106" fmla="*/ 1009650 h 3524250"/>
              <a:gd name="connsiteX107" fmla="*/ 4505325 w 4533900"/>
              <a:gd name="connsiteY107" fmla="*/ 962025 h 3524250"/>
              <a:gd name="connsiteX108" fmla="*/ 4438650 w 4533900"/>
              <a:gd name="connsiteY108" fmla="*/ 800100 h 3524250"/>
              <a:gd name="connsiteX109" fmla="*/ 4410075 w 4533900"/>
              <a:gd name="connsiteY109" fmla="*/ 762000 h 3524250"/>
              <a:gd name="connsiteX110" fmla="*/ 4362450 w 4533900"/>
              <a:gd name="connsiteY110" fmla="*/ 666750 h 3524250"/>
              <a:gd name="connsiteX111" fmla="*/ 4305300 w 4533900"/>
              <a:gd name="connsiteY111" fmla="*/ 571500 h 3524250"/>
              <a:gd name="connsiteX112" fmla="*/ 4286250 w 4533900"/>
              <a:gd name="connsiteY112" fmla="*/ 542925 h 3524250"/>
              <a:gd name="connsiteX113" fmla="*/ 4257675 w 4533900"/>
              <a:gd name="connsiteY113" fmla="*/ 523875 h 3524250"/>
              <a:gd name="connsiteX114" fmla="*/ 4162425 w 4533900"/>
              <a:gd name="connsiteY114" fmla="*/ 400050 h 3524250"/>
              <a:gd name="connsiteX115" fmla="*/ 4076700 w 4533900"/>
              <a:gd name="connsiteY115" fmla="*/ 323850 h 3524250"/>
              <a:gd name="connsiteX116" fmla="*/ 4048125 w 4533900"/>
              <a:gd name="connsiteY116" fmla="*/ 295275 h 3524250"/>
              <a:gd name="connsiteX117" fmla="*/ 3952875 w 4533900"/>
              <a:gd name="connsiteY117" fmla="*/ 238125 h 3524250"/>
              <a:gd name="connsiteX118" fmla="*/ 3914775 w 4533900"/>
              <a:gd name="connsiteY118" fmla="*/ 209550 h 3524250"/>
              <a:gd name="connsiteX119" fmla="*/ 3829050 w 4533900"/>
              <a:gd name="connsiteY119" fmla="*/ 171450 h 3524250"/>
              <a:gd name="connsiteX120" fmla="*/ 3790950 w 4533900"/>
              <a:gd name="connsiteY120" fmla="*/ 152400 h 3524250"/>
              <a:gd name="connsiteX121" fmla="*/ 3724275 w 4533900"/>
              <a:gd name="connsiteY121" fmla="*/ 123825 h 3524250"/>
              <a:gd name="connsiteX122" fmla="*/ 3676650 w 4533900"/>
              <a:gd name="connsiteY122" fmla="*/ 95250 h 3524250"/>
              <a:gd name="connsiteX123" fmla="*/ 3600450 w 4533900"/>
              <a:gd name="connsiteY123" fmla="*/ 76200 h 3524250"/>
              <a:gd name="connsiteX124" fmla="*/ 3524250 w 4533900"/>
              <a:gd name="connsiteY124" fmla="*/ 47625 h 3524250"/>
              <a:gd name="connsiteX125" fmla="*/ 3486150 w 4533900"/>
              <a:gd name="connsiteY125" fmla="*/ 38100 h 3524250"/>
              <a:gd name="connsiteX126" fmla="*/ 3324225 w 4533900"/>
              <a:gd name="connsiteY126" fmla="*/ 19050 h 3524250"/>
              <a:gd name="connsiteX127" fmla="*/ 3152775 w 4533900"/>
              <a:gd name="connsiteY127" fmla="*/ 9525 h 3524250"/>
              <a:gd name="connsiteX128" fmla="*/ 3028950 w 4533900"/>
              <a:gd name="connsiteY128" fmla="*/ 0 h 3524250"/>
              <a:gd name="connsiteX129" fmla="*/ 1962150 w 4533900"/>
              <a:gd name="connsiteY129" fmla="*/ 19050 h 3524250"/>
              <a:gd name="connsiteX130" fmla="*/ 1733550 w 4533900"/>
              <a:gd name="connsiteY130" fmla="*/ 28575 h 3524250"/>
              <a:gd name="connsiteX131" fmla="*/ 1371600 w 4533900"/>
              <a:gd name="connsiteY131" fmla="*/ 47625 h 3524250"/>
              <a:gd name="connsiteX132" fmla="*/ 1304925 w 4533900"/>
              <a:gd name="connsiteY132" fmla="*/ 57150 h 3524250"/>
              <a:gd name="connsiteX133" fmla="*/ 1200150 w 4533900"/>
              <a:gd name="connsiteY133" fmla="*/ 66675 h 3524250"/>
              <a:gd name="connsiteX134" fmla="*/ 1143000 w 4533900"/>
              <a:gd name="connsiteY134" fmla="*/ 76200 h 3524250"/>
              <a:gd name="connsiteX135" fmla="*/ 1095375 w 4533900"/>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4495800 w 6279045"/>
              <a:gd name="connsiteY101" fmla="*/ 1600200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5"/>
              <a:gd name="connsiteY0" fmla="*/ 85725 h 3524250"/>
              <a:gd name="connsiteX1" fmla="*/ 1009650 w 6279045"/>
              <a:gd name="connsiteY1" fmla="*/ 114300 h 3524250"/>
              <a:gd name="connsiteX2" fmla="*/ 952500 w 6279045"/>
              <a:gd name="connsiteY2" fmla="*/ 152400 h 3524250"/>
              <a:gd name="connsiteX3" fmla="*/ 885825 w 6279045"/>
              <a:gd name="connsiteY3" fmla="*/ 180975 h 3524250"/>
              <a:gd name="connsiteX4" fmla="*/ 790575 w 6279045"/>
              <a:gd name="connsiteY4" fmla="*/ 209550 h 3524250"/>
              <a:gd name="connsiteX5" fmla="*/ 762000 w 6279045"/>
              <a:gd name="connsiteY5" fmla="*/ 238125 h 3524250"/>
              <a:gd name="connsiteX6" fmla="*/ 714375 w 6279045"/>
              <a:gd name="connsiteY6" fmla="*/ 266700 h 3524250"/>
              <a:gd name="connsiteX7" fmla="*/ 676275 w 6279045"/>
              <a:gd name="connsiteY7" fmla="*/ 295275 h 3524250"/>
              <a:gd name="connsiteX8" fmla="*/ 590550 w 6279045"/>
              <a:gd name="connsiteY8" fmla="*/ 371475 h 3524250"/>
              <a:gd name="connsiteX9" fmla="*/ 542925 w 6279045"/>
              <a:gd name="connsiteY9" fmla="*/ 438150 h 3524250"/>
              <a:gd name="connsiteX10" fmla="*/ 523875 w 6279045"/>
              <a:gd name="connsiteY10" fmla="*/ 466725 h 3524250"/>
              <a:gd name="connsiteX11" fmla="*/ 485775 w 6279045"/>
              <a:gd name="connsiteY11" fmla="*/ 533400 h 3524250"/>
              <a:gd name="connsiteX12" fmla="*/ 457200 w 6279045"/>
              <a:gd name="connsiteY12" fmla="*/ 590550 h 3524250"/>
              <a:gd name="connsiteX13" fmla="*/ 438150 w 6279045"/>
              <a:gd name="connsiteY13" fmla="*/ 647700 h 3524250"/>
              <a:gd name="connsiteX14" fmla="*/ 400050 w 6279045"/>
              <a:gd name="connsiteY14" fmla="*/ 714375 h 3524250"/>
              <a:gd name="connsiteX15" fmla="*/ 381000 w 6279045"/>
              <a:gd name="connsiteY15" fmla="*/ 742950 h 3524250"/>
              <a:gd name="connsiteX16" fmla="*/ 371475 w 6279045"/>
              <a:gd name="connsiteY16" fmla="*/ 771525 h 3524250"/>
              <a:gd name="connsiteX17" fmla="*/ 352425 w 6279045"/>
              <a:gd name="connsiteY17" fmla="*/ 800100 h 3524250"/>
              <a:gd name="connsiteX18" fmla="*/ 304800 w 6279045"/>
              <a:gd name="connsiteY18" fmla="*/ 885825 h 3524250"/>
              <a:gd name="connsiteX19" fmla="*/ 295275 w 6279045"/>
              <a:gd name="connsiteY19" fmla="*/ 914400 h 3524250"/>
              <a:gd name="connsiteX20" fmla="*/ 257175 w 6279045"/>
              <a:gd name="connsiteY20" fmla="*/ 971550 h 3524250"/>
              <a:gd name="connsiteX21" fmla="*/ 247650 w 6279045"/>
              <a:gd name="connsiteY21" fmla="*/ 1000125 h 3524250"/>
              <a:gd name="connsiteX22" fmla="*/ 228600 w 6279045"/>
              <a:gd name="connsiteY22" fmla="*/ 1028700 h 3524250"/>
              <a:gd name="connsiteX23" fmla="*/ 209550 w 6279045"/>
              <a:gd name="connsiteY23" fmla="*/ 1085850 h 3524250"/>
              <a:gd name="connsiteX24" fmla="*/ 180975 w 6279045"/>
              <a:gd name="connsiteY24" fmla="*/ 1133475 h 3524250"/>
              <a:gd name="connsiteX25" fmla="*/ 161925 w 6279045"/>
              <a:gd name="connsiteY25" fmla="*/ 1162050 h 3524250"/>
              <a:gd name="connsiteX26" fmla="*/ 104775 w 6279045"/>
              <a:gd name="connsiteY26" fmla="*/ 1276350 h 3524250"/>
              <a:gd name="connsiteX27" fmla="*/ 85725 w 6279045"/>
              <a:gd name="connsiteY27" fmla="*/ 1343025 h 3524250"/>
              <a:gd name="connsiteX28" fmla="*/ 76200 w 6279045"/>
              <a:gd name="connsiteY28" fmla="*/ 1381125 h 3524250"/>
              <a:gd name="connsiteX29" fmla="*/ 38100 w 6279045"/>
              <a:gd name="connsiteY29" fmla="*/ 1466850 h 3524250"/>
              <a:gd name="connsiteX30" fmla="*/ 28575 w 6279045"/>
              <a:gd name="connsiteY30" fmla="*/ 1543050 h 3524250"/>
              <a:gd name="connsiteX31" fmla="*/ 19050 w 6279045"/>
              <a:gd name="connsiteY31" fmla="*/ 1581150 h 3524250"/>
              <a:gd name="connsiteX32" fmla="*/ 0 w 6279045"/>
              <a:gd name="connsiteY32" fmla="*/ 1714500 h 3524250"/>
              <a:gd name="connsiteX33" fmla="*/ 9525 w 6279045"/>
              <a:gd name="connsiteY33" fmla="*/ 1981200 h 3524250"/>
              <a:gd name="connsiteX34" fmla="*/ 38100 w 6279045"/>
              <a:gd name="connsiteY34" fmla="*/ 2105025 h 3524250"/>
              <a:gd name="connsiteX35" fmla="*/ 57150 w 6279045"/>
              <a:gd name="connsiteY35" fmla="*/ 2143125 h 3524250"/>
              <a:gd name="connsiteX36" fmla="*/ 76200 w 6279045"/>
              <a:gd name="connsiteY36" fmla="*/ 2209800 h 3524250"/>
              <a:gd name="connsiteX37" fmla="*/ 95250 w 6279045"/>
              <a:gd name="connsiteY37" fmla="*/ 2333625 h 3524250"/>
              <a:gd name="connsiteX38" fmla="*/ 123825 w 6279045"/>
              <a:gd name="connsiteY38" fmla="*/ 2428875 h 3524250"/>
              <a:gd name="connsiteX39" fmla="*/ 161925 w 6279045"/>
              <a:gd name="connsiteY39" fmla="*/ 2562225 h 3524250"/>
              <a:gd name="connsiteX40" fmla="*/ 180975 w 6279045"/>
              <a:gd name="connsiteY40" fmla="*/ 2600325 h 3524250"/>
              <a:gd name="connsiteX41" fmla="*/ 209550 w 6279045"/>
              <a:gd name="connsiteY41" fmla="*/ 2695575 h 3524250"/>
              <a:gd name="connsiteX42" fmla="*/ 228600 w 6279045"/>
              <a:gd name="connsiteY42" fmla="*/ 2752725 h 3524250"/>
              <a:gd name="connsiteX43" fmla="*/ 257175 w 6279045"/>
              <a:gd name="connsiteY43" fmla="*/ 2800350 h 3524250"/>
              <a:gd name="connsiteX44" fmla="*/ 381000 w 6279045"/>
              <a:gd name="connsiteY44" fmla="*/ 2962275 h 3524250"/>
              <a:gd name="connsiteX45" fmla="*/ 438150 w 6279045"/>
              <a:gd name="connsiteY45" fmla="*/ 3038475 h 3524250"/>
              <a:gd name="connsiteX46" fmla="*/ 476250 w 6279045"/>
              <a:gd name="connsiteY46" fmla="*/ 3067050 h 3524250"/>
              <a:gd name="connsiteX47" fmla="*/ 561975 w 6279045"/>
              <a:gd name="connsiteY47" fmla="*/ 3171825 h 3524250"/>
              <a:gd name="connsiteX48" fmla="*/ 590550 w 6279045"/>
              <a:gd name="connsiteY48" fmla="*/ 3190875 h 3524250"/>
              <a:gd name="connsiteX49" fmla="*/ 619125 w 6279045"/>
              <a:gd name="connsiteY49" fmla="*/ 3228975 h 3524250"/>
              <a:gd name="connsiteX50" fmla="*/ 733425 w 6279045"/>
              <a:gd name="connsiteY50" fmla="*/ 3305175 h 3524250"/>
              <a:gd name="connsiteX51" fmla="*/ 771525 w 6279045"/>
              <a:gd name="connsiteY51" fmla="*/ 3333750 h 3524250"/>
              <a:gd name="connsiteX52" fmla="*/ 800100 w 6279045"/>
              <a:gd name="connsiteY52" fmla="*/ 3343275 h 3524250"/>
              <a:gd name="connsiteX53" fmla="*/ 828675 w 6279045"/>
              <a:gd name="connsiteY53" fmla="*/ 3371850 h 3524250"/>
              <a:gd name="connsiteX54" fmla="*/ 857250 w 6279045"/>
              <a:gd name="connsiteY54" fmla="*/ 3381375 h 3524250"/>
              <a:gd name="connsiteX55" fmla="*/ 923925 w 6279045"/>
              <a:gd name="connsiteY55" fmla="*/ 3419475 h 3524250"/>
              <a:gd name="connsiteX56" fmla="*/ 990600 w 6279045"/>
              <a:gd name="connsiteY56" fmla="*/ 3448050 h 3524250"/>
              <a:gd name="connsiteX57" fmla="*/ 1076325 w 6279045"/>
              <a:gd name="connsiteY57" fmla="*/ 3486150 h 3524250"/>
              <a:gd name="connsiteX58" fmla="*/ 1133475 w 6279045"/>
              <a:gd name="connsiteY58" fmla="*/ 3495675 h 3524250"/>
              <a:gd name="connsiteX59" fmla="*/ 1257300 w 6279045"/>
              <a:gd name="connsiteY59" fmla="*/ 3524250 h 3524250"/>
              <a:gd name="connsiteX60" fmla="*/ 1485900 w 6279045"/>
              <a:gd name="connsiteY60" fmla="*/ 3514725 h 3524250"/>
              <a:gd name="connsiteX61" fmla="*/ 1514475 w 6279045"/>
              <a:gd name="connsiteY61" fmla="*/ 3505200 h 3524250"/>
              <a:gd name="connsiteX62" fmla="*/ 1619250 w 6279045"/>
              <a:gd name="connsiteY62" fmla="*/ 3486150 h 3524250"/>
              <a:gd name="connsiteX63" fmla="*/ 1647825 w 6279045"/>
              <a:gd name="connsiteY63" fmla="*/ 3457575 h 3524250"/>
              <a:gd name="connsiteX64" fmla="*/ 1676400 w 6279045"/>
              <a:gd name="connsiteY64" fmla="*/ 3448050 h 3524250"/>
              <a:gd name="connsiteX65" fmla="*/ 1781175 w 6279045"/>
              <a:gd name="connsiteY65" fmla="*/ 3409950 h 3524250"/>
              <a:gd name="connsiteX66" fmla="*/ 1866900 w 6279045"/>
              <a:gd name="connsiteY66" fmla="*/ 3352800 h 3524250"/>
              <a:gd name="connsiteX67" fmla="*/ 2000250 w 6279045"/>
              <a:gd name="connsiteY67" fmla="*/ 3276600 h 3524250"/>
              <a:gd name="connsiteX68" fmla="*/ 2019300 w 6279045"/>
              <a:gd name="connsiteY68" fmla="*/ 3248025 h 3524250"/>
              <a:gd name="connsiteX69" fmla="*/ 2095500 w 6279045"/>
              <a:gd name="connsiteY69" fmla="*/ 3200400 h 3524250"/>
              <a:gd name="connsiteX70" fmla="*/ 2228850 w 6279045"/>
              <a:gd name="connsiteY70" fmla="*/ 3057525 h 3524250"/>
              <a:gd name="connsiteX71" fmla="*/ 2276475 w 6279045"/>
              <a:gd name="connsiteY71" fmla="*/ 3019425 h 3524250"/>
              <a:gd name="connsiteX72" fmla="*/ 2305050 w 6279045"/>
              <a:gd name="connsiteY72" fmla="*/ 3000375 h 3524250"/>
              <a:gd name="connsiteX73" fmla="*/ 2409825 w 6279045"/>
              <a:gd name="connsiteY73" fmla="*/ 2876550 h 3524250"/>
              <a:gd name="connsiteX74" fmla="*/ 2447925 w 6279045"/>
              <a:gd name="connsiteY74" fmla="*/ 2838450 h 3524250"/>
              <a:gd name="connsiteX75" fmla="*/ 2514600 w 6279045"/>
              <a:gd name="connsiteY75" fmla="*/ 2762250 h 3524250"/>
              <a:gd name="connsiteX76" fmla="*/ 2543175 w 6279045"/>
              <a:gd name="connsiteY76" fmla="*/ 2733675 h 3524250"/>
              <a:gd name="connsiteX77" fmla="*/ 2609850 w 6279045"/>
              <a:gd name="connsiteY77" fmla="*/ 2647950 h 3524250"/>
              <a:gd name="connsiteX78" fmla="*/ 2705100 w 6279045"/>
              <a:gd name="connsiteY78" fmla="*/ 2543175 h 3524250"/>
              <a:gd name="connsiteX79" fmla="*/ 2752725 w 6279045"/>
              <a:gd name="connsiteY79" fmla="*/ 2514600 h 3524250"/>
              <a:gd name="connsiteX80" fmla="*/ 2867025 w 6279045"/>
              <a:gd name="connsiteY80" fmla="*/ 2438400 h 3524250"/>
              <a:gd name="connsiteX81" fmla="*/ 2933700 w 6279045"/>
              <a:gd name="connsiteY81" fmla="*/ 2409825 h 3524250"/>
              <a:gd name="connsiteX82" fmla="*/ 3095625 w 6279045"/>
              <a:gd name="connsiteY82" fmla="*/ 2371725 h 3524250"/>
              <a:gd name="connsiteX83" fmla="*/ 3295650 w 6279045"/>
              <a:gd name="connsiteY83" fmla="*/ 2362200 h 3524250"/>
              <a:gd name="connsiteX84" fmla="*/ 3524250 w 6279045"/>
              <a:gd name="connsiteY84" fmla="*/ 2343150 h 3524250"/>
              <a:gd name="connsiteX85" fmla="*/ 3629025 w 6279045"/>
              <a:gd name="connsiteY85" fmla="*/ 2333625 h 3524250"/>
              <a:gd name="connsiteX86" fmla="*/ 3762375 w 6279045"/>
              <a:gd name="connsiteY86" fmla="*/ 2314575 h 3524250"/>
              <a:gd name="connsiteX87" fmla="*/ 3857625 w 6279045"/>
              <a:gd name="connsiteY87" fmla="*/ 2276475 h 3524250"/>
              <a:gd name="connsiteX88" fmla="*/ 3914775 w 6279045"/>
              <a:gd name="connsiteY88" fmla="*/ 2266950 h 3524250"/>
              <a:gd name="connsiteX89" fmla="*/ 3952875 w 6279045"/>
              <a:gd name="connsiteY89" fmla="*/ 2247900 h 3524250"/>
              <a:gd name="connsiteX90" fmla="*/ 3981450 w 6279045"/>
              <a:gd name="connsiteY90" fmla="*/ 2238375 h 3524250"/>
              <a:gd name="connsiteX91" fmla="*/ 4019550 w 6279045"/>
              <a:gd name="connsiteY91" fmla="*/ 2209800 h 3524250"/>
              <a:gd name="connsiteX92" fmla="*/ 4124325 w 6279045"/>
              <a:gd name="connsiteY92" fmla="*/ 2152650 h 3524250"/>
              <a:gd name="connsiteX93" fmla="*/ 4162425 w 6279045"/>
              <a:gd name="connsiteY93" fmla="*/ 2124075 h 3524250"/>
              <a:gd name="connsiteX94" fmla="*/ 4248150 w 6279045"/>
              <a:gd name="connsiteY94" fmla="*/ 2066925 h 3524250"/>
              <a:gd name="connsiteX95" fmla="*/ 4352925 w 6279045"/>
              <a:gd name="connsiteY95" fmla="*/ 1933575 h 3524250"/>
              <a:gd name="connsiteX96" fmla="*/ 4391025 w 6279045"/>
              <a:gd name="connsiteY96" fmla="*/ 1866900 h 3524250"/>
              <a:gd name="connsiteX97" fmla="*/ 4410075 w 6279045"/>
              <a:gd name="connsiteY97" fmla="*/ 1809750 h 3524250"/>
              <a:gd name="connsiteX98" fmla="*/ 4438650 w 6279045"/>
              <a:gd name="connsiteY98" fmla="*/ 1743075 h 3524250"/>
              <a:gd name="connsiteX99" fmla="*/ 4457700 w 6279045"/>
              <a:gd name="connsiteY99" fmla="*/ 1714500 h 3524250"/>
              <a:gd name="connsiteX100" fmla="*/ 4486275 w 6279045"/>
              <a:gd name="connsiteY100" fmla="*/ 1638300 h 3524250"/>
              <a:gd name="connsiteX101" fmla="*/ 5927993 w 6279045"/>
              <a:gd name="connsiteY101" fmla="*/ 2723921 h 3524250"/>
              <a:gd name="connsiteX102" fmla="*/ 6279040 w 6279045"/>
              <a:gd name="connsiteY102" fmla="*/ 1791963 h 3524250"/>
              <a:gd name="connsiteX103" fmla="*/ 4514850 w 6279045"/>
              <a:gd name="connsiteY103" fmla="*/ 1476375 h 3524250"/>
              <a:gd name="connsiteX104" fmla="*/ 4524375 w 6279045"/>
              <a:gd name="connsiteY104" fmla="*/ 1409700 h 3524250"/>
              <a:gd name="connsiteX105" fmla="*/ 4533900 w 6279045"/>
              <a:gd name="connsiteY105" fmla="*/ 1304925 h 3524250"/>
              <a:gd name="connsiteX106" fmla="*/ 4514850 w 6279045"/>
              <a:gd name="connsiteY106" fmla="*/ 1009650 h 3524250"/>
              <a:gd name="connsiteX107" fmla="*/ 4505325 w 6279045"/>
              <a:gd name="connsiteY107" fmla="*/ 962025 h 3524250"/>
              <a:gd name="connsiteX108" fmla="*/ 4438650 w 6279045"/>
              <a:gd name="connsiteY108" fmla="*/ 800100 h 3524250"/>
              <a:gd name="connsiteX109" fmla="*/ 4410075 w 6279045"/>
              <a:gd name="connsiteY109" fmla="*/ 762000 h 3524250"/>
              <a:gd name="connsiteX110" fmla="*/ 4362450 w 6279045"/>
              <a:gd name="connsiteY110" fmla="*/ 666750 h 3524250"/>
              <a:gd name="connsiteX111" fmla="*/ 4305300 w 6279045"/>
              <a:gd name="connsiteY111" fmla="*/ 571500 h 3524250"/>
              <a:gd name="connsiteX112" fmla="*/ 4286250 w 6279045"/>
              <a:gd name="connsiteY112" fmla="*/ 542925 h 3524250"/>
              <a:gd name="connsiteX113" fmla="*/ 4257675 w 6279045"/>
              <a:gd name="connsiteY113" fmla="*/ 523875 h 3524250"/>
              <a:gd name="connsiteX114" fmla="*/ 4162425 w 6279045"/>
              <a:gd name="connsiteY114" fmla="*/ 400050 h 3524250"/>
              <a:gd name="connsiteX115" fmla="*/ 4076700 w 6279045"/>
              <a:gd name="connsiteY115" fmla="*/ 323850 h 3524250"/>
              <a:gd name="connsiteX116" fmla="*/ 4048125 w 6279045"/>
              <a:gd name="connsiteY116" fmla="*/ 295275 h 3524250"/>
              <a:gd name="connsiteX117" fmla="*/ 3952875 w 6279045"/>
              <a:gd name="connsiteY117" fmla="*/ 238125 h 3524250"/>
              <a:gd name="connsiteX118" fmla="*/ 3914775 w 6279045"/>
              <a:gd name="connsiteY118" fmla="*/ 209550 h 3524250"/>
              <a:gd name="connsiteX119" fmla="*/ 3829050 w 6279045"/>
              <a:gd name="connsiteY119" fmla="*/ 171450 h 3524250"/>
              <a:gd name="connsiteX120" fmla="*/ 3790950 w 6279045"/>
              <a:gd name="connsiteY120" fmla="*/ 152400 h 3524250"/>
              <a:gd name="connsiteX121" fmla="*/ 3724275 w 6279045"/>
              <a:gd name="connsiteY121" fmla="*/ 123825 h 3524250"/>
              <a:gd name="connsiteX122" fmla="*/ 3676650 w 6279045"/>
              <a:gd name="connsiteY122" fmla="*/ 95250 h 3524250"/>
              <a:gd name="connsiteX123" fmla="*/ 3600450 w 6279045"/>
              <a:gd name="connsiteY123" fmla="*/ 76200 h 3524250"/>
              <a:gd name="connsiteX124" fmla="*/ 3524250 w 6279045"/>
              <a:gd name="connsiteY124" fmla="*/ 47625 h 3524250"/>
              <a:gd name="connsiteX125" fmla="*/ 3486150 w 6279045"/>
              <a:gd name="connsiteY125" fmla="*/ 38100 h 3524250"/>
              <a:gd name="connsiteX126" fmla="*/ 3324225 w 6279045"/>
              <a:gd name="connsiteY126" fmla="*/ 19050 h 3524250"/>
              <a:gd name="connsiteX127" fmla="*/ 3152775 w 6279045"/>
              <a:gd name="connsiteY127" fmla="*/ 9525 h 3524250"/>
              <a:gd name="connsiteX128" fmla="*/ 3028950 w 6279045"/>
              <a:gd name="connsiteY128" fmla="*/ 0 h 3524250"/>
              <a:gd name="connsiteX129" fmla="*/ 1962150 w 6279045"/>
              <a:gd name="connsiteY129" fmla="*/ 19050 h 3524250"/>
              <a:gd name="connsiteX130" fmla="*/ 1733550 w 6279045"/>
              <a:gd name="connsiteY130" fmla="*/ 28575 h 3524250"/>
              <a:gd name="connsiteX131" fmla="*/ 1371600 w 6279045"/>
              <a:gd name="connsiteY131" fmla="*/ 47625 h 3524250"/>
              <a:gd name="connsiteX132" fmla="*/ 1304925 w 6279045"/>
              <a:gd name="connsiteY132" fmla="*/ 57150 h 3524250"/>
              <a:gd name="connsiteX133" fmla="*/ 1200150 w 6279045"/>
              <a:gd name="connsiteY133" fmla="*/ 66675 h 3524250"/>
              <a:gd name="connsiteX134" fmla="*/ 1143000 w 6279045"/>
              <a:gd name="connsiteY134" fmla="*/ 76200 h 3524250"/>
              <a:gd name="connsiteX135" fmla="*/ 1095375 w 6279045"/>
              <a:gd name="connsiteY13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24375 w 6279040"/>
              <a:gd name="connsiteY103" fmla="*/ 1409700 h 3524250"/>
              <a:gd name="connsiteX104" fmla="*/ 4533900 w 6279040"/>
              <a:gd name="connsiteY104" fmla="*/ 1304925 h 3524250"/>
              <a:gd name="connsiteX105" fmla="*/ 4514850 w 6279040"/>
              <a:gd name="connsiteY105" fmla="*/ 1009650 h 3524250"/>
              <a:gd name="connsiteX106" fmla="*/ 4505325 w 6279040"/>
              <a:gd name="connsiteY106" fmla="*/ 962025 h 3524250"/>
              <a:gd name="connsiteX107" fmla="*/ 4438650 w 6279040"/>
              <a:gd name="connsiteY107" fmla="*/ 800100 h 3524250"/>
              <a:gd name="connsiteX108" fmla="*/ 4410075 w 6279040"/>
              <a:gd name="connsiteY108" fmla="*/ 762000 h 3524250"/>
              <a:gd name="connsiteX109" fmla="*/ 4362450 w 6279040"/>
              <a:gd name="connsiteY109" fmla="*/ 666750 h 3524250"/>
              <a:gd name="connsiteX110" fmla="*/ 4305300 w 6279040"/>
              <a:gd name="connsiteY110" fmla="*/ 571500 h 3524250"/>
              <a:gd name="connsiteX111" fmla="*/ 4286250 w 6279040"/>
              <a:gd name="connsiteY111" fmla="*/ 542925 h 3524250"/>
              <a:gd name="connsiteX112" fmla="*/ 4257675 w 6279040"/>
              <a:gd name="connsiteY112" fmla="*/ 523875 h 3524250"/>
              <a:gd name="connsiteX113" fmla="*/ 4162425 w 6279040"/>
              <a:gd name="connsiteY113" fmla="*/ 400050 h 3524250"/>
              <a:gd name="connsiteX114" fmla="*/ 4076700 w 6279040"/>
              <a:gd name="connsiteY114" fmla="*/ 323850 h 3524250"/>
              <a:gd name="connsiteX115" fmla="*/ 4048125 w 6279040"/>
              <a:gd name="connsiteY115" fmla="*/ 295275 h 3524250"/>
              <a:gd name="connsiteX116" fmla="*/ 3952875 w 6279040"/>
              <a:gd name="connsiteY116" fmla="*/ 238125 h 3524250"/>
              <a:gd name="connsiteX117" fmla="*/ 3914775 w 6279040"/>
              <a:gd name="connsiteY117" fmla="*/ 209550 h 3524250"/>
              <a:gd name="connsiteX118" fmla="*/ 3829050 w 6279040"/>
              <a:gd name="connsiteY118" fmla="*/ 171450 h 3524250"/>
              <a:gd name="connsiteX119" fmla="*/ 3790950 w 6279040"/>
              <a:gd name="connsiteY119" fmla="*/ 152400 h 3524250"/>
              <a:gd name="connsiteX120" fmla="*/ 3724275 w 6279040"/>
              <a:gd name="connsiteY120" fmla="*/ 123825 h 3524250"/>
              <a:gd name="connsiteX121" fmla="*/ 3676650 w 6279040"/>
              <a:gd name="connsiteY121" fmla="*/ 95250 h 3524250"/>
              <a:gd name="connsiteX122" fmla="*/ 3600450 w 6279040"/>
              <a:gd name="connsiteY122" fmla="*/ 76200 h 3524250"/>
              <a:gd name="connsiteX123" fmla="*/ 3524250 w 6279040"/>
              <a:gd name="connsiteY123" fmla="*/ 47625 h 3524250"/>
              <a:gd name="connsiteX124" fmla="*/ 3486150 w 6279040"/>
              <a:gd name="connsiteY124" fmla="*/ 38100 h 3524250"/>
              <a:gd name="connsiteX125" fmla="*/ 3324225 w 6279040"/>
              <a:gd name="connsiteY125" fmla="*/ 19050 h 3524250"/>
              <a:gd name="connsiteX126" fmla="*/ 3152775 w 6279040"/>
              <a:gd name="connsiteY126" fmla="*/ 9525 h 3524250"/>
              <a:gd name="connsiteX127" fmla="*/ 3028950 w 6279040"/>
              <a:gd name="connsiteY127" fmla="*/ 0 h 3524250"/>
              <a:gd name="connsiteX128" fmla="*/ 1962150 w 6279040"/>
              <a:gd name="connsiteY128" fmla="*/ 19050 h 3524250"/>
              <a:gd name="connsiteX129" fmla="*/ 1733550 w 6279040"/>
              <a:gd name="connsiteY129" fmla="*/ 28575 h 3524250"/>
              <a:gd name="connsiteX130" fmla="*/ 1371600 w 6279040"/>
              <a:gd name="connsiteY130" fmla="*/ 47625 h 3524250"/>
              <a:gd name="connsiteX131" fmla="*/ 1304925 w 6279040"/>
              <a:gd name="connsiteY131" fmla="*/ 57150 h 3524250"/>
              <a:gd name="connsiteX132" fmla="*/ 1200150 w 6279040"/>
              <a:gd name="connsiteY132" fmla="*/ 66675 h 3524250"/>
              <a:gd name="connsiteX133" fmla="*/ 1143000 w 6279040"/>
              <a:gd name="connsiteY133" fmla="*/ 76200 h 3524250"/>
              <a:gd name="connsiteX134" fmla="*/ 1095375 w 6279040"/>
              <a:gd name="connsiteY13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4486275 w 6279040"/>
              <a:gd name="connsiteY100" fmla="*/ 1638300 h 3524250"/>
              <a:gd name="connsiteX101" fmla="*/ 5927993 w 6279040"/>
              <a:gd name="connsiteY101" fmla="*/ 2723921 h 3524250"/>
              <a:gd name="connsiteX102" fmla="*/ 6279040 w 6279040"/>
              <a:gd name="connsiteY102" fmla="*/ 1791963 h 3524250"/>
              <a:gd name="connsiteX103" fmla="*/ 4533900 w 6279040"/>
              <a:gd name="connsiteY103" fmla="*/ 1304925 h 3524250"/>
              <a:gd name="connsiteX104" fmla="*/ 4514850 w 6279040"/>
              <a:gd name="connsiteY104" fmla="*/ 1009650 h 3524250"/>
              <a:gd name="connsiteX105" fmla="*/ 4505325 w 6279040"/>
              <a:gd name="connsiteY105" fmla="*/ 962025 h 3524250"/>
              <a:gd name="connsiteX106" fmla="*/ 4438650 w 6279040"/>
              <a:gd name="connsiteY106" fmla="*/ 800100 h 3524250"/>
              <a:gd name="connsiteX107" fmla="*/ 4410075 w 6279040"/>
              <a:gd name="connsiteY107" fmla="*/ 762000 h 3524250"/>
              <a:gd name="connsiteX108" fmla="*/ 4362450 w 6279040"/>
              <a:gd name="connsiteY108" fmla="*/ 666750 h 3524250"/>
              <a:gd name="connsiteX109" fmla="*/ 4305300 w 6279040"/>
              <a:gd name="connsiteY109" fmla="*/ 571500 h 3524250"/>
              <a:gd name="connsiteX110" fmla="*/ 4286250 w 6279040"/>
              <a:gd name="connsiteY110" fmla="*/ 542925 h 3524250"/>
              <a:gd name="connsiteX111" fmla="*/ 4257675 w 6279040"/>
              <a:gd name="connsiteY111" fmla="*/ 523875 h 3524250"/>
              <a:gd name="connsiteX112" fmla="*/ 4162425 w 6279040"/>
              <a:gd name="connsiteY112" fmla="*/ 400050 h 3524250"/>
              <a:gd name="connsiteX113" fmla="*/ 4076700 w 6279040"/>
              <a:gd name="connsiteY113" fmla="*/ 323850 h 3524250"/>
              <a:gd name="connsiteX114" fmla="*/ 4048125 w 6279040"/>
              <a:gd name="connsiteY114" fmla="*/ 295275 h 3524250"/>
              <a:gd name="connsiteX115" fmla="*/ 3952875 w 6279040"/>
              <a:gd name="connsiteY115" fmla="*/ 238125 h 3524250"/>
              <a:gd name="connsiteX116" fmla="*/ 3914775 w 6279040"/>
              <a:gd name="connsiteY116" fmla="*/ 209550 h 3524250"/>
              <a:gd name="connsiteX117" fmla="*/ 3829050 w 6279040"/>
              <a:gd name="connsiteY117" fmla="*/ 171450 h 3524250"/>
              <a:gd name="connsiteX118" fmla="*/ 3790950 w 6279040"/>
              <a:gd name="connsiteY118" fmla="*/ 152400 h 3524250"/>
              <a:gd name="connsiteX119" fmla="*/ 3724275 w 6279040"/>
              <a:gd name="connsiteY119" fmla="*/ 123825 h 3524250"/>
              <a:gd name="connsiteX120" fmla="*/ 3676650 w 6279040"/>
              <a:gd name="connsiteY120" fmla="*/ 95250 h 3524250"/>
              <a:gd name="connsiteX121" fmla="*/ 3600450 w 6279040"/>
              <a:gd name="connsiteY121" fmla="*/ 76200 h 3524250"/>
              <a:gd name="connsiteX122" fmla="*/ 3524250 w 6279040"/>
              <a:gd name="connsiteY122" fmla="*/ 47625 h 3524250"/>
              <a:gd name="connsiteX123" fmla="*/ 3486150 w 6279040"/>
              <a:gd name="connsiteY123" fmla="*/ 38100 h 3524250"/>
              <a:gd name="connsiteX124" fmla="*/ 3324225 w 6279040"/>
              <a:gd name="connsiteY124" fmla="*/ 19050 h 3524250"/>
              <a:gd name="connsiteX125" fmla="*/ 3152775 w 6279040"/>
              <a:gd name="connsiteY125" fmla="*/ 9525 h 3524250"/>
              <a:gd name="connsiteX126" fmla="*/ 3028950 w 6279040"/>
              <a:gd name="connsiteY126" fmla="*/ 0 h 3524250"/>
              <a:gd name="connsiteX127" fmla="*/ 1962150 w 6279040"/>
              <a:gd name="connsiteY127" fmla="*/ 19050 h 3524250"/>
              <a:gd name="connsiteX128" fmla="*/ 1733550 w 6279040"/>
              <a:gd name="connsiteY128" fmla="*/ 28575 h 3524250"/>
              <a:gd name="connsiteX129" fmla="*/ 1371600 w 6279040"/>
              <a:gd name="connsiteY129" fmla="*/ 47625 h 3524250"/>
              <a:gd name="connsiteX130" fmla="*/ 1304925 w 6279040"/>
              <a:gd name="connsiteY130" fmla="*/ 57150 h 3524250"/>
              <a:gd name="connsiteX131" fmla="*/ 1200150 w 6279040"/>
              <a:gd name="connsiteY131" fmla="*/ 66675 h 3524250"/>
              <a:gd name="connsiteX132" fmla="*/ 1143000 w 6279040"/>
              <a:gd name="connsiteY132" fmla="*/ 76200 h 3524250"/>
              <a:gd name="connsiteX133" fmla="*/ 1095375 w 6279040"/>
              <a:gd name="connsiteY13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4457700 w 6279040"/>
              <a:gd name="connsiteY99" fmla="*/ 1714500 h 3524250"/>
              <a:gd name="connsiteX100" fmla="*/ 5927993 w 6279040"/>
              <a:gd name="connsiteY100" fmla="*/ 2723921 h 3524250"/>
              <a:gd name="connsiteX101" fmla="*/ 6279040 w 6279040"/>
              <a:gd name="connsiteY101" fmla="*/ 1791963 h 3524250"/>
              <a:gd name="connsiteX102" fmla="*/ 4533900 w 6279040"/>
              <a:gd name="connsiteY102" fmla="*/ 1304925 h 3524250"/>
              <a:gd name="connsiteX103" fmla="*/ 4514850 w 6279040"/>
              <a:gd name="connsiteY103" fmla="*/ 1009650 h 3524250"/>
              <a:gd name="connsiteX104" fmla="*/ 4505325 w 6279040"/>
              <a:gd name="connsiteY104" fmla="*/ 962025 h 3524250"/>
              <a:gd name="connsiteX105" fmla="*/ 4438650 w 6279040"/>
              <a:gd name="connsiteY105" fmla="*/ 800100 h 3524250"/>
              <a:gd name="connsiteX106" fmla="*/ 4410075 w 6279040"/>
              <a:gd name="connsiteY106" fmla="*/ 762000 h 3524250"/>
              <a:gd name="connsiteX107" fmla="*/ 4362450 w 6279040"/>
              <a:gd name="connsiteY107" fmla="*/ 666750 h 3524250"/>
              <a:gd name="connsiteX108" fmla="*/ 4305300 w 6279040"/>
              <a:gd name="connsiteY108" fmla="*/ 571500 h 3524250"/>
              <a:gd name="connsiteX109" fmla="*/ 4286250 w 6279040"/>
              <a:gd name="connsiteY109" fmla="*/ 542925 h 3524250"/>
              <a:gd name="connsiteX110" fmla="*/ 4257675 w 6279040"/>
              <a:gd name="connsiteY110" fmla="*/ 523875 h 3524250"/>
              <a:gd name="connsiteX111" fmla="*/ 4162425 w 6279040"/>
              <a:gd name="connsiteY111" fmla="*/ 400050 h 3524250"/>
              <a:gd name="connsiteX112" fmla="*/ 4076700 w 6279040"/>
              <a:gd name="connsiteY112" fmla="*/ 323850 h 3524250"/>
              <a:gd name="connsiteX113" fmla="*/ 4048125 w 6279040"/>
              <a:gd name="connsiteY113" fmla="*/ 295275 h 3524250"/>
              <a:gd name="connsiteX114" fmla="*/ 3952875 w 6279040"/>
              <a:gd name="connsiteY114" fmla="*/ 238125 h 3524250"/>
              <a:gd name="connsiteX115" fmla="*/ 3914775 w 6279040"/>
              <a:gd name="connsiteY115" fmla="*/ 209550 h 3524250"/>
              <a:gd name="connsiteX116" fmla="*/ 3829050 w 6279040"/>
              <a:gd name="connsiteY116" fmla="*/ 171450 h 3524250"/>
              <a:gd name="connsiteX117" fmla="*/ 3790950 w 6279040"/>
              <a:gd name="connsiteY117" fmla="*/ 152400 h 3524250"/>
              <a:gd name="connsiteX118" fmla="*/ 3724275 w 6279040"/>
              <a:gd name="connsiteY118" fmla="*/ 123825 h 3524250"/>
              <a:gd name="connsiteX119" fmla="*/ 3676650 w 6279040"/>
              <a:gd name="connsiteY119" fmla="*/ 95250 h 3524250"/>
              <a:gd name="connsiteX120" fmla="*/ 3600450 w 6279040"/>
              <a:gd name="connsiteY120" fmla="*/ 76200 h 3524250"/>
              <a:gd name="connsiteX121" fmla="*/ 3524250 w 6279040"/>
              <a:gd name="connsiteY121" fmla="*/ 47625 h 3524250"/>
              <a:gd name="connsiteX122" fmla="*/ 3486150 w 6279040"/>
              <a:gd name="connsiteY122" fmla="*/ 38100 h 3524250"/>
              <a:gd name="connsiteX123" fmla="*/ 3324225 w 6279040"/>
              <a:gd name="connsiteY123" fmla="*/ 19050 h 3524250"/>
              <a:gd name="connsiteX124" fmla="*/ 3152775 w 6279040"/>
              <a:gd name="connsiteY124" fmla="*/ 9525 h 3524250"/>
              <a:gd name="connsiteX125" fmla="*/ 3028950 w 6279040"/>
              <a:gd name="connsiteY125" fmla="*/ 0 h 3524250"/>
              <a:gd name="connsiteX126" fmla="*/ 1962150 w 6279040"/>
              <a:gd name="connsiteY126" fmla="*/ 19050 h 3524250"/>
              <a:gd name="connsiteX127" fmla="*/ 1733550 w 6279040"/>
              <a:gd name="connsiteY127" fmla="*/ 28575 h 3524250"/>
              <a:gd name="connsiteX128" fmla="*/ 1371600 w 6279040"/>
              <a:gd name="connsiteY128" fmla="*/ 47625 h 3524250"/>
              <a:gd name="connsiteX129" fmla="*/ 1304925 w 6279040"/>
              <a:gd name="connsiteY129" fmla="*/ 57150 h 3524250"/>
              <a:gd name="connsiteX130" fmla="*/ 1200150 w 6279040"/>
              <a:gd name="connsiteY130" fmla="*/ 66675 h 3524250"/>
              <a:gd name="connsiteX131" fmla="*/ 1143000 w 6279040"/>
              <a:gd name="connsiteY131" fmla="*/ 76200 h 3524250"/>
              <a:gd name="connsiteX132" fmla="*/ 1095375 w 6279040"/>
              <a:gd name="connsiteY13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4438650 w 6279040"/>
              <a:gd name="connsiteY98" fmla="*/ 1743075 h 3524250"/>
              <a:gd name="connsiteX99" fmla="*/ 5927993 w 6279040"/>
              <a:gd name="connsiteY99" fmla="*/ 2723921 h 3524250"/>
              <a:gd name="connsiteX100" fmla="*/ 6279040 w 6279040"/>
              <a:gd name="connsiteY100" fmla="*/ 1791963 h 3524250"/>
              <a:gd name="connsiteX101" fmla="*/ 4533900 w 6279040"/>
              <a:gd name="connsiteY101" fmla="*/ 1304925 h 3524250"/>
              <a:gd name="connsiteX102" fmla="*/ 4514850 w 6279040"/>
              <a:gd name="connsiteY102" fmla="*/ 1009650 h 3524250"/>
              <a:gd name="connsiteX103" fmla="*/ 4505325 w 6279040"/>
              <a:gd name="connsiteY103" fmla="*/ 962025 h 3524250"/>
              <a:gd name="connsiteX104" fmla="*/ 4438650 w 6279040"/>
              <a:gd name="connsiteY104" fmla="*/ 800100 h 3524250"/>
              <a:gd name="connsiteX105" fmla="*/ 4410075 w 6279040"/>
              <a:gd name="connsiteY105" fmla="*/ 762000 h 3524250"/>
              <a:gd name="connsiteX106" fmla="*/ 4362450 w 6279040"/>
              <a:gd name="connsiteY106" fmla="*/ 666750 h 3524250"/>
              <a:gd name="connsiteX107" fmla="*/ 4305300 w 6279040"/>
              <a:gd name="connsiteY107" fmla="*/ 571500 h 3524250"/>
              <a:gd name="connsiteX108" fmla="*/ 4286250 w 6279040"/>
              <a:gd name="connsiteY108" fmla="*/ 542925 h 3524250"/>
              <a:gd name="connsiteX109" fmla="*/ 4257675 w 6279040"/>
              <a:gd name="connsiteY109" fmla="*/ 523875 h 3524250"/>
              <a:gd name="connsiteX110" fmla="*/ 4162425 w 6279040"/>
              <a:gd name="connsiteY110" fmla="*/ 400050 h 3524250"/>
              <a:gd name="connsiteX111" fmla="*/ 4076700 w 6279040"/>
              <a:gd name="connsiteY111" fmla="*/ 323850 h 3524250"/>
              <a:gd name="connsiteX112" fmla="*/ 4048125 w 6279040"/>
              <a:gd name="connsiteY112" fmla="*/ 295275 h 3524250"/>
              <a:gd name="connsiteX113" fmla="*/ 3952875 w 6279040"/>
              <a:gd name="connsiteY113" fmla="*/ 238125 h 3524250"/>
              <a:gd name="connsiteX114" fmla="*/ 3914775 w 6279040"/>
              <a:gd name="connsiteY114" fmla="*/ 209550 h 3524250"/>
              <a:gd name="connsiteX115" fmla="*/ 3829050 w 6279040"/>
              <a:gd name="connsiteY115" fmla="*/ 171450 h 3524250"/>
              <a:gd name="connsiteX116" fmla="*/ 3790950 w 6279040"/>
              <a:gd name="connsiteY116" fmla="*/ 152400 h 3524250"/>
              <a:gd name="connsiteX117" fmla="*/ 3724275 w 6279040"/>
              <a:gd name="connsiteY117" fmla="*/ 123825 h 3524250"/>
              <a:gd name="connsiteX118" fmla="*/ 3676650 w 6279040"/>
              <a:gd name="connsiteY118" fmla="*/ 95250 h 3524250"/>
              <a:gd name="connsiteX119" fmla="*/ 3600450 w 6279040"/>
              <a:gd name="connsiteY119" fmla="*/ 76200 h 3524250"/>
              <a:gd name="connsiteX120" fmla="*/ 3524250 w 6279040"/>
              <a:gd name="connsiteY120" fmla="*/ 47625 h 3524250"/>
              <a:gd name="connsiteX121" fmla="*/ 3486150 w 6279040"/>
              <a:gd name="connsiteY121" fmla="*/ 38100 h 3524250"/>
              <a:gd name="connsiteX122" fmla="*/ 3324225 w 6279040"/>
              <a:gd name="connsiteY122" fmla="*/ 19050 h 3524250"/>
              <a:gd name="connsiteX123" fmla="*/ 3152775 w 6279040"/>
              <a:gd name="connsiteY123" fmla="*/ 9525 h 3524250"/>
              <a:gd name="connsiteX124" fmla="*/ 3028950 w 6279040"/>
              <a:gd name="connsiteY124" fmla="*/ 0 h 3524250"/>
              <a:gd name="connsiteX125" fmla="*/ 1962150 w 6279040"/>
              <a:gd name="connsiteY125" fmla="*/ 19050 h 3524250"/>
              <a:gd name="connsiteX126" fmla="*/ 1733550 w 6279040"/>
              <a:gd name="connsiteY126" fmla="*/ 28575 h 3524250"/>
              <a:gd name="connsiteX127" fmla="*/ 1371600 w 6279040"/>
              <a:gd name="connsiteY127" fmla="*/ 47625 h 3524250"/>
              <a:gd name="connsiteX128" fmla="*/ 1304925 w 6279040"/>
              <a:gd name="connsiteY128" fmla="*/ 57150 h 3524250"/>
              <a:gd name="connsiteX129" fmla="*/ 1200150 w 6279040"/>
              <a:gd name="connsiteY129" fmla="*/ 66675 h 3524250"/>
              <a:gd name="connsiteX130" fmla="*/ 1143000 w 6279040"/>
              <a:gd name="connsiteY130" fmla="*/ 76200 h 3524250"/>
              <a:gd name="connsiteX131" fmla="*/ 1095375 w 6279040"/>
              <a:gd name="connsiteY131"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4410075 w 6279040"/>
              <a:gd name="connsiteY97" fmla="*/ 1809750 h 3524250"/>
              <a:gd name="connsiteX98" fmla="*/ 5927993 w 6279040"/>
              <a:gd name="connsiteY98" fmla="*/ 2723921 h 3524250"/>
              <a:gd name="connsiteX99" fmla="*/ 6279040 w 6279040"/>
              <a:gd name="connsiteY99" fmla="*/ 1791963 h 3524250"/>
              <a:gd name="connsiteX100" fmla="*/ 4533900 w 6279040"/>
              <a:gd name="connsiteY100" fmla="*/ 1304925 h 3524250"/>
              <a:gd name="connsiteX101" fmla="*/ 4514850 w 6279040"/>
              <a:gd name="connsiteY101" fmla="*/ 1009650 h 3524250"/>
              <a:gd name="connsiteX102" fmla="*/ 4505325 w 6279040"/>
              <a:gd name="connsiteY102" fmla="*/ 962025 h 3524250"/>
              <a:gd name="connsiteX103" fmla="*/ 4438650 w 6279040"/>
              <a:gd name="connsiteY103" fmla="*/ 800100 h 3524250"/>
              <a:gd name="connsiteX104" fmla="*/ 4410075 w 6279040"/>
              <a:gd name="connsiteY104" fmla="*/ 762000 h 3524250"/>
              <a:gd name="connsiteX105" fmla="*/ 4362450 w 6279040"/>
              <a:gd name="connsiteY105" fmla="*/ 666750 h 3524250"/>
              <a:gd name="connsiteX106" fmla="*/ 4305300 w 6279040"/>
              <a:gd name="connsiteY106" fmla="*/ 571500 h 3524250"/>
              <a:gd name="connsiteX107" fmla="*/ 4286250 w 6279040"/>
              <a:gd name="connsiteY107" fmla="*/ 542925 h 3524250"/>
              <a:gd name="connsiteX108" fmla="*/ 4257675 w 6279040"/>
              <a:gd name="connsiteY108" fmla="*/ 523875 h 3524250"/>
              <a:gd name="connsiteX109" fmla="*/ 4162425 w 6279040"/>
              <a:gd name="connsiteY109" fmla="*/ 400050 h 3524250"/>
              <a:gd name="connsiteX110" fmla="*/ 4076700 w 6279040"/>
              <a:gd name="connsiteY110" fmla="*/ 323850 h 3524250"/>
              <a:gd name="connsiteX111" fmla="*/ 4048125 w 6279040"/>
              <a:gd name="connsiteY111" fmla="*/ 295275 h 3524250"/>
              <a:gd name="connsiteX112" fmla="*/ 3952875 w 6279040"/>
              <a:gd name="connsiteY112" fmla="*/ 238125 h 3524250"/>
              <a:gd name="connsiteX113" fmla="*/ 3914775 w 6279040"/>
              <a:gd name="connsiteY113" fmla="*/ 209550 h 3524250"/>
              <a:gd name="connsiteX114" fmla="*/ 3829050 w 6279040"/>
              <a:gd name="connsiteY114" fmla="*/ 171450 h 3524250"/>
              <a:gd name="connsiteX115" fmla="*/ 3790950 w 6279040"/>
              <a:gd name="connsiteY115" fmla="*/ 152400 h 3524250"/>
              <a:gd name="connsiteX116" fmla="*/ 3724275 w 6279040"/>
              <a:gd name="connsiteY116" fmla="*/ 123825 h 3524250"/>
              <a:gd name="connsiteX117" fmla="*/ 3676650 w 6279040"/>
              <a:gd name="connsiteY117" fmla="*/ 95250 h 3524250"/>
              <a:gd name="connsiteX118" fmla="*/ 3600450 w 6279040"/>
              <a:gd name="connsiteY118" fmla="*/ 76200 h 3524250"/>
              <a:gd name="connsiteX119" fmla="*/ 3524250 w 6279040"/>
              <a:gd name="connsiteY119" fmla="*/ 47625 h 3524250"/>
              <a:gd name="connsiteX120" fmla="*/ 3486150 w 6279040"/>
              <a:gd name="connsiteY120" fmla="*/ 38100 h 3524250"/>
              <a:gd name="connsiteX121" fmla="*/ 3324225 w 6279040"/>
              <a:gd name="connsiteY121" fmla="*/ 19050 h 3524250"/>
              <a:gd name="connsiteX122" fmla="*/ 3152775 w 6279040"/>
              <a:gd name="connsiteY122" fmla="*/ 9525 h 3524250"/>
              <a:gd name="connsiteX123" fmla="*/ 3028950 w 6279040"/>
              <a:gd name="connsiteY123" fmla="*/ 0 h 3524250"/>
              <a:gd name="connsiteX124" fmla="*/ 1962150 w 6279040"/>
              <a:gd name="connsiteY124" fmla="*/ 19050 h 3524250"/>
              <a:gd name="connsiteX125" fmla="*/ 1733550 w 6279040"/>
              <a:gd name="connsiteY125" fmla="*/ 28575 h 3524250"/>
              <a:gd name="connsiteX126" fmla="*/ 1371600 w 6279040"/>
              <a:gd name="connsiteY126" fmla="*/ 47625 h 3524250"/>
              <a:gd name="connsiteX127" fmla="*/ 1304925 w 6279040"/>
              <a:gd name="connsiteY127" fmla="*/ 57150 h 3524250"/>
              <a:gd name="connsiteX128" fmla="*/ 1200150 w 6279040"/>
              <a:gd name="connsiteY128" fmla="*/ 66675 h 3524250"/>
              <a:gd name="connsiteX129" fmla="*/ 1143000 w 6279040"/>
              <a:gd name="connsiteY129" fmla="*/ 76200 h 3524250"/>
              <a:gd name="connsiteX130" fmla="*/ 1095375 w 6279040"/>
              <a:gd name="connsiteY130"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4391025 w 6279040"/>
              <a:gd name="connsiteY96" fmla="*/ 1866900 h 3524250"/>
              <a:gd name="connsiteX97" fmla="*/ 5927993 w 6279040"/>
              <a:gd name="connsiteY97" fmla="*/ 2723921 h 3524250"/>
              <a:gd name="connsiteX98" fmla="*/ 6279040 w 6279040"/>
              <a:gd name="connsiteY98" fmla="*/ 1791963 h 3524250"/>
              <a:gd name="connsiteX99" fmla="*/ 4533900 w 6279040"/>
              <a:gd name="connsiteY99" fmla="*/ 1304925 h 3524250"/>
              <a:gd name="connsiteX100" fmla="*/ 4514850 w 6279040"/>
              <a:gd name="connsiteY100" fmla="*/ 1009650 h 3524250"/>
              <a:gd name="connsiteX101" fmla="*/ 4505325 w 6279040"/>
              <a:gd name="connsiteY101" fmla="*/ 962025 h 3524250"/>
              <a:gd name="connsiteX102" fmla="*/ 4438650 w 6279040"/>
              <a:gd name="connsiteY102" fmla="*/ 800100 h 3524250"/>
              <a:gd name="connsiteX103" fmla="*/ 4410075 w 6279040"/>
              <a:gd name="connsiteY103" fmla="*/ 762000 h 3524250"/>
              <a:gd name="connsiteX104" fmla="*/ 4362450 w 6279040"/>
              <a:gd name="connsiteY104" fmla="*/ 666750 h 3524250"/>
              <a:gd name="connsiteX105" fmla="*/ 4305300 w 6279040"/>
              <a:gd name="connsiteY105" fmla="*/ 571500 h 3524250"/>
              <a:gd name="connsiteX106" fmla="*/ 4286250 w 6279040"/>
              <a:gd name="connsiteY106" fmla="*/ 542925 h 3524250"/>
              <a:gd name="connsiteX107" fmla="*/ 4257675 w 6279040"/>
              <a:gd name="connsiteY107" fmla="*/ 523875 h 3524250"/>
              <a:gd name="connsiteX108" fmla="*/ 4162425 w 6279040"/>
              <a:gd name="connsiteY108" fmla="*/ 400050 h 3524250"/>
              <a:gd name="connsiteX109" fmla="*/ 4076700 w 6279040"/>
              <a:gd name="connsiteY109" fmla="*/ 323850 h 3524250"/>
              <a:gd name="connsiteX110" fmla="*/ 4048125 w 6279040"/>
              <a:gd name="connsiteY110" fmla="*/ 295275 h 3524250"/>
              <a:gd name="connsiteX111" fmla="*/ 3952875 w 6279040"/>
              <a:gd name="connsiteY111" fmla="*/ 238125 h 3524250"/>
              <a:gd name="connsiteX112" fmla="*/ 3914775 w 6279040"/>
              <a:gd name="connsiteY112" fmla="*/ 209550 h 3524250"/>
              <a:gd name="connsiteX113" fmla="*/ 3829050 w 6279040"/>
              <a:gd name="connsiteY113" fmla="*/ 171450 h 3524250"/>
              <a:gd name="connsiteX114" fmla="*/ 3790950 w 6279040"/>
              <a:gd name="connsiteY114" fmla="*/ 152400 h 3524250"/>
              <a:gd name="connsiteX115" fmla="*/ 3724275 w 6279040"/>
              <a:gd name="connsiteY115" fmla="*/ 123825 h 3524250"/>
              <a:gd name="connsiteX116" fmla="*/ 3676650 w 6279040"/>
              <a:gd name="connsiteY116" fmla="*/ 95250 h 3524250"/>
              <a:gd name="connsiteX117" fmla="*/ 3600450 w 6279040"/>
              <a:gd name="connsiteY117" fmla="*/ 76200 h 3524250"/>
              <a:gd name="connsiteX118" fmla="*/ 3524250 w 6279040"/>
              <a:gd name="connsiteY118" fmla="*/ 47625 h 3524250"/>
              <a:gd name="connsiteX119" fmla="*/ 3486150 w 6279040"/>
              <a:gd name="connsiteY119" fmla="*/ 38100 h 3524250"/>
              <a:gd name="connsiteX120" fmla="*/ 3324225 w 6279040"/>
              <a:gd name="connsiteY120" fmla="*/ 19050 h 3524250"/>
              <a:gd name="connsiteX121" fmla="*/ 3152775 w 6279040"/>
              <a:gd name="connsiteY121" fmla="*/ 9525 h 3524250"/>
              <a:gd name="connsiteX122" fmla="*/ 3028950 w 6279040"/>
              <a:gd name="connsiteY122" fmla="*/ 0 h 3524250"/>
              <a:gd name="connsiteX123" fmla="*/ 1962150 w 6279040"/>
              <a:gd name="connsiteY123" fmla="*/ 19050 h 3524250"/>
              <a:gd name="connsiteX124" fmla="*/ 1733550 w 6279040"/>
              <a:gd name="connsiteY124" fmla="*/ 28575 h 3524250"/>
              <a:gd name="connsiteX125" fmla="*/ 1371600 w 6279040"/>
              <a:gd name="connsiteY125" fmla="*/ 47625 h 3524250"/>
              <a:gd name="connsiteX126" fmla="*/ 1304925 w 6279040"/>
              <a:gd name="connsiteY126" fmla="*/ 57150 h 3524250"/>
              <a:gd name="connsiteX127" fmla="*/ 1200150 w 6279040"/>
              <a:gd name="connsiteY127" fmla="*/ 66675 h 3524250"/>
              <a:gd name="connsiteX128" fmla="*/ 1143000 w 6279040"/>
              <a:gd name="connsiteY128" fmla="*/ 76200 h 3524250"/>
              <a:gd name="connsiteX129" fmla="*/ 1095375 w 6279040"/>
              <a:gd name="connsiteY129"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4352925 w 6279040"/>
              <a:gd name="connsiteY95" fmla="*/ 1933575 h 3524250"/>
              <a:gd name="connsiteX96" fmla="*/ 5927993 w 6279040"/>
              <a:gd name="connsiteY96" fmla="*/ 2723921 h 3524250"/>
              <a:gd name="connsiteX97" fmla="*/ 6279040 w 6279040"/>
              <a:gd name="connsiteY97" fmla="*/ 1791963 h 3524250"/>
              <a:gd name="connsiteX98" fmla="*/ 4533900 w 6279040"/>
              <a:gd name="connsiteY98" fmla="*/ 1304925 h 3524250"/>
              <a:gd name="connsiteX99" fmla="*/ 4514850 w 6279040"/>
              <a:gd name="connsiteY99" fmla="*/ 1009650 h 3524250"/>
              <a:gd name="connsiteX100" fmla="*/ 4505325 w 6279040"/>
              <a:gd name="connsiteY100" fmla="*/ 962025 h 3524250"/>
              <a:gd name="connsiteX101" fmla="*/ 4438650 w 6279040"/>
              <a:gd name="connsiteY101" fmla="*/ 800100 h 3524250"/>
              <a:gd name="connsiteX102" fmla="*/ 4410075 w 6279040"/>
              <a:gd name="connsiteY102" fmla="*/ 762000 h 3524250"/>
              <a:gd name="connsiteX103" fmla="*/ 4362450 w 6279040"/>
              <a:gd name="connsiteY103" fmla="*/ 666750 h 3524250"/>
              <a:gd name="connsiteX104" fmla="*/ 4305300 w 6279040"/>
              <a:gd name="connsiteY104" fmla="*/ 571500 h 3524250"/>
              <a:gd name="connsiteX105" fmla="*/ 4286250 w 6279040"/>
              <a:gd name="connsiteY105" fmla="*/ 542925 h 3524250"/>
              <a:gd name="connsiteX106" fmla="*/ 4257675 w 6279040"/>
              <a:gd name="connsiteY106" fmla="*/ 523875 h 3524250"/>
              <a:gd name="connsiteX107" fmla="*/ 4162425 w 6279040"/>
              <a:gd name="connsiteY107" fmla="*/ 400050 h 3524250"/>
              <a:gd name="connsiteX108" fmla="*/ 4076700 w 6279040"/>
              <a:gd name="connsiteY108" fmla="*/ 323850 h 3524250"/>
              <a:gd name="connsiteX109" fmla="*/ 4048125 w 6279040"/>
              <a:gd name="connsiteY109" fmla="*/ 295275 h 3524250"/>
              <a:gd name="connsiteX110" fmla="*/ 3952875 w 6279040"/>
              <a:gd name="connsiteY110" fmla="*/ 238125 h 3524250"/>
              <a:gd name="connsiteX111" fmla="*/ 3914775 w 6279040"/>
              <a:gd name="connsiteY111" fmla="*/ 209550 h 3524250"/>
              <a:gd name="connsiteX112" fmla="*/ 3829050 w 6279040"/>
              <a:gd name="connsiteY112" fmla="*/ 171450 h 3524250"/>
              <a:gd name="connsiteX113" fmla="*/ 3790950 w 6279040"/>
              <a:gd name="connsiteY113" fmla="*/ 152400 h 3524250"/>
              <a:gd name="connsiteX114" fmla="*/ 3724275 w 6279040"/>
              <a:gd name="connsiteY114" fmla="*/ 123825 h 3524250"/>
              <a:gd name="connsiteX115" fmla="*/ 3676650 w 6279040"/>
              <a:gd name="connsiteY115" fmla="*/ 95250 h 3524250"/>
              <a:gd name="connsiteX116" fmla="*/ 3600450 w 6279040"/>
              <a:gd name="connsiteY116" fmla="*/ 76200 h 3524250"/>
              <a:gd name="connsiteX117" fmla="*/ 3524250 w 6279040"/>
              <a:gd name="connsiteY117" fmla="*/ 47625 h 3524250"/>
              <a:gd name="connsiteX118" fmla="*/ 3486150 w 6279040"/>
              <a:gd name="connsiteY118" fmla="*/ 38100 h 3524250"/>
              <a:gd name="connsiteX119" fmla="*/ 3324225 w 6279040"/>
              <a:gd name="connsiteY119" fmla="*/ 19050 h 3524250"/>
              <a:gd name="connsiteX120" fmla="*/ 3152775 w 6279040"/>
              <a:gd name="connsiteY120" fmla="*/ 9525 h 3524250"/>
              <a:gd name="connsiteX121" fmla="*/ 3028950 w 6279040"/>
              <a:gd name="connsiteY121" fmla="*/ 0 h 3524250"/>
              <a:gd name="connsiteX122" fmla="*/ 1962150 w 6279040"/>
              <a:gd name="connsiteY122" fmla="*/ 19050 h 3524250"/>
              <a:gd name="connsiteX123" fmla="*/ 1733550 w 6279040"/>
              <a:gd name="connsiteY123" fmla="*/ 28575 h 3524250"/>
              <a:gd name="connsiteX124" fmla="*/ 1371600 w 6279040"/>
              <a:gd name="connsiteY124" fmla="*/ 47625 h 3524250"/>
              <a:gd name="connsiteX125" fmla="*/ 1304925 w 6279040"/>
              <a:gd name="connsiteY125" fmla="*/ 57150 h 3524250"/>
              <a:gd name="connsiteX126" fmla="*/ 1200150 w 6279040"/>
              <a:gd name="connsiteY126" fmla="*/ 66675 h 3524250"/>
              <a:gd name="connsiteX127" fmla="*/ 1143000 w 6279040"/>
              <a:gd name="connsiteY127" fmla="*/ 76200 h 3524250"/>
              <a:gd name="connsiteX128" fmla="*/ 1095375 w 6279040"/>
              <a:gd name="connsiteY128"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4248150 w 6279040"/>
              <a:gd name="connsiteY94" fmla="*/ 2066925 h 3524250"/>
              <a:gd name="connsiteX95" fmla="*/ 5927993 w 6279040"/>
              <a:gd name="connsiteY95" fmla="*/ 2723921 h 3524250"/>
              <a:gd name="connsiteX96" fmla="*/ 6279040 w 6279040"/>
              <a:gd name="connsiteY96" fmla="*/ 1791963 h 3524250"/>
              <a:gd name="connsiteX97" fmla="*/ 4533900 w 6279040"/>
              <a:gd name="connsiteY97" fmla="*/ 1304925 h 3524250"/>
              <a:gd name="connsiteX98" fmla="*/ 4514850 w 6279040"/>
              <a:gd name="connsiteY98" fmla="*/ 1009650 h 3524250"/>
              <a:gd name="connsiteX99" fmla="*/ 4505325 w 6279040"/>
              <a:gd name="connsiteY99" fmla="*/ 962025 h 3524250"/>
              <a:gd name="connsiteX100" fmla="*/ 4438650 w 6279040"/>
              <a:gd name="connsiteY100" fmla="*/ 800100 h 3524250"/>
              <a:gd name="connsiteX101" fmla="*/ 4410075 w 6279040"/>
              <a:gd name="connsiteY101" fmla="*/ 762000 h 3524250"/>
              <a:gd name="connsiteX102" fmla="*/ 4362450 w 6279040"/>
              <a:gd name="connsiteY102" fmla="*/ 666750 h 3524250"/>
              <a:gd name="connsiteX103" fmla="*/ 4305300 w 6279040"/>
              <a:gd name="connsiteY103" fmla="*/ 571500 h 3524250"/>
              <a:gd name="connsiteX104" fmla="*/ 4286250 w 6279040"/>
              <a:gd name="connsiteY104" fmla="*/ 542925 h 3524250"/>
              <a:gd name="connsiteX105" fmla="*/ 4257675 w 6279040"/>
              <a:gd name="connsiteY105" fmla="*/ 523875 h 3524250"/>
              <a:gd name="connsiteX106" fmla="*/ 4162425 w 6279040"/>
              <a:gd name="connsiteY106" fmla="*/ 400050 h 3524250"/>
              <a:gd name="connsiteX107" fmla="*/ 4076700 w 6279040"/>
              <a:gd name="connsiteY107" fmla="*/ 323850 h 3524250"/>
              <a:gd name="connsiteX108" fmla="*/ 4048125 w 6279040"/>
              <a:gd name="connsiteY108" fmla="*/ 295275 h 3524250"/>
              <a:gd name="connsiteX109" fmla="*/ 3952875 w 6279040"/>
              <a:gd name="connsiteY109" fmla="*/ 238125 h 3524250"/>
              <a:gd name="connsiteX110" fmla="*/ 3914775 w 6279040"/>
              <a:gd name="connsiteY110" fmla="*/ 209550 h 3524250"/>
              <a:gd name="connsiteX111" fmla="*/ 3829050 w 6279040"/>
              <a:gd name="connsiteY111" fmla="*/ 171450 h 3524250"/>
              <a:gd name="connsiteX112" fmla="*/ 3790950 w 6279040"/>
              <a:gd name="connsiteY112" fmla="*/ 152400 h 3524250"/>
              <a:gd name="connsiteX113" fmla="*/ 3724275 w 6279040"/>
              <a:gd name="connsiteY113" fmla="*/ 123825 h 3524250"/>
              <a:gd name="connsiteX114" fmla="*/ 3676650 w 6279040"/>
              <a:gd name="connsiteY114" fmla="*/ 95250 h 3524250"/>
              <a:gd name="connsiteX115" fmla="*/ 3600450 w 6279040"/>
              <a:gd name="connsiteY115" fmla="*/ 76200 h 3524250"/>
              <a:gd name="connsiteX116" fmla="*/ 3524250 w 6279040"/>
              <a:gd name="connsiteY116" fmla="*/ 47625 h 3524250"/>
              <a:gd name="connsiteX117" fmla="*/ 3486150 w 6279040"/>
              <a:gd name="connsiteY117" fmla="*/ 38100 h 3524250"/>
              <a:gd name="connsiteX118" fmla="*/ 3324225 w 6279040"/>
              <a:gd name="connsiteY118" fmla="*/ 19050 h 3524250"/>
              <a:gd name="connsiteX119" fmla="*/ 3152775 w 6279040"/>
              <a:gd name="connsiteY119" fmla="*/ 9525 h 3524250"/>
              <a:gd name="connsiteX120" fmla="*/ 3028950 w 6279040"/>
              <a:gd name="connsiteY120" fmla="*/ 0 h 3524250"/>
              <a:gd name="connsiteX121" fmla="*/ 1962150 w 6279040"/>
              <a:gd name="connsiteY121" fmla="*/ 19050 h 3524250"/>
              <a:gd name="connsiteX122" fmla="*/ 1733550 w 6279040"/>
              <a:gd name="connsiteY122" fmla="*/ 28575 h 3524250"/>
              <a:gd name="connsiteX123" fmla="*/ 1371600 w 6279040"/>
              <a:gd name="connsiteY123" fmla="*/ 47625 h 3524250"/>
              <a:gd name="connsiteX124" fmla="*/ 1304925 w 6279040"/>
              <a:gd name="connsiteY124" fmla="*/ 57150 h 3524250"/>
              <a:gd name="connsiteX125" fmla="*/ 1200150 w 6279040"/>
              <a:gd name="connsiteY125" fmla="*/ 66675 h 3524250"/>
              <a:gd name="connsiteX126" fmla="*/ 1143000 w 6279040"/>
              <a:gd name="connsiteY126" fmla="*/ 76200 h 3524250"/>
              <a:gd name="connsiteX127" fmla="*/ 1095375 w 6279040"/>
              <a:gd name="connsiteY127"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4162425 w 6279040"/>
              <a:gd name="connsiteY93" fmla="*/ 2124075 h 3524250"/>
              <a:gd name="connsiteX94" fmla="*/ 5927993 w 6279040"/>
              <a:gd name="connsiteY94" fmla="*/ 2723921 h 3524250"/>
              <a:gd name="connsiteX95" fmla="*/ 6279040 w 6279040"/>
              <a:gd name="connsiteY95" fmla="*/ 1791963 h 3524250"/>
              <a:gd name="connsiteX96" fmla="*/ 4533900 w 6279040"/>
              <a:gd name="connsiteY96" fmla="*/ 1304925 h 3524250"/>
              <a:gd name="connsiteX97" fmla="*/ 4514850 w 6279040"/>
              <a:gd name="connsiteY97" fmla="*/ 1009650 h 3524250"/>
              <a:gd name="connsiteX98" fmla="*/ 4505325 w 6279040"/>
              <a:gd name="connsiteY98" fmla="*/ 962025 h 3524250"/>
              <a:gd name="connsiteX99" fmla="*/ 4438650 w 6279040"/>
              <a:gd name="connsiteY99" fmla="*/ 800100 h 3524250"/>
              <a:gd name="connsiteX100" fmla="*/ 4410075 w 6279040"/>
              <a:gd name="connsiteY100" fmla="*/ 762000 h 3524250"/>
              <a:gd name="connsiteX101" fmla="*/ 4362450 w 6279040"/>
              <a:gd name="connsiteY101" fmla="*/ 666750 h 3524250"/>
              <a:gd name="connsiteX102" fmla="*/ 4305300 w 6279040"/>
              <a:gd name="connsiteY102" fmla="*/ 571500 h 3524250"/>
              <a:gd name="connsiteX103" fmla="*/ 4286250 w 6279040"/>
              <a:gd name="connsiteY103" fmla="*/ 542925 h 3524250"/>
              <a:gd name="connsiteX104" fmla="*/ 4257675 w 6279040"/>
              <a:gd name="connsiteY104" fmla="*/ 523875 h 3524250"/>
              <a:gd name="connsiteX105" fmla="*/ 4162425 w 6279040"/>
              <a:gd name="connsiteY105" fmla="*/ 400050 h 3524250"/>
              <a:gd name="connsiteX106" fmla="*/ 4076700 w 6279040"/>
              <a:gd name="connsiteY106" fmla="*/ 323850 h 3524250"/>
              <a:gd name="connsiteX107" fmla="*/ 4048125 w 6279040"/>
              <a:gd name="connsiteY107" fmla="*/ 295275 h 3524250"/>
              <a:gd name="connsiteX108" fmla="*/ 3952875 w 6279040"/>
              <a:gd name="connsiteY108" fmla="*/ 238125 h 3524250"/>
              <a:gd name="connsiteX109" fmla="*/ 3914775 w 6279040"/>
              <a:gd name="connsiteY109" fmla="*/ 209550 h 3524250"/>
              <a:gd name="connsiteX110" fmla="*/ 3829050 w 6279040"/>
              <a:gd name="connsiteY110" fmla="*/ 171450 h 3524250"/>
              <a:gd name="connsiteX111" fmla="*/ 3790950 w 6279040"/>
              <a:gd name="connsiteY111" fmla="*/ 152400 h 3524250"/>
              <a:gd name="connsiteX112" fmla="*/ 3724275 w 6279040"/>
              <a:gd name="connsiteY112" fmla="*/ 123825 h 3524250"/>
              <a:gd name="connsiteX113" fmla="*/ 3676650 w 6279040"/>
              <a:gd name="connsiteY113" fmla="*/ 95250 h 3524250"/>
              <a:gd name="connsiteX114" fmla="*/ 3600450 w 6279040"/>
              <a:gd name="connsiteY114" fmla="*/ 76200 h 3524250"/>
              <a:gd name="connsiteX115" fmla="*/ 3524250 w 6279040"/>
              <a:gd name="connsiteY115" fmla="*/ 47625 h 3524250"/>
              <a:gd name="connsiteX116" fmla="*/ 3486150 w 6279040"/>
              <a:gd name="connsiteY116" fmla="*/ 38100 h 3524250"/>
              <a:gd name="connsiteX117" fmla="*/ 3324225 w 6279040"/>
              <a:gd name="connsiteY117" fmla="*/ 19050 h 3524250"/>
              <a:gd name="connsiteX118" fmla="*/ 3152775 w 6279040"/>
              <a:gd name="connsiteY118" fmla="*/ 9525 h 3524250"/>
              <a:gd name="connsiteX119" fmla="*/ 3028950 w 6279040"/>
              <a:gd name="connsiteY119" fmla="*/ 0 h 3524250"/>
              <a:gd name="connsiteX120" fmla="*/ 1962150 w 6279040"/>
              <a:gd name="connsiteY120" fmla="*/ 19050 h 3524250"/>
              <a:gd name="connsiteX121" fmla="*/ 1733550 w 6279040"/>
              <a:gd name="connsiteY121" fmla="*/ 28575 h 3524250"/>
              <a:gd name="connsiteX122" fmla="*/ 1371600 w 6279040"/>
              <a:gd name="connsiteY122" fmla="*/ 47625 h 3524250"/>
              <a:gd name="connsiteX123" fmla="*/ 1304925 w 6279040"/>
              <a:gd name="connsiteY123" fmla="*/ 57150 h 3524250"/>
              <a:gd name="connsiteX124" fmla="*/ 1200150 w 6279040"/>
              <a:gd name="connsiteY124" fmla="*/ 66675 h 3524250"/>
              <a:gd name="connsiteX125" fmla="*/ 1143000 w 6279040"/>
              <a:gd name="connsiteY125" fmla="*/ 76200 h 3524250"/>
              <a:gd name="connsiteX126" fmla="*/ 1095375 w 6279040"/>
              <a:gd name="connsiteY126"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4124325 w 6279040"/>
              <a:gd name="connsiteY92" fmla="*/ 2152650 h 3524250"/>
              <a:gd name="connsiteX93" fmla="*/ 5927993 w 6279040"/>
              <a:gd name="connsiteY93" fmla="*/ 2723921 h 3524250"/>
              <a:gd name="connsiteX94" fmla="*/ 6279040 w 6279040"/>
              <a:gd name="connsiteY94" fmla="*/ 1791963 h 3524250"/>
              <a:gd name="connsiteX95" fmla="*/ 4533900 w 6279040"/>
              <a:gd name="connsiteY95" fmla="*/ 1304925 h 3524250"/>
              <a:gd name="connsiteX96" fmla="*/ 4514850 w 6279040"/>
              <a:gd name="connsiteY96" fmla="*/ 1009650 h 3524250"/>
              <a:gd name="connsiteX97" fmla="*/ 4505325 w 6279040"/>
              <a:gd name="connsiteY97" fmla="*/ 962025 h 3524250"/>
              <a:gd name="connsiteX98" fmla="*/ 4438650 w 6279040"/>
              <a:gd name="connsiteY98" fmla="*/ 800100 h 3524250"/>
              <a:gd name="connsiteX99" fmla="*/ 4410075 w 6279040"/>
              <a:gd name="connsiteY99" fmla="*/ 762000 h 3524250"/>
              <a:gd name="connsiteX100" fmla="*/ 4362450 w 6279040"/>
              <a:gd name="connsiteY100" fmla="*/ 666750 h 3524250"/>
              <a:gd name="connsiteX101" fmla="*/ 4305300 w 6279040"/>
              <a:gd name="connsiteY101" fmla="*/ 571500 h 3524250"/>
              <a:gd name="connsiteX102" fmla="*/ 4286250 w 6279040"/>
              <a:gd name="connsiteY102" fmla="*/ 542925 h 3524250"/>
              <a:gd name="connsiteX103" fmla="*/ 4257675 w 6279040"/>
              <a:gd name="connsiteY103" fmla="*/ 523875 h 3524250"/>
              <a:gd name="connsiteX104" fmla="*/ 4162425 w 6279040"/>
              <a:gd name="connsiteY104" fmla="*/ 400050 h 3524250"/>
              <a:gd name="connsiteX105" fmla="*/ 4076700 w 6279040"/>
              <a:gd name="connsiteY105" fmla="*/ 323850 h 3524250"/>
              <a:gd name="connsiteX106" fmla="*/ 4048125 w 6279040"/>
              <a:gd name="connsiteY106" fmla="*/ 295275 h 3524250"/>
              <a:gd name="connsiteX107" fmla="*/ 3952875 w 6279040"/>
              <a:gd name="connsiteY107" fmla="*/ 238125 h 3524250"/>
              <a:gd name="connsiteX108" fmla="*/ 3914775 w 6279040"/>
              <a:gd name="connsiteY108" fmla="*/ 209550 h 3524250"/>
              <a:gd name="connsiteX109" fmla="*/ 3829050 w 6279040"/>
              <a:gd name="connsiteY109" fmla="*/ 171450 h 3524250"/>
              <a:gd name="connsiteX110" fmla="*/ 3790950 w 6279040"/>
              <a:gd name="connsiteY110" fmla="*/ 152400 h 3524250"/>
              <a:gd name="connsiteX111" fmla="*/ 3724275 w 6279040"/>
              <a:gd name="connsiteY111" fmla="*/ 123825 h 3524250"/>
              <a:gd name="connsiteX112" fmla="*/ 3676650 w 6279040"/>
              <a:gd name="connsiteY112" fmla="*/ 95250 h 3524250"/>
              <a:gd name="connsiteX113" fmla="*/ 3600450 w 6279040"/>
              <a:gd name="connsiteY113" fmla="*/ 76200 h 3524250"/>
              <a:gd name="connsiteX114" fmla="*/ 3524250 w 6279040"/>
              <a:gd name="connsiteY114" fmla="*/ 47625 h 3524250"/>
              <a:gd name="connsiteX115" fmla="*/ 3486150 w 6279040"/>
              <a:gd name="connsiteY115" fmla="*/ 38100 h 3524250"/>
              <a:gd name="connsiteX116" fmla="*/ 3324225 w 6279040"/>
              <a:gd name="connsiteY116" fmla="*/ 19050 h 3524250"/>
              <a:gd name="connsiteX117" fmla="*/ 3152775 w 6279040"/>
              <a:gd name="connsiteY117" fmla="*/ 9525 h 3524250"/>
              <a:gd name="connsiteX118" fmla="*/ 3028950 w 6279040"/>
              <a:gd name="connsiteY118" fmla="*/ 0 h 3524250"/>
              <a:gd name="connsiteX119" fmla="*/ 1962150 w 6279040"/>
              <a:gd name="connsiteY119" fmla="*/ 19050 h 3524250"/>
              <a:gd name="connsiteX120" fmla="*/ 1733550 w 6279040"/>
              <a:gd name="connsiteY120" fmla="*/ 28575 h 3524250"/>
              <a:gd name="connsiteX121" fmla="*/ 1371600 w 6279040"/>
              <a:gd name="connsiteY121" fmla="*/ 47625 h 3524250"/>
              <a:gd name="connsiteX122" fmla="*/ 1304925 w 6279040"/>
              <a:gd name="connsiteY122" fmla="*/ 57150 h 3524250"/>
              <a:gd name="connsiteX123" fmla="*/ 1200150 w 6279040"/>
              <a:gd name="connsiteY123" fmla="*/ 66675 h 3524250"/>
              <a:gd name="connsiteX124" fmla="*/ 1143000 w 6279040"/>
              <a:gd name="connsiteY124" fmla="*/ 76200 h 3524250"/>
              <a:gd name="connsiteX125" fmla="*/ 1095375 w 6279040"/>
              <a:gd name="connsiteY125"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4019550 w 6279040"/>
              <a:gd name="connsiteY91" fmla="*/ 2209800 h 3524250"/>
              <a:gd name="connsiteX92" fmla="*/ 5927993 w 6279040"/>
              <a:gd name="connsiteY92" fmla="*/ 2723921 h 3524250"/>
              <a:gd name="connsiteX93" fmla="*/ 6279040 w 6279040"/>
              <a:gd name="connsiteY93" fmla="*/ 1791963 h 3524250"/>
              <a:gd name="connsiteX94" fmla="*/ 4533900 w 6279040"/>
              <a:gd name="connsiteY94" fmla="*/ 1304925 h 3524250"/>
              <a:gd name="connsiteX95" fmla="*/ 4514850 w 6279040"/>
              <a:gd name="connsiteY95" fmla="*/ 1009650 h 3524250"/>
              <a:gd name="connsiteX96" fmla="*/ 4505325 w 6279040"/>
              <a:gd name="connsiteY96" fmla="*/ 962025 h 3524250"/>
              <a:gd name="connsiteX97" fmla="*/ 4438650 w 6279040"/>
              <a:gd name="connsiteY97" fmla="*/ 800100 h 3524250"/>
              <a:gd name="connsiteX98" fmla="*/ 4410075 w 6279040"/>
              <a:gd name="connsiteY98" fmla="*/ 762000 h 3524250"/>
              <a:gd name="connsiteX99" fmla="*/ 4362450 w 6279040"/>
              <a:gd name="connsiteY99" fmla="*/ 666750 h 3524250"/>
              <a:gd name="connsiteX100" fmla="*/ 4305300 w 6279040"/>
              <a:gd name="connsiteY100" fmla="*/ 571500 h 3524250"/>
              <a:gd name="connsiteX101" fmla="*/ 4286250 w 6279040"/>
              <a:gd name="connsiteY101" fmla="*/ 542925 h 3524250"/>
              <a:gd name="connsiteX102" fmla="*/ 4257675 w 6279040"/>
              <a:gd name="connsiteY102" fmla="*/ 523875 h 3524250"/>
              <a:gd name="connsiteX103" fmla="*/ 4162425 w 6279040"/>
              <a:gd name="connsiteY103" fmla="*/ 400050 h 3524250"/>
              <a:gd name="connsiteX104" fmla="*/ 4076700 w 6279040"/>
              <a:gd name="connsiteY104" fmla="*/ 323850 h 3524250"/>
              <a:gd name="connsiteX105" fmla="*/ 4048125 w 6279040"/>
              <a:gd name="connsiteY105" fmla="*/ 295275 h 3524250"/>
              <a:gd name="connsiteX106" fmla="*/ 3952875 w 6279040"/>
              <a:gd name="connsiteY106" fmla="*/ 238125 h 3524250"/>
              <a:gd name="connsiteX107" fmla="*/ 3914775 w 6279040"/>
              <a:gd name="connsiteY107" fmla="*/ 209550 h 3524250"/>
              <a:gd name="connsiteX108" fmla="*/ 3829050 w 6279040"/>
              <a:gd name="connsiteY108" fmla="*/ 171450 h 3524250"/>
              <a:gd name="connsiteX109" fmla="*/ 3790950 w 6279040"/>
              <a:gd name="connsiteY109" fmla="*/ 152400 h 3524250"/>
              <a:gd name="connsiteX110" fmla="*/ 3724275 w 6279040"/>
              <a:gd name="connsiteY110" fmla="*/ 123825 h 3524250"/>
              <a:gd name="connsiteX111" fmla="*/ 3676650 w 6279040"/>
              <a:gd name="connsiteY111" fmla="*/ 95250 h 3524250"/>
              <a:gd name="connsiteX112" fmla="*/ 3600450 w 6279040"/>
              <a:gd name="connsiteY112" fmla="*/ 76200 h 3524250"/>
              <a:gd name="connsiteX113" fmla="*/ 3524250 w 6279040"/>
              <a:gd name="connsiteY113" fmla="*/ 47625 h 3524250"/>
              <a:gd name="connsiteX114" fmla="*/ 3486150 w 6279040"/>
              <a:gd name="connsiteY114" fmla="*/ 38100 h 3524250"/>
              <a:gd name="connsiteX115" fmla="*/ 3324225 w 6279040"/>
              <a:gd name="connsiteY115" fmla="*/ 19050 h 3524250"/>
              <a:gd name="connsiteX116" fmla="*/ 3152775 w 6279040"/>
              <a:gd name="connsiteY116" fmla="*/ 9525 h 3524250"/>
              <a:gd name="connsiteX117" fmla="*/ 3028950 w 6279040"/>
              <a:gd name="connsiteY117" fmla="*/ 0 h 3524250"/>
              <a:gd name="connsiteX118" fmla="*/ 1962150 w 6279040"/>
              <a:gd name="connsiteY118" fmla="*/ 19050 h 3524250"/>
              <a:gd name="connsiteX119" fmla="*/ 1733550 w 6279040"/>
              <a:gd name="connsiteY119" fmla="*/ 28575 h 3524250"/>
              <a:gd name="connsiteX120" fmla="*/ 1371600 w 6279040"/>
              <a:gd name="connsiteY120" fmla="*/ 47625 h 3524250"/>
              <a:gd name="connsiteX121" fmla="*/ 1304925 w 6279040"/>
              <a:gd name="connsiteY121" fmla="*/ 57150 h 3524250"/>
              <a:gd name="connsiteX122" fmla="*/ 1200150 w 6279040"/>
              <a:gd name="connsiteY122" fmla="*/ 66675 h 3524250"/>
              <a:gd name="connsiteX123" fmla="*/ 1143000 w 6279040"/>
              <a:gd name="connsiteY123" fmla="*/ 76200 h 3524250"/>
              <a:gd name="connsiteX124" fmla="*/ 1095375 w 6279040"/>
              <a:gd name="connsiteY124"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3981450 w 6279040"/>
              <a:gd name="connsiteY90" fmla="*/ 2238375 h 3524250"/>
              <a:gd name="connsiteX91" fmla="*/ 5927993 w 6279040"/>
              <a:gd name="connsiteY91" fmla="*/ 2723921 h 3524250"/>
              <a:gd name="connsiteX92" fmla="*/ 6279040 w 6279040"/>
              <a:gd name="connsiteY92" fmla="*/ 1791963 h 3524250"/>
              <a:gd name="connsiteX93" fmla="*/ 4533900 w 6279040"/>
              <a:gd name="connsiteY93" fmla="*/ 1304925 h 3524250"/>
              <a:gd name="connsiteX94" fmla="*/ 4514850 w 6279040"/>
              <a:gd name="connsiteY94" fmla="*/ 1009650 h 3524250"/>
              <a:gd name="connsiteX95" fmla="*/ 4505325 w 6279040"/>
              <a:gd name="connsiteY95" fmla="*/ 962025 h 3524250"/>
              <a:gd name="connsiteX96" fmla="*/ 4438650 w 6279040"/>
              <a:gd name="connsiteY96" fmla="*/ 800100 h 3524250"/>
              <a:gd name="connsiteX97" fmla="*/ 4410075 w 6279040"/>
              <a:gd name="connsiteY97" fmla="*/ 762000 h 3524250"/>
              <a:gd name="connsiteX98" fmla="*/ 4362450 w 6279040"/>
              <a:gd name="connsiteY98" fmla="*/ 666750 h 3524250"/>
              <a:gd name="connsiteX99" fmla="*/ 4305300 w 6279040"/>
              <a:gd name="connsiteY99" fmla="*/ 571500 h 3524250"/>
              <a:gd name="connsiteX100" fmla="*/ 4286250 w 6279040"/>
              <a:gd name="connsiteY100" fmla="*/ 542925 h 3524250"/>
              <a:gd name="connsiteX101" fmla="*/ 4257675 w 6279040"/>
              <a:gd name="connsiteY101" fmla="*/ 523875 h 3524250"/>
              <a:gd name="connsiteX102" fmla="*/ 4162425 w 6279040"/>
              <a:gd name="connsiteY102" fmla="*/ 400050 h 3524250"/>
              <a:gd name="connsiteX103" fmla="*/ 4076700 w 6279040"/>
              <a:gd name="connsiteY103" fmla="*/ 323850 h 3524250"/>
              <a:gd name="connsiteX104" fmla="*/ 4048125 w 6279040"/>
              <a:gd name="connsiteY104" fmla="*/ 295275 h 3524250"/>
              <a:gd name="connsiteX105" fmla="*/ 3952875 w 6279040"/>
              <a:gd name="connsiteY105" fmla="*/ 238125 h 3524250"/>
              <a:gd name="connsiteX106" fmla="*/ 3914775 w 6279040"/>
              <a:gd name="connsiteY106" fmla="*/ 209550 h 3524250"/>
              <a:gd name="connsiteX107" fmla="*/ 3829050 w 6279040"/>
              <a:gd name="connsiteY107" fmla="*/ 171450 h 3524250"/>
              <a:gd name="connsiteX108" fmla="*/ 3790950 w 6279040"/>
              <a:gd name="connsiteY108" fmla="*/ 152400 h 3524250"/>
              <a:gd name="connsiteX109" fmla="*/ 3724275 w 6279040"/>
              <a:gd name="connsiteY109" fmla="*/ 123825 h 3524250"/>
              <a:gd name="connsiteX110" fmla="*/ 3676650 w 6279040"/>
              <a:gd name="connsiteY110" fmla="*/ 95250 h 3524250"/>
              <a:gd name="connsiteX111" fmla="*/ 3600450 w 6279040"/>
              <a:gd name="connsiteY111" fmla="*/ 76200 h 3524250"/>
              <a:gd name="connsiteX112" fmla="*/ 3524250 w 6279040"/>
              <a:gd name="connsiteY112" fmla="*/ 47625 h 3524250"/>
              <a:gd name="connsiteX113" fmla="*/ 3486150 w 6279040"/>
              <a:gd name="connsiteY113" fmla="*/ 38100 h 3524250"/>
              <a:gd name="connsiteX114" fmla="*/ 3324225 w 6279040"/>
              <a:gd name="connsiteY114" fmla="*/ 19050 h 3524250"/>
              <a:gd name="connsiteX115" fmla="*/ 3152775 w 6279040"/>
              <a:gd name="connsiteY115" fmla="*/ 9525 h 3524250"/>
              <a:gd name="connsiteX116" fmla="*/ 3028950 w 6279040"/>
              <a:gd name="connsiteY116" fmla="*/ 0 h 3524250"/>
              <a:gd name="connsiteX117" fmla="*/ 1962150 w 6279040"/>
              <a:gd name="connsiteY117" fmla="*/ 19050 h 3524250"/>
              <a:gd name="connsiteX118" fmla="*/ 1733550 w 6279040"/>
              <a:gd name="connsiteY118" fmla="*/ 28575 h 3524250"/>
              <a:gd name="connsiteX119" fmla="*/ 1371600 w 6279040"/>
              <a:gd name="connsiteY119" fmla="*/ 47625 h 3524250"/>
              <a:gd name="connsiteX120" fmla="*/ 1304925 w 6279040"/>
              <a:gd name="connsiteY120" fmla="*/ 57150 h 3524250"/>
              <a:gd name="connsiteX121" fmla="*/ 1200150 w 6279040"/>
              <a:gd name="connsiteY121" fmla="*/ 66675 h 3524250"/>
              <a:gd name="connsiteX122" fmla="*/ 1143000 w 6279040"/>
              <a:gd name="connsiteY122" fmla="*/ 76200 h 3524250"/>
              <a:gd name="connsiteX123" fmla="*/ 1095375 w 6279040"/>
              <a:gd name="connsiteY123"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914775 w 6279040"/>
              <a:gd name="connsiteY88" fmla="*/ 2266950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57625 w 6279040"/>
              <a:gd name="connsiteY87" fmla="*/ 2276475 h 3524250"/>
              <a:gd name="connsiteX88" fmla="*/ 3826640 w 6279040"/>
              <a:gd name="connsiteY88" fmla="*/ 2432203 h 3524250"/>
              <a:gd name="connsiteX89" fmla="*/ 3952875 w 6279040"/>
              <a:gd name="connsiteY89" fmla="*/ 2247900 h 3524250"/>
              <a:gd name="connsiteX90" fmla="*/ 5927993 w 6279040"/>
              <a:gd name="connsiteY90" fmla="*/ 2723921 h 3524250"/>
              <a:gd name="connsiteX91" fmla="*/ 6279040 w 6279040"/>
              <a:gd name="connsiteY91" fmla="*/ 1791963 h 3524250"/>
              <a:gd name="connsiteX92" fmla="*/ 4533900 w 6279040"/>
              <a:gd name="connsiteY92" fmla="*/ 1304925 h 3524250"/>
              <a:gd name="connsiteX93" fmla="*/ 4514850 w 6279040"/>
              <a:gd name="connsiteY93" fmla="*/ 1009650 h 3524250"/>
              <a:gd name="connsiteX94" fmla="*/ 4505325 w 6279040"/>
              <a:gd name="connsiteY94" fmla="*/ 962025 h 3524250"/>
              <a:gd name="connsiteX95" fmla="*/ 4438650 w 6279040"/>
              <a:gd name="connsiteY95" fmla="*/ 800100 h 3524250"/>
              <a:gd name="connsiteX96" fmla="*/ 4410075 w 6279040"/>
              <a:gd name="connsiteY96" fmla="*/ 762000 h 3524250"/>
              <a:gd name="connsiteX97" fmla="*/ 4362450 w 6279040"/>
              <a:gd name="connsiteY97" fmla="*/ 666750 h 3524250"/>
              <a:gd name="connsiteX98" fmla="*/ 4305300 w 6279040"/>
              <a:gd name="connsiteY98" fmla="*/ 571500 h 3524250"/>
              <a:gd name="connsiteX99" fmla="*/ 4286250 w 6279040"/>
              <a:gd name="connsiteY99" fmla="*/ 542925 h 3524250"/>
              <a:gd name="connsiteX100" fmla="*/ 4257675 w 6279040"/>
              <a:gd name="connsiteY100" fmla="*/ 523875 h 3524250"/>
              <a:gd name="connsiteX101" fmla="*/ 4162425 w 6279040"/>
              <a:gd name="connsiteY101" fmla="*/ 400050 h 3524250"/>
              <a:gd name="connsiteX102" fmla="*/ 4076700 w 6279040"/>
              <a:gd name="connsiteY102" fmla="*/ 323850 h 3524250"/>
              <a:gd name="connsiteX103" fmla="*/ 4048125 w 6279040"/>
              <a:gd name="connsiteY103" fmla="*/ 295275 h 3524250"/>
              <a:gd name="connsiteX104" fmla="*/ 3952875 w 6279040"/>
              <a:gd name="connsiteY104" fmla="*/ 238125 h 3524250"/>
              <a:gd name="connsiteX105" fmla="*/ 3914775 w 6279040"/>
              <a:gd name="connsiteY105" fmla="*/ 209550 h 3524250"/>
              <a:gd name="connsiteX106" fmla="*/ 3829050 w 6279040"/>
              <a:gd name="connsiteY106" fmla="*/ 171450 h 3524250"/>
              <a:gd name="connsiteX107" fmla="*/ 3790950 w 6279040"/>
              <a:gd name="connsiteY107" fmla="*/ 152400 h 3524250"/>
              <a:gd name="connsiteX108" fmla="*/ 3724275 w 6279040"/>
              <a:gd name="connsiteY108" fmla="*/ 123825 h 3524250"/>
              <a:gd name="connsiteX109" fmla="*/ 3676650 w 6279040"/>
              <a:gd name="connsiteY109" fmla="*/ 95250 h 3524250"/>
              <a:gd name="connsiteX110" fmla="*/ 3600450 w 6279040"/>
              <a:gd name="connsiteY110" fmla="*/ 76200 h 3524250"/>
              <a:gd name="connsiteX111" fmla="*/ 3524250 w 6279040"/>
              <a:gd name="connsiteY111" fmla="*/ 47625 h 3524250"/>
              <a:gd name="connsiteX112" fmla="*/ 3486150 w 6279040"/>
              <a:gd name="connsiteY112" fmla="*/ 38100 h 3524250"/>
              <a:gd name="connsiteX113" fmla="*/ 3324225 w 6279040"/>
              <a:gd name="connsiteY113" fmla="*/ 19050 h 3524250"/>
              <a:gd name="connsiteX114" fmla="*/ 3152775 w 6279040"/>
              <a:gd name="connsiteY114" fmla="*/ 9525 h 3524250"/>
              <a:gd name="connsiteX115" fmla="*/ 3028950 w 6279040"/>
              <a:gd name="connsiteY115" fmla="*/ 0 h 3524250"/>
              <a:gd name="connsiteX116" fmla="*/ 1962150 w 6279040"/>
              <a:gd name="connsiteY116" fmla="*/ 19050 h 3524250"/>
              <a:gd name="connsiteX117" fmla="*/ 1733550 w 6279040"/>
              <a:gd name="connsiteY117" fmla="*/ 28575 h 3524250"/>
              <a:gd name="connsiteX118" fmla="*/ 1371600 w 6279040"/>
              <a:gd name="connsiteY118" fmla="*/ 47625 h 3524250"/>
              <a:gd name="connsiteX119" fmla="*/ 1304925 w 6279040"/>
              <a:gd name="connsiteY119" fmla="*/ 57150 h 3524250"/>
              <a:gd name="connsiteX120" fmla="*/ 1200150 w 6279040"/>
              <a:gd name="connsiteY120" fmla="*/ 66675 h 3524250"/>
              <a:gd name="connsiteX121" fmla="*/ 1143000 w 6279040"/>
              <a:gd name="connsiteY121" fmla="*/ 76200 h 3524250"/>
              <a:gd name="connsiteX122" fmla="*/ 1095375 w 6279040"/>
              <a:gd name="connsiteY122" fmla="*/ 85725 h 3524250"/>
              <a:gd name="connsiteX0" fmla="*/ 1095375 w 6279040"/>
              <a:gd name="connsiteY0" fmla="*/ 85725 h 3524250"/>
              <a:gd name="connsiteX1" fmla="*/ 1009650 w 6279040"/>
              <a:gd name="connsiteY1" fmla="*/ 114300 h 3524250"/>
              <a:gd name="connsiteX2" fmla="*/ 952500 w 6279040"/>
              <a:gd name="connsiteY2" fmla="*/ 152400 h 3524250"/>
              <a:gd name="connsiteX3" fmla="*/ 885825 w 6279040"/>
              <a:gd name="connsiteY3" fmla="*/ 180975 h 3524250"/>
              <a:gd name="connsiteX4" fmla="*/ 790575 w 6279040"/>
              <a:gd name="connsiteY4" fmla="*/ 209550 h 3524250"/>
              <a:gd name="connsiteX5" fmla="*/ 762000 w 6279040"/>
              <a:gd name="connsiteY5" fmla="*/ 238125 h 3524250"/>
              <a:gd name="connsiteX6" fmla="*/ 714375 w 6279040"/>
              <a:gd name="connsiteY6" fmla="*/ 266700 h 3524250"/>
              <a:gd name="connsiteX7" fmla="*/ 676275 w 6279040"/>
              <a:gd name="connsiteY7" fmla="*/ 295275 h 3524250"/>
              <a:gd name="connsiteX8" fmla="*/ 590550 w 6279040"/>
              <a:gd name="connsiteY8" fmla="*/ 371475 h 3524250"/>
              <a:gd name="connsiteX9" fmla="*/ 542925 w 6279040"/>
              <a:gd name="connsiteY9" fmla="*/ 438150 h 3524250"/>
              <a:gd name="connsiteX10" fmla="*/ 523875 w 6279040"/>
              <a:gd name="connsiteY10" fmla="*/ 466725 h 3524250"/>
              <a:gd name="connsiteX11" fmla="*/ 485775 w 6279040"/>
              <a:gd name="connsiteY11" fmla="*/ 533400 h 3524250"/>
              <a:gd name="connsiteX12" fmla="*/ 457200 w 6279040"/>
              <a:gd name="connsiteY12" fmla="*/ 590550 h 3524250"/>
              <a:gd name="connsiteX13" fmla="*/ 438150 w 6279040"/>
              <a:gd name="connsiteY13" fmla="*/ 647700 h 3524250"/>
              <a:gd name="connsiteX14" fmla="*/ 400050 w 6279040"/>
              <a:gd name="connsiteY14" fmla="*/ 714375 h 3524250"/>
              <a:gd name="connsiteX15" fmla="*/ 381000 w 6279040"/>
              <a:gd name="connsiteY15" fmla="*/ 742950 h 3524250"/>
              <a:gd name="connsiteX16" fmla="*/ 371475 w 6279040"/>
              <a:gd name="connsiteY16" fmla="*/ 771525 h 3524250"/>
              <a:gd name="connsiteX17" fmla="*/ 352425 w 6279040"/>
              <a:gd name="connsiteY17" fmla="*/ 800100 h 3524250"/>
              <a:gd name="connsiteX18" fmla="*/ 304800 w 6279040"/>
              <a:gd name="connsiteY18" fmla="*/ 885825 h 3524250"/>
              <a:gd name="connsiteX19" fmla="*/ 295275 w 6279040"/>
              <a:gd name="connsiteY19" fmla="*/ 914400 h 3524250"/>
              <a:gd name="connsiteX20" fmla="*/ 257175 w 6279040"/>
              <a:gd name="connsiteY20" fmla="*/ 971550 h 3524250"/>
              <a:gd name="connsiteX21" fmla="*/ 247650 w 6279040"/>
              <a:gd name="connsiteY21" fmla="*/ 1000125 h 3524250"/>
              <a:gd name="connsiteX22" fmla="*/ 228600 w 6279040"/>
              <a:gd name="connsiteY22" fmla="*/ 1028700 h 3524250"/>
              <a:gd name="connsiteX23" fmla="*/ 209550 w 6279040"/>
              <a:gd name="connsiteY23" fmla="*/ 1085850 h 3524250"/>
              <a:gd name="connsiteX24" fmla="*/ 180975 w 6279040"/>
              <a:gd name="connsiteY24" fmla="*/ 1133475 h 3524250"/>
              <a:gd name="connsiteX25" fmla="*/ 161925 w 6279040"/>
              <a:gd name="connsiteY25" fmla="*/ 1162050 h 3524250"/>
              <a:gd name="connsiteX26" fmla="*/ 104775 w 6279040"/>
              <a:gd name="connsiteY26" fmla="*/ 1276350 h 3524250"/>
              <a:gd name="connsiteX27" fmla="*/ 85725 w 6279040"/>
              <a:gd name="connsiteY27" fmla="*/ 1343025 h 3524250"/>
              <a:gd name="connsiteX28" fmla="*/ 76200 w 6279040"/>
              <a:gd name="connsiteY28" fmla="*/ 1381125 h 3524250"/>
              <a:gd name="connsiteX29" fmla="*/ 38100 w 6279040"/>
              <a:gd name="connsiteY29" fmla="*/ 1466850 h 3524250"/>
              <a:gd name="connsiteX30" fmla="*/ 28575 w 6279040"/>
              <a:gd name="connsiteY30" fmla="*/ 1543050 h 3524250"/>
              <a:gd name="connsiteX31" fmla="*/ 19050 w 6279040"/>
              <a:gd name="connsiteY31" fmla="*/ 1581150 h 3524250"/>
              <a:gd name="connsiteX32" fmla="*/ 0 w 6279040"/>
              <a:gd name="connsiteY32" fmla="*/ 1714500 h 3524250"/>
              <a:gd name="connsiteX33" fmla="*/ 9525 w 6279040"/>
              <a:gd name="connsiteY33" fmla="*/ 1981200 h 3524250"/>
              <a:gd name="connsiteX34" fmla="*/ 38100 w 6279040"/>
              <a:gd name="connsiteY34" fmla="*/ 2105025 h 3524250"/>
              <a:gd name="connsiteX35" fmla="*/ 57150 w 6279040"/>
              <a:gd name="connsiteY35" fmla="*/ 2143125 h 3524250"/>
              <a:gd name="connsiteX36" fmla="*/ 76200 w 6279040"/>
              <a:gd name="connsiteY36" fmla="*/ 2209800 h 3524250"/>
              <a:gd name="connsiteX37" fmla="*/ 95250 w 6279040"/>
              <a:gd name="connsiteY37" fmla="*/ 2333625 h 3524250"/>
              <a:gd name="connsiteX38" fmla="*/ 123825 w 6279040"/>
              <a:gd name="connsiteY38" fmla="*/ 2428875 h 3524250"/>
              <a:gd name="connsiteX39" fmla="*/ 161925 w 6279040"/>
              <a:gd name="connsiteY39" fmla="*/ 2562225 h 3524250"/>
              <a:gd name="connsiteX40" fmla="*/ 180975 w 6279040"/>
              <a:gd name="connsiteY40" fmla="*/ 2600325 h 3524250"/>
              <a:gd name="connsiteX41" fmla="*/ 209550 w 6279040"/>
              <a:gd name="connsiteY41" fmla="*/ 2695575 h 3524250"/>
              <a:gd name="connsiteX42" fmla="*/ 228600 w 6279040"/>
              <a:gd name="connsiteY42" fmla="*/ 2752725 h 3524250"/>
              <a:gd name="connsiteX43" fmla="*/ 257175 w 6279040"/>
              <a:gd name="connsiteY43" fmla="*/ 2800350 h 3524250"/>
              <a:gd name="connsiteX44" fmla="*/ 381000 w 6279040"/>
              <a:gd name="connsiteY44" fmla="*/ 2962275 h 3524250"/>
              <a:gd name="connsiteX45" fmla="*/ 438150 w 6279040"/>
              <a:gd name="connsiteY45" fmla="*/ 3038475 h 3524250"/>
              <a:gd name="connsiteX46" fmla="*/ 476250 w 6279040"/>
              <a:gd name="connsiteY46" fmla="*/ 3067050 h 3524250"/>
              <a:gd name="connsiteX47" fmla="*/ 561975 w 6279040"/>
              <a:gd name="connsiteY47" fmla="*/ 3171825 h 3524250"/>
              <a:gd name="connsiteX48" fmla="*/ 590550 w 6279040"/>
              <a:gd name="connsiteY48" fmla="*/ 3190875 h 3524250"/>
              <a:gd name="connsiteX49" fmla="*/ 619125 w 6279040"/>
              <a:gd name="connsiteY49" fmla="*/ 3228975 h 3524250"/>
              <a:gd name="connsiteX50" fmla="*/ 733425 w 6279040"/>
              <a:gd name="connsiteY50" fmla="*/ 3305175 h 3524250"/>
              <a:gd name="connsiteX51" fmla="*/ 771525 w 6279040"/>
              <a:gd name="connsiteY51" fmla="*/ 3333750 h 3524250"/>
              <a:gd name="connsiteX52" fmla="*/ 800100 w 6279040"/>
              <a:gd name="connsiteY52" fmla="*/ 3343275 h 3524250"/>
              <a:gd name="connsiteX53" fmla="*/ 828675 w 6279040"/>
              <a:gd name="connsiteY53" fmla="*/ 3371850 h 3524250"/>
              <a:gd name="connsiteX54" fmla="*/ 857250 w 6279040"/>
              <a:gd name="connsiteY54" fmla="*/ 3381375 h 3524250"/>
              <a:gd name="connsiteX55" fmla="*/ 923925 w 6279040"/>
              <a:gd name="connsiteY55" fmla="*/ 3419475 h 3524250"/>
              <a:gd name="connsiteX56" fmla="*/ 990600 w 6279040"/>
              <a:gd name="connsiteY56" fmla="*/ 3448050 h 3524250"/>
              <a:gd name="connsiteX57" fmla="*/ 1076325 w 6279040"/>
              <a:gd name="connsiteY57" fmla="*/ 3486150 h 3524250"/>
              <a:gd name="connsiteX58" fmla="*/ 1133475 w 6279040"/>
              <a:gd name="connsiteY58" fmla="*/ 3495675 h 3524250"/>
              <a:gd name="connsiteX59" fmla="*/ 1257300 w 6279040"/>
              <a:gd name="connsiteY59" fmla="*/ 3524250 h 3524250"/>
              <a:gd name="connsiteX60" fmla="*/ 1485900 w 6279040"/>
              <a:gd name="connsiteY60" fmla="*/ 3514725 h 3524250"/>
              <a:gd name="connsiteX61" fmla="*/ 1514475 w 6279040"/>
              <a:gd name="connsiteY61" fmla="*/ 3505200 h 3524250"/>
              <a:gd name="connsiteX62" fmla="*/ 1619250 w 6279040"/>
              <a:gd name="connsiteY62" fmla="*/ 3486150 h 3524250"/>
              <a:gd name="connsiteX63" fmla="*/ 1647825 w 6279040"/>
              <a:gd name="connsiteY63" fmla="*/ 3457575 h 3524250"/>
              <a:gd name="connsiteX64" fmla="*/ 1676400 w 6279040"/>
              <a:gd name="connsiteY64" fmla="*/ 3448050 h 3524250"/>
              <a:gd name="connsiteX65" fmla="*/ 1781175 w 6279040"/>
              <a:gd name="connsiteY65" fmla="*/ 3409950 h 3524250"/>
              <a:gd name="connsiteX66" fmla="*/ 1866900 w 6279040"/>
              <a:gd name="connsiteY66" fmla="*/ 3352800 h 3524250"/>
              <a:gd name="connsiteX67" fmla="*/ 2000250 w 6279040"/>
              <a:gd name="connsiteY67" fmla="*/ 3276600 h 3524250"/>
              <a:gd name="connsiteX68" fmla="*/ 2019300 w 6279040"/>
              <a:gd name="connsiteY68" fmla="*/ 3248025 h 3524250"/>
              <a:gd name="connsiteX69" fmla="*/ 2095500 w 6279040"/>
              <a:gd name="connsiteY69" fmla="*/ 3200400 h 3524250"/>
              <a:gd name="connsiteX70" fmla="*/ 2228850 w 6279040"/>
              <a:gd name="connsiteY70" fmla="*/ 3057525 h 3524250"/>
              <a:gd name="connsiteX71" fmla="*/ 2276475 w 6279040"/>
              <a:gd name="connsiteY71" fmla="*/ 3019425 h 3524250"/>
              <a:gd name="connsiteX72" fmla="*/ 2305050 w 6279040"/>
              <a:gd name="connsiteY72" fmla="*/ 3000375 h 3524250"/>
              <a:gd name="connsiteX73" fmla="*/ 2409825 w 6279040"/>
              <a:gd name="connsiteY73" fmla="*/ 2876550 h 3524250"/>
              <a:gd name="connsiteX74" fmla="*/ 2447925 w 6279040"/>
              <a:gd name="connsiteY74" fmla="*/ 2838450 h 3524250"/>
              <a:gd name="connsiteX75" fmla="*/ 2514600 w 6279040"/>
              <a:gd name="connsiteY75" fmla="*/ 2762250 h 3524250"/>
              <a:gd name="connsiteX76" fmla="*/ 2543175 w 6279040"/>
              <a:gd name="connsiteY76" fmla="*/ 2733675 h 3524250"/>
              <a:gd name="connsiteX77" fmla="*/ 2609850 w 6279040"/>
              <a:gd name="connsiteY77" fmla="*/ 2647950 h 3524250"/>
              <a:gd name="connsiteX78" fmla="*/ 2705100 w 6279040"/>
              <a:gd name="connsiteY78" fmla="*/ 2543175 h 3524250"/>
              <a:gd name="connsiteX79" fmla="*/ 2752725 w 6279040"/>
              <a:gd name="connsiteY79" fmla="*/ 2514600 h 3524250"/>
              <a:gd name="connsiteX80" fmla="*/ 2867025 w 6279040"/>
              <a:gd name="connsiteY80" fmla="*/ 2438400 h 3524250"/>
              <a:gd name="connsiteX81" fmla="*/ 2933700 w 6279040"/>
              <a:gd name="connsiteY81" fmla="*/ 2409825 h 3524250"/>
              <a:gd name="connsiteX82" fmla="*/ 3095625 w 6279040"/>
              <a:gd name="connsiteY82" fmla="*/ 2371725 h 3524250"/>
              <a:gd name="connsiteX83" fmla="*/ 3295650 w 6279040"/>
              <a:gd name="connsiteY83" fmla="*/ 2362200 h 3524250"/>
              <a:gd name="connsiteX84" fmla="*/ 3524250 w 6279040"/>
              <a:gd name="connsiteY84" fmla="*/ 2343150 h 3524250"/>
              <a:gd name="connsiteX85" fmla="*/ 3629025 w 6279040"/>
              <a:gd name="connsiteY85" fmla="*/ 2333625 h 3524250"/>
              <a:gd name="connsiteX86" fmla="*/ 3762375 w 6279040"/>
              <a:gd name="connsiteY86" fmla="*/ 2314575 h 3524250"/>
              <a:gd name="connsiteX87" fmla="*/ 3826640 w 6279040"/>
              <a:gd name="connsiteY87" fmla="*/ 2432203 h 3524250"/>
              <a:gd name="connsiteX88" fmla="*/ 3952875 w 6279040"/>
              <a:gd name="connsiteY88" fmla="*/ 2247900 h 3524250"/>
              <a:gd name="connsiteX89" fmla="*/ 5927993 w 6279040"/>
              <a:gd name="connsiteY89" fmla="*/ 2723921 h 3524250"/>
              <a:gd name="connsiteX90" fmla="*/ 6279040 w 6279040"/>
              <a:gd name="connsiteY90" fmla="*/ 1791963 h 3524250"/>
              <a:gd name="connsiteX91" fmla="*/ 4533900 w 6279040"/>
              <a:gd name="connsiteY91" fmla="*/ 1304925 h 3524250"/>
              <a:gd name="connsiteX92" fmla="*/ 4514850 w 6279040"/>
              <a:gd name="connsiteY92" fmla="*/ 1009650 h 3524250"/>
              <a:gd name="connsiteX93" fmla="*/ 4505325 w 6279040"/>
              <a:gd name="connsiteY93" fmla="*/ 962025 h 3524250"/>
              <a:gd name="connsiteX94" fmla="*/ 4438650 w 6279040"/>
              <a:gd name="connsiteY94" fmla="*/ 800100 h 3524250"/>
              <a:gd name="connsiteX95" fmla="*/ 4410075 w 6279040"/>
              <a:gd name="connsiteY95" fmla="*/ 762000 h 3524250"/>
              <a:gd name="connsiteX96" fmla="*/ 4362450 w 6279040"/>
              <a:gd name="connsiteY96" fmla="*/ 666750 h 3524250"/>
              <a:gd name="connsiteX97" fmla="*/ 4305300 w 6279040"/>
              <a:gd name="connsiteY97" fmla="*/ 571500 h 3524250"/>
              <a:gd name="connsiteX98" fmla="*/ 4286250 w 6279040"/>
              <a:gd name="connsiteY98" fmla="*/ 542925 h 3524250"/>
              <a:gd name="connsiteX99" fmla="*/ 4257675 w 6279040"/>
              <a:gd name="connsiteY99" fmla="*/ 523875 h 3524250"/>
              <a:gd name="connsiteX100" fmla="*/ 4162425 w 6279040"/>
              <a:gd name="connsiteY100" fmla="*/ 400050 h 3524250"/>
              <a:gd name="connsiteX101" fmla="*/ 4076700 w 6279040"/>
              <a:gd name="connsiteY101" fmla="*/ 323850 h 3524250"/>
              <a:gd name="connsiteX102" fmla="*/ 4048125 w 6279040"/>
              <a:gd name="connsiteY102" fmla="*/ 295275 h 3524250"/>
              <a:gd name="connsiteX103" fmla="*/ 3952875 w 6279040"/>
              <a:gd name="connsiteY103" fmla="*/ 238125 h 3524250"/>
              <a:gd name="connsiteX104" fmla="*/ 3914775 w 6279040"/>
              <a:gd name="connsiteY104" fmla="*/ 209550 h 3524250"/>
              <a:gd name="connsiteX105" fmla="*/ 3829050 w 6279040"/>
              <a:gd name="connsiteY105" fmla="*/ 171450 h 3524250"/>
              <a:gd name="connsiteX106" fmla="*/ 3790950 w 6279040"/>
              <a:gd name="connsiteY106" fmla="*/ 152400 h 3524250"/>
              <a:gd name="connsiteX107" fmla="*/ 3724275 w 6279040"/>
              <a:gd name="connsiteY107" fmla="*/ 123825 h 3524250"/>
              <a:gd name="connsiteX108" fmla="*/ 3676650 w 6279040"/>
              <a:gd name="connsiteY108" fmla="*/ 95250 h 3524250"/>
              <a:gd name="connsiteX109" fmla="*/ 3600450 w 6279040"/>
              <a:gd name="connsiteY109" fmla="*/ 76200 h 3524250"/>
              <a:gd name="connsiteX110" fmla="*/ 3524250 w 6279040"/>
              <a:gd name="connsiteY110" fmla="*/ 47625 h 3524250"/>
              <a:gd name="connsiteX111" fmla="*/ 3486150 w 6279040"/>
              <a:gd name="connsiteY111" fmla="*/ 38100 h 3524250"/>
              <a:gd name="connsiteX112" fmla="*/ 3324225 w 6279040"/>
              <a:gd name="connsiteY112" fmla="*/ 19050 h 3524250"/>
              <a:gd name="connsiteX113" fmla="*/ 3152775 w 6279040"/>
              <a:gd name="connsiteY113" fmla="*/ 9525 h 3524250"/>
              <a:gd name="connsiteX114" fmla="*/ 3028950 w 6279040"/>
              <a:gd name="connsiteY114" fmla="*/ 0 h 3524250"/>
              <a:gd name="connsiteX115" fmla="*/ 1962150 w 6279040"/>
              <a:gd name="connsiteY115" fmla="*/ 19050 h 3524250"/>
              <a:gd name="connsiteX116" fmla="*/ 1733550 w 6279040"/>
              <a:gd name="connsiteY116" fmla="*/ 28575 h 3524250"/>
              <a:gd name="connsiteX117" fmla="*/ 1371600 w 6279040"/>
              <a:gd name="connsiteY117" fmla="*/ 47625 h 3524250"/>
              <a:gd name="connsiteX118" fmla="*/ 1304925 w 6279040"/>
              <a:gd name="connsiteY118" fmla="*/ 57150 h 3524250"/>
              <a:gd name="connsiteX119" fmla="*/ 1200150 w 6279040"/>
              <a:gd name="connsiteY119" fmla="*/ 66675 h 3524250"/>
              <a:gd name="connsiteX120" fmla="*/ 1143000 w 6279040"/>
              <a:gd name="connsiteY120" fmla="*/ 76200 h 3524250"/>
              <a:gd name="connsiteX121" fmla="*/ 1095375 w 6279040"/>
              <a:gd name="connsiteY121"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762375 w 6280570"/>
              <a:gd name="connsiteY86" fmla="*/ 2314575 h 3524250"/>
              <a:gd name="connsiteX87" fmla="*/ 3826640 w 6280570"/>
              <a:gd name="connsiteY87" fmla="*/ 2432203 h 3524250"/>
              <a:gd name="connsiteX88" fmla="*/ 5927993 w 6280570"/>
              <a:gd name="connsiteY88" fmla="*/ 2723921 h 3524250"/>
              <a:gd name="connsiteX89" fmla="*/ 6279040 w 6280570"/>
              <a:gd name="connsiteY89" fmla="*/ 1791963 h 3524250"/>
              <a:gd name="connsiteX90" fmla="*/ 4533900 w 6280570"/>
              <a:gd name="connsiteY90" fmla="*/ 1304925 h 3524250"/>
              <a:gd name="connsiteX91" fmla="*/ 4514850 w 6280570"/>
              <a:gd name="connsiteY91" fmla="*/ 1009650 h 3524250"/>
              <a:gd name="connsiteX92" fmla="*/ 4505325 w 6280570"/>
              <a:gd name="connsiteY92" fmla="*/ 962025 h 3524250"/>
              <a:gd name="connsiteX93" fmla="*/ 4438650 w 6280570"/>
              <a:gd name="connsiteY93" fmla="*/ 800100 h 3524250"/>
              <a:gd name="connsiteX94" fmla="*/ 4410075 w 6280570"/>
              <a:gd name="connsiteY94" fmla="*/ 762000 h 3524250"/>
              <a:gd name="connsiteX95" fmla="*/ 4362450 w 6280570"/>
              <a:gd name="connsiteY95" fmla="*/ 666750 h 3524250"/>
              <a:gd name="connsiteX96" fmla="*/ 4305300 w 6280570"/>
              <a:gd name="connsiteY96" fmla="*/ 571500 h 3524250"/>
              <a:gd name="connsiteX97" fmla="*/ 4286250 w 6280570"/>
              <a:gd name="connsiteY97" fmla="*/ 542925 h 3524250"/>
              <a:gd name="connsiteX98" fmla="*/ 4257675 w 6280570"/>
              <a:gd name="connsiteY98" fmla="*/ 523875 h 3524250"/>
              <a:gd name="connsiteX99" fmla="*/ 4162425 w 6280570"/>
              <a:gd name="connsiteY99" fmla="*/ 400050 h 3524250"/>
              <a:gd name="connsiteX100" fmla="*/ 4076700 w 6280570"/>
              <a:gd name="connsiteY100" fmla="*/ 323850 h 3524250"/>
              <a:gd name="connsiteX101" fmla="*/ 4048125 w 6280570"/>
              <a:gd name="connsiteY101" fmla="*/ 295275 h 3524250"/>
              <a:gd name="connsiteX102" fmla="*/ 3952875 w 6280570"/>
              <a:gd name="connsiteY102" fmla="*/ 238125 h 3524250"/>
              <a:gd name="connsiteX103" fmla="*/ 3914775 w 6280570"/>
              <a:gd name="connsiteY103" fmla="*/ 209550 h 3524250"/>
              <a:gd name="connsiteX104" fmla="*/ 3829050 w 6280570"/>
              <a:gd name="connsiteY104" fmla="*/ 171450 h 3524250"/>
              <a:gd name="connsiteX105" fmla="*/ 3790950 w 6280570"/>
              <a:gd name="connsiteY105" fmla="*/ 152400 h 3524250"/>
              <a:gd name="connsiteX106" fmla="*/ 3724275 w 6280570"/>
              <a:gd name="connsiteY106" fmla="*/ 123825 h 3524250"/>
              <a:gd name="connsiteX107" fmla="*/ 3676650 w 6280570"/>
              <a:gd name="connsiteY107" fmla="*/ 95250 h 3524250"/>
              <a:gd name="connsiteX108" fmla="*/ 3600450 w 6280570"/>
              <a:gd name="connsiteY108" fmla="*/ 76200 h 3524250"/>
              <a:gd name="connsiteX109" fmla="*/ 3524250 w 6280570"/>
              <a:gd name="connsiteY109" fmla="*/ 47625 h 3524250"/>
              <a:gd name="connsiteX110" fmla="*/ 3486150 w 6280570"/>
              <a:gd name="connsiteY110" fmla="*/ 38100 h 3524250"/>
              <a:gd name="connsiteX111" fmla="*/ 3324225 w 6280570"/>
              <a:gd name="connsiteY111" fmla="*/ 19050 h 3524250"/>
              <a:gd name="connsiteX112" fmla="*/ 3152775 w 6280570"/>
              <a:gd name="connsiteY112" fmla="*/ 9525 h 3524250"/>
              <a:gd name="connsiteX113" fmla="*/ 3028950 w 6280570"/>
              <a:gd name="connsiteY113" fmla="*/ 0 h 3524250"/>
              <a:gd name="connsiteX114" fmla="*/ 1962150 w 6280570"/>
              <a:gd name="connsiteY114" fmla="*/ 19050 h 3524250"/>
              <a:gd name="connsiteX115" fmla="*/ 1733550 w 6280570"/>
              <a:gd name="connsiteY115" fmla="*/ 28575 h 3524250"/>
              <a:gd name="connsiteX116" fmla="*/ 1371600 w 6280570"/>
              <a:gd name="connsiteY116" fmla="*/ 47625 h 3524250"/>
              <a:gd name="connsiteX117" fmla="*/ 1304925 w 6280570"/>
              <a:gd name="connsiteY117" fmla="*/ 57150 h 3524250"/>
              <a:gd name="connsiteX118" fmla="*/ 1200150 w 6280570"/>
              <a:gd name="connsiteY118" fmla="*/ 66675 h 3524250"/>
              <a:gd name="connsiteX119" fmla="*/ 1143000 w 6280570"/>
              <a:gd name="connsiteY119" fmla="*/ 76200 h 3524250"/>
              <a:gd name="connsiteX120" fmla="*/ 1095375 w 6280570"/>
              <a:gd name="connsiteY120"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629025 w 6280570"/>
              <a:gd name="connsiteY85" fmla="*/ 2333625 h 3524250"/>
              <a:gd name="connsiteX86" fmla="*/ 3826640 w 6280570"/>
              <a:gd name="connsiteY86" fmla="*/ 2432203 h 3524250"/>
              <a:gd name="connsiteX87" fmla="*/ 5927993 w 6280570"/>
              <a:gd name="connsiteY87" fmla="*/ 2723921 h 3524250"/>
              <a:gd name="connsiteX88" fmla="*/ 6279040 w 6280570"/>
              <a:gd name="connsiteY88" fmla="*/ 1791963 h 3524250"/>
              <a:gd name="connsiteX89" fmla="*/ 4533900 w 6280570"/>
              <a:gd name="connsiteY89" fmla="*/ 1304925 h 3524250"/>
              <a:gd name="connsiteX90" fmla="*/ 4514850 w 6280570"/>
              <a:gd name="connsiteY90" fmla="*/ 1009650 h 3524250"/>
              <a:gd name="connsiteX91" fmla="*/ 4505325 w 6280570"/>
              <a:gd name="connsiteY91" fmla="*/ 962025 h 3524250"/>
              <a:gd name="connsiteX92" fmla="*/ 4438650 w 6280570"/>
              <a:gd name="connsiteY92" fmla="*/ 800100 h 3524250"/>
              <a:gd name="connsiteX93" fmla="*/ 4410075 w 6280570"/>
              <a:gd name="connsiteY93" fmla="*/ 762000 h 3524250"/>
              <a:gd name="connsiteX94" fmla="*/ 4362450 w 6280570"/>
              <a:gd name="connsiteY94" fmla="*/ 666750 h 3524250"/>
              <a:gd name="connsiteX95" fmla="*/ 4305300 w 6280570"/>
              <a:gd name="connsiteY95" fmla="*/ 571500 h 3524250"/>
              <a:gd name="connsiteX96" fmla="*/ 4286250 w 6280570"/>
              <a:gd name="connsiteY96" fmla="*/ 542925 h 3524250"/>
              <a:gd name="connsiteX97" fmla="*/ 4257675 w 6280570"/>
              <a:gd name="connsiteY97" fmla="*/ 523875 h 3524250"/>
              <a:gd name="connsiteX98" fmla="*/ 4162425 w 6280570"/>
              <a:gd name="connsiteY98" fmla="*/ 400050 h 3524250"/>
              <a:gd name="connsiteX99" fmla="*/ 4076700 w 6280570"/>
              <a:gd name="connsiteY99" fmla="*/ 323850 h 3524250"/>
              <a:gd name="connsiteX100" fmla="*/ 4048125 w 6280570"/>
              <a:gd name="connsiteY100" fmla="*/ 295275 h 3524250"/>
              <a:gd name="connsiteX101" fmla="*/ 3952875 w 6280570"/>
              <a:gd name="connsiteY101" fmla="*/ 238125 h 3524250"/>
              <a:gd name="connsiteX102" fmla="*/ 3914775 w 6280570"/>
              <a:gd name="connsiteY102" fmla="*/ 209550 h 3524250"/>
              <a:gd name="connsiteX103" fmla="*/ 3829050 w 6280570"/>
              <a:gd name="connsiteY103" fmla="*/ 171450 h 3524250"/>
              <a:gd name="connsiteX104" fmla="*/ 3790950 w 6280570"/>
              <a:gd name="connsiteY104" fmla="*/ 152400 h 3524250"/>
              <a:gd name="connsiteX105" fmla="*/ 3724275 w 6280570"/>
              <a:gd name="connsiteY105" fmla="*/ 123825 h 3524250"/>
              <a:gd name="connsiteX106" fmla="*/ 3676650 w 6280570"/>
              <a:gd name="connsiteY106" fmla="*/ 95250 h 3524250"/>
              <a:gd name="connsiteX107" fmla="*/ 3600450 w 6280570"/>
              <a:gd name="connsiteY107" fmla="*/ 76200 h 3524250"/>
              <a:gd name="connsiteX108" fmla="*/ 3524250 w 6280570"/>
              <a:gd name="connsiteY108" fmla="*/ 47625 h 3524250"/>
              <a:gd name="connsiteX109" fmla="*/ 3486150 w 6280570"/>
              <a:gd name="connsiteY109" fmla="*/ 38100 h 3524250"/>
              <a:gd name="connsiteX110" fmla="*/ 3324225 w 6280570"/>
              <a:gd name="connsiteY110" fmla="*/ 19050 h 3524250"/>
              <a:gd name="connsiteX111" fmla="*/ 3152775 w 6280570"/>
              <a:gd name="connsiteY111" fmla="*/ 9525 h 3524250"/>
              <a:gd name="connsiteX112" fmla="*/ 3028950 w 6280570"/>
              <a:gd name="connsiteY112" fmla="*/ 0 h 3524250"/>
              <a:gd name="connsiteX113" fmla="*/ 1962150 w 6280570"/>
              <a:gd name="connsiteY113" fmla="*/ 19050 h 3524250"/>
              <a:gd name="connsiteX114" fmla="*/ 1733550 w 6280570"/>
              <a:gd name="connsiteY114" fmla="*/ 28575 h 3524250"/>
              <a:gd name="connsiteX115" fmla="*/ 1371600 w 6280570"/>
              <a:gd name="connsiteY115" fmla="*/ 47625 h 3524250"/>
              <a:gd name="connsiteX116" fmla="*/ 1304925 w 6280570"/>
              <a:gd name="connsiteY116" fmla="*/ 57150 h 3524250"/>
              <a:gd name="connsiteX117" fmla="*/ 1200150 w 6280570"/>
              <a:gd name="connsiteY117" fmla="*/ 66675 h 3524250"/>
              <a:gd name="connsiteX118" fmla="*/ 1143000 w 6280570"/>
              <a:gd name="connsiteY118" fmla="*/ 76200 h 3524250"/>
              <a:gd name="connsiteX119" fmla="*/ 1095375 w 6280570"/>
              <a:gd name="connsiteY119"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33900 w 6280570"/>
              <a:gd name="connsiteY88" fmla="*/ 1304925 h 3524250"/>
              <a:gd name="connsiteX89" fmla="*/ 4514850 w 6280570"/>
              <a:gd name="connsiteY89" fmla="*/ 1009650 h 3524250"/>
              <a:gd name="connsiteX90" fmla="*/ 4505325 w 6280570"/>
              <a:gd name="connsiteY90" fmla="*/ 962025 h 3524250"/>
              <a:gd name="connsiteX91" fmla="*/ 4438650 w 6280570"/>
              <a:gd name="connsiteY91" fmla="*/ 800100 h 3524250"/>
              <a:gd name="connsiteX92" fmla="*/ 4410075 w 6280570"/>
              <a:gd name="connsiteY92" fmla="*/ 762000 h 3524250"/>
              <a:gd name="connsiteX93" fmla="*/ 4362450 w 6280570"/>
              <a:gd name="connsiteY93" fmla="*/ 666750 h 3524250"/>
              <a:gd name="connsiteX94" fmla="*/ 4305300 w 6280570"/>
              <a:gd name="connsiteY94" fmla="*/ 571500 h 3524250"/>
              <a:gd name="connsiteX95" fmla="*/ 4286250 w 6280570"/>
              <a:gd name="connsiteY95" fmla="*/ 542925 h 3524250"/>
              <a:gd name="connsiteX96" fmla="*/ 4257675 w 6280570"/>
              <a:gd name="connsiteY96" fmla="*/ 523875 h 3524250"/>
              <a:gd name="connsiteX97" fmla="*/ 4162425 w 6280570"/>
              <a:gd name="connsiteY97" fmla="*/ 400050 h 3524250"/>
              <a:gd name="connsiteX98" fmla="*/ 4076700 w 6280570"/>
              <a:gd name="connsiteY98" fmla="*/ 323850 h 3524250"/>
              <a:gd name="connsiteX99" fmla="*/ 4048125 w 6280570"/>
              <a:gd name="connsiteY99" fmla="*/ 295275 h 3524250"/>
              <a:gd name="connsiteX100" fmla="*/ 3952875 w 6280570"/>
              <a:gd name="connsiteY100" fmla="*/ 238125 h 3524250"/>
              <a:gd name="connsiteX101" fmla="*/ 3914775 w 6280570"/>
              <a:gd name="connsiteY101" fmla="*/ 209550 h 3524250"/>
              <a:gd name="connsiteX102" fmla="*/ 3829050 w 6280570"/>
              <a:gd name="connsiteY102" fmla="*/ 171450 h 3524250"/>
              <a:gd name="connsiteX103" fmla="*/ 3790950 w 6280570"/>
              <a:gd name="connsiteY103" fmla="*/ 152400 h 3524250"/>
              <a:gd name="connsiteX104" fmla="*/ 3724275 w 6280570"/>
              <a:gd name="connsiteY104" fmla="*/ 123825 h 3524250"/>
              <a:gd name="connsiteX105" fmla="*/ 3676650 w 6280570"/>
              <a:gd name="connsiteY105" fmla="*/ 95250 h 3524250"/>
              <a:gd name="connsiteX106" fmla="*/ 3600450 w 6280570"/>
              <a:gd name="connsiteY106" fmla="*/ 76200 h 3524250"/>
              <a:gd name="connsiteX107" fmla="*/ 3524250 w 6280570"/>
              <a:gd name="connsiteY107" fmla="*/ 47625 h 3524250"/>
              <a:gd name="connsiteX108" fmla="*/ 3486150 w 6280570"/>
              <a:gd name="connsiteY108" fmla="*/ 38100 h 3524250"/>
              <a:gd name="connsiteX109" fmla="*/ 3324225 w 6280570"/>
              <a:gd name="connsiteY109" fmla="*/ 19050 h 3524250"/>
              <a:gd name="connsiteX110" fmla="*/ 3152775 w 6280570"/>
              <a:gd name="connsiteY110" fmla="*/ 9525 h 3524250"/>
              <a:gd name="connsiteX111" fmla="*/ 3028950 w 6280570"/>
              <a:gd name="connsiteY111" fmla="*/ 0 h 3524250"/>
              <a:gd name="connsiteX112" fmla="*/ 1962150 w 6280570"/>
              <a:gd name="connsiteY112" fmla="*/ 19050 h 3524250"/>
              <a:gd name="connsiteX113" fmla="*/ 1733550 w 6280570"/>
              <a:gd name="connsiteY113" fmla="*/ 28575 h 3524250"/>
              <a:gd name="connsiteX114" fmla="*/ 1371600 w 6280570"/>
              <a:gd name="connsiteY114" fmla="*/ 47625 h 3524250"/>
              <a:gd name="connsiteX115" fmla="*/ 1304925 w 6280570"/>
              <a:gd name="connsiteY115" fmla="*/ 57150 h 3524250"/>
              <a:gd name="connsiteX116" fmla="*/ 1200150 w 6280570"/>
              <a:gd name="connsiteY116" fmla="*/ 66675 h 3524250"/>
              <a:gd name="connsiteX117" fmla="*/ 1143000 w 6280570"/>
              <a:gd name="connsiteY117" fmla="*/ 76200 h 3524250"/>
              <a:gd name="connsiteX118" fmla="*/ 1095375 w 6280570"/>
              <a:gd name="connsiteY118"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4505325 w 6280570"/>
              <a:gd name="connsiteY89" fmla="*/ 962025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4514850 w 6280570"/>
              <a:gd name="connsiteY88" fmla="*/ 1009650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280570"/>
              <a:gd name="connsiteY0" fmla="*/ 85725 h 3524250"/>
              <a:gd name="connsiteX1" fmla="*/ 1009650 w 6280570"/>
              <a:gd name="connsiteY1" fmla="*/ 114300 h 3524250"/>
              <a:gd name="connsiteX2" fmla="*/ 952500 w 6280570"/>
              <a:gd name="connsiteY2" fmla="*/ 152400 h 3524250"/>
              <a:gd name="connsiteX3" fmla="*/ 885825 w 6280570"/>
              <a:gd name="connsiteY3" fmla="*/ 180975 h 3524250"/>
              <a:gd name="connsiteX4" fmla="*/ 790575 w 6280570"/>
              <a:gd name="connsiteY4" fmla="*/ 209550 h 3524250"/>
              <a:gd name="connsiteX5" fmla="*/ 762000 w 6280570"/>
              <a:gd name="connsiteY5" fmla="*/ 238125 h 3524250"/>
              <a:gd name="connsiteX6" fmla="*/ 714375 w 6280570"/>
              <a:gd name="connsiteY6" fmla="*/ 266700 h 3524250"/>
              <a:gd name="connsiteX7" fmla="*/ 676275 w 6280570"/>
              <a:gd name="connsiteY7" fmla="*/ 295275 h 3524250"/>
              <a:gd name="connsiteX8" fmla="*/ 590550 w 6280570"/>
              <a:gd name="connsiteY8" fmla="*/ 371475 h 3524250"/>
              <a:gd name="connsiteX9" fmla="*/ 542925 w 6280570"/>
              <a:gd name="connsiteY9" fmla="*/ 438150 h 3524250"/>
              <a:gd name="connsiteX10" fmla="*/ 523875 w 6280570"/>
              <a:gd name="connsiteY10" fmla="*/ 466725 h 3524250"/>
              <a:gd name="connsiteX11" fmla="*/ 485775 w 6280570"/>
              <a:gd name="connsiteY11" fmla="*/ 533400 h 3524250"/>
              <a:gd name="connsiteX12" fmla="*/ 457200 w 6280570"/>
              <a:gd name="connsiteY12" fmla="*/ 590550 h 3524250"/>
              <a:gd name="connsiteX13" fmla="*/ 438150 w 6280570"/>
              <a:gd name="connsiteY13" fmla="*/ 647700 h 3524250"/>
              <a:gd name="connsiteX14" fmla="*/ 400050 w 6280570"/>
              <a:gd name="connsiteY14" fmla="*/ 714375 h 3524250"/>
              <a:gd name="connsiteX15" fmla="*/ 381000 w 6280570"/>
              <a:gd name="connsiteY15" fmla="*/ 742950 h 3524250"/>
              <a:gd name="connsiteX16" fmla="*/ 371475 w 6280570"/>
              <a:gd name="connsiteY16" fmla="*/ 771525 h 3524250"/>
              <a:gd name="connsiteX17" fmla="*/ 352425 w 6280570"/>
              <a:gd name="connsiteY17" fmla="*/ 800100 h 3524250"/>
              <a:gd name="connsiteX18" fmla="*/ 304800 w 6280570"/>
              <a:gd name="connsiteY18" fmla="*/ 885825 h 3524250"/>
              <a:gd name="connsiteX19" fmla="*/ 295275 w 6280570"/>
              <a:gd name="connsiteY19" fmla="*/ 914400 h 3524250"/>
              <a:gd name="connsiteX20" fmla="*/ 257175 w 6280570"/>
              <a:gd name="connsiteY20" fmla="*/ 971550 h 3524250"/>
              <a:gd name="connsiteX21" fmla="*/ 247650 w 6280570"/>
              <a:gd name="connsiteY21" fmla="*/ 1000125 h 3524250"/>
              <a:gd name="connsiteX22" fmla="*/ 228600 w 6280570"/>
              <a:gd name="connsiteY22" fmla="*/ 1028700 h 3524250"/>
              <a:gd name="connsiteX23" fmla="*/ 209550 w 6280570"/>
              <a:gd name="connsiteY23" fmla="*/ 1085850 h 3524250"/>
              <a:gd name="connsiteX24" fmla="*/ 180975 w 6280570"/>
              <a:gd name="connsiteY24" fmla="*/ 1133475 h 3524250"/>
              <a:gd name="connsiteX25" fmla="*/ 161925 w 6280570"/>
              <a:gd name="connsiteY25" fmla="*/ 1162050 h 3524250"/>
              <a:gd name="connsiteX26" fmla="*/ 104775 w 6280570"/>
              <a:gd name="connsiteY26" fmla="*/ 1276350 h 3524250"/>
              <a:gd name="connsiteX27" fmla="*/ 85725 w 6280570"/>
              <a:gd name="connsiteY27" fmla="*/ 1343025 h 3524250"/>
              <a:gd name="connsiteX28" fmla="*/ 76200 w 6280570"/>
              <a:gd name="connsiteY28" fmla="*/ 1381125 h 3524250"/>
              <a:gd name="connsiteX29" fmla="*/ 38100 w 6280570"/>
              <a:gd name="connsiteY29" fmla="*/ 1466850 h 3524250"/>
              <a:gd name="connsiteX30" fmla="*/ 28575 w 6280570"/>
              <a:gd name="connsiteY30" fmla="*/ 1543050 h 3524250"/>
              <a:gd name="connsiteX31" fmla="*/ 19050 w 6280570"/>
              <a:gd name="connsiteY31" fmla="*/ 1581150 h 3524250"/>
              <a:gd name="connsiteX32" fmla="*/ 0 w 6280570"/>
              <a:gd name="connsiteY32" fmla="*/ 1714500 h 3524250"/>
              <a:gd name="connsiteX33" fmla="*/ 9525 w 6280570"/>
              <a:gd name="connsiteY33" fmla="*/ 1981200 h 3524250"/>
              <a:gd name="connsiteX34" fmla="*/ 38100 w 6280570"/>
              <a:gd name="connsiteY34" fmla="*/ 2105025 h 3524250"/>
              <a:gd name="connsiteX35" fmla="*/ 57150 w 6280570"/>
              <a:gd name="connsiteY35" fmla="*/ 2143125 h 3524250"/>
              <a:gd name="connsiteX36" fmla="*/ 76200 w 6280570"/>
              <a:gd name="connsiteY36" fmla="*/ 2209800 h 3524250"/>
              <a:gd name="connsiteX37" fmla="*/ 95250 w 6280570"/>
              <a:gd name="connsiteY37" fmla="*/ 2333625 h 3524250"/>
              <a:gd name="connsiteX38" fmla="*/ 123825 w 6280570"/>
              <a:gd name="connsiteY38" fmla="*/ 2428875 h 3524250"/>
              <a:gd name="connsiteX39" fmla="*/ 161925 w 6280570"/>
              <a:gd name="connsiteY39" fmla="*/ 2562225 h 3524250"/>
              <a:gd name="connsiteX40" fmla="*/ 180975 w 6280570"/>
              <a:gd name="connsiteY40" fmla="*/ 2600325 h 3524250"/>
              <a:gd name="connsiteX41" fmla="*/ 209550 w 6280570"/>
              <a:gd name="connsiteY41" fmla="*/ 2695575 h 3524250"/>
              <a:gd name="connsiteX42" fmla="*/ 228600 w 6280570"/>
              <a:gd name="connsiteY42" fmla="*/ 2752725 h 3524250"/>
              <a:gd name="connsiteX43" fmla="*/ 257175 w 6280570"/>
              <a:gd name="connsiteY43" fmla="*/ 2800350 h 3524250"/>
              <a:gd name="connsiteX44" fmla="*/ 381000 w 6280570"/>
              <a:gd name="connsiteY44" fmla="*/ 2962275 h 3524250"/>
              <a:gd name="connsiteX45" fmla="*/ 438150 w 6280570"/>
              <a:gd name="connsiteY45" fmla="*/ 3038475 h 3524250"/>
              <a:gd name="connsiteX46" fmla="*/ 476250 w 6280570"/>
              <a:gd name="connsiteY46" fmla="*/ 3067050 h 3524250"/>
              <a:gd name="connsiteX47" fmla="*/ 561975 w 6280570"/>
              <a:gd name="connsiteY47" fmla="*/ 3171825 h 3524250"/>
              <a:gd name="connsiteX48" fmla="*/ 590550 w 6280570"/>
              <a:gd name="connsiteY48" fmla="*/ 3190875 h 3524250"/>
              <a:gd name="connsiteX49" fmla="*/ 619125 w 6280570"/>
              <a:gd name="connsiteY49" fmla="*/ 3228975 h 3524250"/>
              <a:gd name="connsiteX50" fmla="*/ 733425 w 6280570"/>
              <a:gd name="connsiteY50" fmla="*/ 3305175 h 3524250"/>
              <a:gd name="connsiteX51" fmla="*/ 771525 w 6280570"/>
              <a:gd name="connsiteY51" fmla="*/ 3333750 h 3524250"/>
              <a:gd name="connsiteX52" fmla="*/ 800100 w 6280570"/>
              <a:gd name="connsiteY52" fmla="*/ 3343275 h 3524250"/>
              <a:gd name="connsiteX53" fmla="*/ 828675 w 6280570"/>
              <a:gd name="connsiteY53" fmla="*/ 3371850 h 3524250"/>
              <a:gd name="connsiteX54" fmla="*/ 857250 w 6280570"/>
              <a:gd name="connsiteY54" fmla="*/ 3381375 h 3524250"/>
              <a:gd name="connsiteX55" fmla="*/ 923925 w 6280570"/>
              <a:gd name="connsiteY55" fmla="*/ 3419475 h 3524250"/>
              <a:gd name="connsiteX56" fmla="*/ 990600 w 6280570"/>
              <a:gd name="connsiteY56" fmla="*/ 3448050 h 3524250"/>
              <a:gd name="connsiteX57" fmla="*/ 1076325 w 6280570"/>
              <a:gd name="connsiteY57" fmla="*/ 3486150 h 3524250"/>
              <a:gd name="connsiteX58" fmla="*/ 1133475 w 6280570"/>
              <a:gd name="connsiteY58" fmla="*/ 3495675 h 3524250"/>
              <a:gd name="connsiteX59" fmla="*/ 1257300 w 6280570"/>
              <a:gd name="connsiteY59" fmla="*/ 3524250 h 3524250"/>
              <a:gd name="connsiteX60" fmla="*/ 1485900 w 6280570"/>
              <a:gd name="connsiteY60" fmla="*/ 3514725 h 3524250"/>
              <a:gd name="connsiteX61" fmla="*/ 1514475 w 6280570"/>
              <a:gd name="connsiteY61" fmla="*/ 3505200 h 3524250"/>
              <a:gd name="connsiteX62" fmla="*/ 1619250 w 6280570"/>
              <a:gd name="connsiteY62" fmla="*/ 3486150 h 3524250"/>
              <a:gd name="connsiteX63" fmla="*/ 1647825 w 6280570"/>
              <a:gd name="connsiteY63" fmla="*/ 3457575 h 3524250"/>
              <a:gd name="connsiteX64" fmla="*/ 1676400 w 6280570"/>
              <a:gd name="connsiteY64" fmla="*/ 3448050 h 3524250"/>
              <a:gd name="connsiteX65" fmla="*/ 1781175 w 6280570"/>
              <a:gd name="connsiteY65" fmla="*/ 3409950 h 3524250"/>
              <a:gd name="connsiteX66" fmla="*/ 1866900 w 6280570"/>
              <a:gd name="connsiteY66" fmla="*/ 3352800 h 3524250"/>
              <a:gd name="connsiteX67" fmla="*/ 2000250 w 6280570"/>
              <a:gd name="connsiteY67" fmla="*/ 3276600 h 3524250"/>
              <a:gd name="connsiteX68" fmla="*/ 2019300 w 6280570"/>
              <a:gd name="connsiteY68" fmla="*/ 3248025 h 3524250"/>
              <a:gd name="connsiteX69" fmla="*/ 2095500 w 6280570"/>
              <a:gd name="connsiteY69" fmla="*/ 3200400 h 3524250"/>
              <a:gd name="connsiteX70" fmla="*/ 2228850 w 6280570"/>
              <a:gd name="connsiteY70" fmla="*/ 3057525 h 3524250"/>
              <a:gd name="connsiteX71" fmla="*/ 2276475 w 6280570"/>
              <a:gd name="connsiteY71" fmla="*/ 3019425 h 3524250"/>
              <a:gd name="connsiteX72" fmla="*/ 2305050 w 6280570"/>
              <a:gd name="connsiteY72" fmla="*/ 3000375 h 3524250"/>
              <a:gd name="connsiteX73" fmla="*/ 2409825 w 6280570"/>
              <a:gd name="connsiteY73" fmla="*/ 2876550 h 3524250"/>
              <a:gd name="connsiteX74" fmla="*/ 2447925 w 6280570"/>
              <a:gd name="connsiteY74" fmla="*/ 2838450 h 3524250"/>
              <a:gd name="connsiteX75" fmla="*/ 2514600 w 6280570"/>
              <a:gd name="connsiteY75" fmla="*/ 2762250 h 3524250"/>
              <a:gd name="connsiteX76" fmla="*/ 2543175 w 6280570"/>
              <a:gd name="connsiteY76" fmla="*/ 2733675 h 3524250"/>
              <a:gd name="connsiteX77" fmla="*/ 2609850 w 6280570"/>
              <a:gd name="connsiteY77" fmla="*/ 2647950 h 3524250"/>
              <a:gd name="connsiteX78" fmla="*/ 2705100 w 6280570"/>
              <a:gd name="connsiteY78" fmla="*/ 2543175 h 3524250"/>
              <a:gd name="connsiteX79" fmla="*/ 2752725 w 6280570"/>
              <a:gd name="connsiteY79" fmla="*/ 2514600 h 3524250"/>
              <a:gd name="connsiteX80" fmla="*/ 2867025 w 6280570"/>
              <a:gd name="connsiteY80" fmla="*/ 2438400 h 3524250"/>
              <a:gd name="connsiteX81" fmla="*/ 2933700 w 6280570"/>
              <a:gd name="connsiteY81" fmla="*/ 2409825 h 3524250"/>
              <a:gd name="connsiteX82" fmla="*/ 3095625 w 6280570"/>
              <a:gd name="connsiteY82" fmla="*/ 2371725 h 3524250"/>
              <a:gd name="connsiteX83" fmla="*/ 3295650 w 6280570"/>
              <a:gd name="connsiteY83" fmla="*/ 2362200 h 3524250"/>
              <a:gd name="connsiteX84" fmla="*/ 3524250 w 6280570"/>
              <a:gd name="connsiteY84" fmla="*/ 2343150 h 3524250"/>
              <a:gd name="connsiteX85" fmla="*/ 3826640 w 6280570"/>
              <a:gd name="connsiteY85" fmla="*/ 2432203 h 3524250"/>
              <a:gd name="connsiteX86" fmla="*/ 5927993 w 6280570"/>
              <a:gd name="connsiteY86" fmla="*/ 2723921 h 3524250"/>
              <a:gd name="connsiteX87" fmla="*/ 6279040 w 6280570"/>
              <a:gd name="connsiteY87" fmla="*/ 1791963 h 3524250"/>
              <a:gd name="connsiteX88" fmla="*/ 5958060 w 6280570"/>
              <a:gd name="connsiteY88" fmla="*/ 1714729 h 3524250"/>
              <a:gd name="connsiteX89" fmla="*/ 5386674 w 6280570"/>
              <a:gd name="connsiteY89" fmla="*/ 1645071 h 3524250"/>
              <a:gd name="connsiteX90" fmla="*/ 4438650 w 6280570"/>
              <a:gd name="connsiteY90" fmla="*/ 800100 h 3524250"/>
              <a:gd name="connsiteX91" fmla="*/ 4410075 w 6280570"/>
              <a:gd name="connsiteY91" fmla="*/ 762000 h 3524250"/>
              <a:gd name="connsiteX92" fmla="*/ 4362450 w 6280570"/>
              <a:gd name="connsiteY92" fmla="*/ 666750 h 3524250"/>
              <a:gd name="connsiteX93" fmla="*/ 4305300 w 6280570"/>
              <a:gd name="connsiteY93" fmla="*/ 571500 h 3524250"/>
              <a:gd name="connsiteX94" fmla="*/ 4286250 w 6280570"/>
              <a:gd name="connsiteY94" fmla="*/ 542925 h 3524250"/>
              <a:gd name="connsiteX95" fmla="*/ 4257675 w 6280570"/>
              <a:gd name="connsiteY95" fmla="*/ 523875 h 3524250"/>
              <a:gd name="connsiteX96" fmla="*/ 4162425 w 6280570"/>
              <a:gd name="connsiteY96" fmla="*/ 400050 h 3524250"/>
              <a:gd name="connsiteX97" fmla="*/ 4076700 w 6280570"/>
              <a:gd name="connsiteY97" fmla="*/ 323850 h 3524250"/>
              <a:gd name="connsiteX98" fmla="*/ 4048125 w 6280570"/>
              <a:gd name="connsiteY98" fmla="*/ 295275 h 3524250"/>
              <a:gd name="connsiteX99" fmla="*/ 3952875 w 6280570"/>
              <a:gd name="connsiteY99" fmla="*/ 238125 h 3524250"/>
              <a:gd name="connsiteX100" fmla="*/ 3914775 w 6280570"/>
              <a:gd name="connsiteY100" fmla="*/ 209550 h 3524250"/>
              <a:gd name="connsiteX101" fmla="*/ 3829050 w 6280570"/>
              <a:gd name="connsiteY101" fmla="*/ 171450 h 3524250"/>
              <a:gd name="connsiteX102" fmla="*/ 3790950 w 6280570"/>
              <a:gd name="connsiteY102" fmla="*/ 152400 h 3524250"/>
              <a:gd name="connsiteX103" fmla="*/ 3724275 w 6280570"/>
              <a:gd name="connsiteY103" fmla="*/ 123825 h 3524250"/>
              <a:gd name="connsiteX104" fmla="*/ 3676650 w 6280570"/>
              <a:gd name="connsiteY104" fmla="*/ 95250 h 3524250"/>
              <a:gd name="connsiteX105" fmla="*/ 3600450 w 6280570"/>
              <a:gd name="connsiteY105" fmla="*/ 76200 h 3524250"/>
              <a:gd name="connsiteX106" fmla="*/ 3524250 w 6280570"/>
              <a:gd name="connsiteY106" fmla="*/ 47625 h 3524250"/>
              <a:gd name="connsiteX107" fmla="*/ 3486150 w 6280570"/>
              <a:gd name="connsiteY107" fmla="*/ 38100 h 3524250"/>
              <a:gd name="connsiteX108" fmla="*/ 3324225 w 6280570"/>
              <a:gd name="connsiteY108" fmla="*/ 19050 h 3524250"/>
              <a:gd name="connsiteX109" fmla="*/ 3152775 w 6280570"/>
              <a:gd name="connsiteY109" fmla="*/ 9525 h 3524250"/>
              <a:gd name="connsiteX110" fmla="*/ 3028950 w 6280570"/>
              <a:gd name="connsiteY110" fmla="*/ 0 h 3524250"/>
              <a:gd name="connsiteX111" fmla="*/ 1962150 w 6280570"/>
              <a:gd name="connsiteY111" fmla="*/ 19050 h 3524250"/>
              <a:gd name="connsiteX112" fmla="*/ 1733550 w 6280570"/>
              <a:gd name="connsiteY112" fmla="*/ 28575 h 3524250"/>
              <a:gd name="connsiteX113" fmla="*/ 1371600 w 6280570"/>
              <a:gd name="connsiteY113" fmla="*/ 47625 h 3524250"/>
              <a:gd name="connsiteX114" fmla="*/ 1304925 w 6280570"/>
              <a:gd name="connsiteY114" fmla="*/ 57150 h 3524250"/>
              <a:gd name="connsiteX115" fmla="*/ 1200150 w 6280570"/>
              <a:gd name="connsiteY115" fmla="*/ 66675 h 3524250"/>
              <a:gd name="connsiteX116" fmla="*/ 1143000 w 6280570"/>
              <a:gd name="connsiteY116" fmla="*/ 76200 h 3524250"/>
              <a:gd name="connsiteX117" fmla="*/ 1095375 w 6280570"/>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410075 w 6312091"/>
              <a:gd name="connsiteY91" fmla="*/ 762000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438650 w 6312091"/>
              <a:gd name="connsiteY90" fmla="*/ 800100 h 3524250"/>
              <a:gd name="connsiteX91" fmla="*/ 4861766 w 6312091"/>
              <a:gd name="connsiteY91" fmla="*/ 1577248 h 3524250"/>
              <a:gd name="connsiteX92" fmla="*/ 4362450 w 6312091"/>
              <a:gd name="connsiteY92" fmla="*/ 666750 h 3524250"/>
              <a:gd name="connsiteX93" fmla="*/ 4305300 w 6312091"/>
              <a:gd name="connsiteY93" fmla="*/ 571500 h 3524250"/>
              <a:gd name="connsiteX94" fmla="*/ 4286250 w 6312091"/>
              <a:gd name="connsiteY94" fmla="*/ 542925 h 3524250"/>
              <a:gd name="connsiteX95" fmla="*/ 4257675 w 6312091"/>
              <a:gd name="connsiteY95" fmla="*/ 523875 h 3524250"/>
              <a:gd name="connsiteX96" fmla="*/ 4162425 w 6312091"/>
              <a:gd name="connsiteY96" fmla="*/ 400050 h 3524250"/>
              <a:gd name="connsiteX97" fmla="*/ 4076700 w 6312091"/>
              <a:gd name="connsiteY97" fmla="*/ 323850 h 3524250"/>
              <a:gd name="connsiteX98" fmla="*/ 4048125 w 6312091"/>
              <a:gd name="connsiteY98" fmla="*/ 295275 h 3524250"/>
              <a:gd name="connsiteX99" fmla="*/ 3952875 w 6312091"/>
              <a:gd name="connsiteY99" fmla="*/ 238125 h 3524250"/>
              <a:gd name="connsiteX100" fmla="*/ 3914775 w 6312091"/>
              <a:gd name="connsiteY100" fmla="*/ 209550 h 3524250"/>
              <a:gd name="connsiteX101" fmla="*/ 3829050 w 6312091"/>
              <a:gd name="connsiteY101" fmla="*/ 171450 h 3524250"/>
              <a:gd name="connsiteX102" fmla="*/ 3790950 w 6312091"/>
              <a:gd name="connsiteY102" fmla="*/ 152400 h 3524250"/>
              <a:gd name="connsiteX103" fmla="*/ 3724275 w 6312091"/>
              <a:gd name="connsiteY103" fmla="*/ 123825 h 3524250"/>
              <a:gd name="connsiteX104" fmla="*/ 3676650 w 6312091"/>
              <a:gd name="connsiteY104" fmla="*/ 95250 h 3524250"/>
              <a:gd name="connsiteX105" fmla="*/ 3600450 w 6312091"/>
              <a:gd name="connsiteY105" fmla="*/ 76200 h 3524250"/>
              <a:gd name="connsiteX106" fmla="*/ 3524250 w 6312091"/>
              <a:gd name="connsiteY106" fmla="*/ 47625 h 3524250"/>
              <a:gd name="connsiteX107" fmla="*/ 3486150 w 6312091"/>
              <a:gd name="connsiteY107" fmla="*/ 38100 h 3524250"/>
              <a:gd name="connsiteX108" fmla="*/ 3324225 w 6312091"/>
              <a:gd name="connsiteY108" fmla="*/ 19050 h 3524250"/>
              <a:gd name="connsiteX109" fmla="*/ 3152775 w 6312091"/>
              <a:gd name="connsiteY109" fmla="*/ 9525 h 3524250"/>
              <a:gd name="connsiteX110" fmla="*/ 3028950 w 6312091"/>
              <a:gd name="connsiteY110" fmla="*/ 0 h 3524250"/>
              <a:gd name="connsiteX111" fmla="*/ 1962150 w 6312091"/>
              <a:gd name="connsiteY111" fmla="*/ 19050 h 3524250"/>
              <a:gd name="connsiteX112" fmla="*/ 1733550 w 6312091"/>
              <a:gd name="connsiteY112" fmla="*/ 28575 h 3524250"/>
              <a:gd name="connsiteX113" fmla="*/ 1371600 w 6312091"/>
              <a:gd name="connsiteY113" fmla="*/ 47625 h 3524250"/>
              <a:gd name="connsiteX114" fmla="*/ 1304925 w 6312091"/>
              <a:gd name="connsiteY114" fmla="*/ 57150 h 3524250"/>
              <a:gd name="connsiteX115" fmla="*/ 1200150 w 6312091"/>
              <a:gd name="connsiteY115" fmla="*/ 66675 h 3524250"/>
              <a:gd name="connsiteX116" fmla="*/ 1143000 w 6312091"/>
              <a:gd name="connsiteY116" fmla="*/ 76200 h 3524250"/>
              <a:gd name="connsiteX117" fmla="*/ 1095375 w 6312091"/>
              <a:gd name="connsiteY117"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4076700 w 6312091"/>
              <a:gd name="connsiteY96" fmla="*/ 323850 h 3524250"/>
              <a:gd name="connsiteX97" fmla="*/ 4048125 w 6312091"/>
              <a:gd name="connsiteY97" fmla="*/ 295275 h 3524250"/>
              <a:gd name="connsiteX98" fmla="*/ 3952875 w 6312091"/>
              <a:gd name="connsiteY98" fmla="*/ 238125 h 3524250"/>
              <a:gd name="connsiteX99" fmla="*/ 3914775 w 6312091"/>
              <a:gd name="connsiteY99" fmla="*/ 209550 h 3524250"/>
              <a:gd name="connsiteX100" fmla="*/ 3829050 w 6312091"/>
              <a:gd name="connsiteY100" fmla="*/ 171450 h 3524250"/>
              <a:gd name="connsiteX101" fmla="*/ 3790950 w 6312091"/>
              <a:gd name="connsiteY101" fmla="*/ 152400 h 3524250"/>
              <a:gd name="connsiteX102" fmla="*/ 3724275 w 6312091"/>
              <a:gd name="connsiteY102" fmla="*/ 123825 h 3524250"/>
              <a:gd name="connsiteX103" fmla="*/ 3676650 w 6312091"/>
              <a:gd name="connsiteY103" fmla="*/ 95250 h 3524250"/>
              <a:gd name="connsiteX104" fmla="*/ 3600450 w 6312091"/>
              <a:gd name="connsiteY104" fmla="*/ 76200 h 3524250"/>
              <a:gd name="connsiteX105" fmla="*/ 3524250 w 6312091"/>
              <a:gd name="connsiteY105" fmla="*/ 47625 h 3524250"/>
              <a:gd name="connsiteX106" fmla="*/ 3486150 w 6312091"/>
              <a:gd name="connsiteY106" fmla="*/ 38100 h 3524250"/>
              <a:gd name="connsiteX107" fmla="*/ 3324225 w 6312091"/>
              <a:gd name="connsiteY107" fmla="*/ 19050 h 3524250"/>
              <a:gd name="connsiteX108" fmla="*/ 3152775 w 6312091"/>
              <a:gd name="connsiteY108" fmla="*/ 9525 h 3524250"/>
              <a:gd name="connsiteX109" fmla="*/ 3028950 w 6312091"/>
              <a:gd name="connsiteY109" fmla="*/ 0 h 3524250"/>
              <a:gd name="connsiteX110" fmla="*/ 1962150 w 6312091"/>
              <a:gd name="connsiteY110" fmla="*/ 19050 h 3524250"/>
              <a:gd name="connsiteX111" fmla="*/ 1733550 w 6312091"/>
              <a:gd name="connsiteY111" fmla="*/ 28575 h 3524250"/>
              <a:gd name="connsiteX112" fmla="*/ 1371600 w 6312091"/>
              <a:gd name="connsiteY112" fmla="*/ 47625 h 3524250"/>
              <a:gd name="connsiteX113" fmla="*/ 1304925 w 6312091"/>
              <a:gd name="connsiteY113" fmla="*/ 57150 h 3524250"/>
              <a:gd name="connsiteX114" fmla="*/ 1200150 w 6312091"/>
              <a:gd name="connsiteY114" fmla="*/ 66675 h 3524250"/>
              <a:gd name="connsiteX115" fmla="*/ 1143000 w 6312091"/>
              <a:gd name="connsiteY115" fmla="*/ 76200 h 3524250"/>
              <a:gd name="connsiteX116" fmla="*/ 1095375 w 6312091"/>
              <a:gd name="connsiteY116"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4076700 w 6312091"/>
              <a:gd name="connsiteY96" fmla="*/ 32385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724275 w 6312091"/>
              <a:gd name="connsiteY101" fmla="*/ 123825 h 3524250"/>
              <a:gd name="connsiteX102" fmla="*/ 3676650 w 6312091"/>
              <a:gd name="connsiteY102" fmla="*/ 95250 h 3524250"/>
              <a:gd name="connsiteX103" fmla="*/ 3600450 w 6312091"/>
              <a:gd name="connsiteY103" fmla="*/ 76200 h 3524250"/>
              <a:gd name="connsiteX104" fmla="*/ 3524250 w 6312091"/>
              <a:gd name="connsiteY104" fmla="*/ 47625 h 3524250"/>
              <a:gd name="connsiteX105" fmla="*/ 3486150 w 6312091"/>
              <a:gd name="connsiteY105" fmla="*/ 38100 h 3524250"/>
              <a:gd name="connsiteX106" fmla="*/ 3324225 w 6312091"/>
              <a:gd name="connsiteY106" fmla="*/ 19050 h 3524250"/>
              <a:gd name="connsiteX107" fmla="*/ 3152775 w 6312091"/>
              <a:gd name="connsiteY107" fmla="*/ 9525 h 3524250"/>
              <a:gd name="connsiteX108" fmla="*/ 3028950 w 6312091"/>
              <a:gd name="connsiteY108" fmla="*/ 0 h 3524250"/>
              <a:gd name="connsiteX109" fmla="*/ 1962150 w 6312091"/>
              <a:gd name="connsiteY109" fmla="*/ 19050 h 3524250"/>
              <a:gd name="connsiteX110" fmla="*/ 1733550 w 6312091"/>
              <a:gd name="connsiteY110" fmla="*/ 28575 h 3524250"/>
              <a:gd name="connsiteX111" fmla="*/ 1371600 w 6312091"/>
              <a:gd name="connsiteY111" fmla="*/ 47625 h 3524250"/>
              <a:gd name="connsiteX112" fmla="*/ 1304925 w 6312091"/>
              <a:gd name="connsiteY112" fmla="*/ 57150 h 3524250"/>
              <a:gd name="connsiteX113" fmla="*/ 1200150 w 6312091"/>
              <a:gd name="connsiteY113" fmla="*/ 66675 h 3524250"/>
              <a:gd name="connsiteX114" fmla="*/ 1143000 w 6312091"/>
              <a:gd name="connsiteY114" fmla="*/ 76200 h 3524250"/>
              <a:gd name="connsiteX115" fmla="*/ 1095375 w 6312091"/>
              <a:gd name="connsiteY115"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724275 w 6312091"/>
              <a:gd name="connsiteY101" fmla="*/ 123825 h 3524250"/>
              <a:gd name="connsiteX102" fmla="*/ 3676650 w 6312091"/>
              <a:gd name="connsiteY102" fmla="*/ 95250 h 3524250"/>
              <a:gd name="connsiteX103" fmla="*/ 3600450 w 6312091"/>
              <a:gd name="connsiteY103" fmla="*/ 76200 h 3524250"/>
              <a:gd name="connsiteX104" fmla="*/ 3524250 w 6312091"/>
              <a:gd name="connsiteY104" fmla="*/ 47625 h 3524250"/>
              <a:gd name="connsiteX105" fmla="*/ 3486150 w 6312091"/>
              <a:gd name="connsiteY105" fmla="*/ 38100 h 3524250"/>
              <a:gd name="connsiteX106" fmla="*/ 3324225 w 6312091"/>
              <a:gd name="connsiteY106" fmla="*/ 19050 h 3524250"/>
              <a:gd name="connsiteX107" fmla="*/ 3152775 w 6312091"/>
              <a:gd name="connsiteY107" fmla="*/ 9525 h 3524250"/>
              <a:gd name="connsiteX108" fmla="*/ 3028950 w 6312091"/>
              <a:gd name="connsiteY108" fmla="*/ 0 h 3524250"/>
              <a:gd name="connsiteX109" fmla="*/ 1962150 w 6312091"/>
              <a:gd name="connsiteY109" fmla="*/ 19050 h 3524250"/>
              <a:gd name="connsiteX110" fmla="*/ 1733550 w 6312091"/>
              <a:gd name="connsiteY110" fmla="*/ 28575 h 3524250"/>
              <a:gd name="connsiteX111" fmla="*/ 1371600 w 6312091"/>
              <a:gd name="connsiteY111" fmla="*/ 47625 h 3524250"/>
              <a:gd name="connsiteX112" fmla="*/ 1304925 w 6312091"/>
              <a:gd name="connsiteY112" fmla="*/ 57150 h 3524250"/>
              <a:gd name="connsiteX113" fmla="*/ 1200150 w 6312091"/>
              <a:gd name="connsiteY113" fmla="*/ 66675 h 3524250"/>
              <a:gd name="connsiteX114" fmla="*/ 1143000 w 6312091"/>
              <a:gd name="connsiteY114" fmla="*/ 76200 h 3524250"/>
              <a:gd name="connsiteX115" fmla="*/ 1095375 w 6312091"/>
              <a:gd name="connsiteY115"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724275 w 6312091"/>
              <a:gd name="connsiteY101" fmla="*/ 123825 h 3524250"/>
              <a:gd name="connsiteX102" fmla="*/ 3676650 w 6312091"/>
              <a:gd name="connsiteY102" fmla="*/ 95250 h 3524250"/>
              <a:gd name="connsiteX103" fmla="*/ 3600450 w 6312091"/>
              <a:gd name="connsiteY103" fmla="*/ 76200 h 3524250"/>
              <a:gd name="connsiteX104" fmla="*/ 3524250 w 6312091"/>
              <a:gd name="connsiteY104" fmla="*/ 47625 h 3524250"/>
              <a:gd name="connsiteX105" fmla="*/ 3486150 w 6312091"/>
              <a:gd name="connsiteY105" fmla="*/ 38100 h 3524250"/>
              <a:gd name="connsiteX106" fmla="*/ 3152775 w 6312091"/>
              <a:gd name="connsiteY106" fmla="*/ 9525 h 3524250"/>
              <a:gd name="connsiteX107" fmla="*/ 3028950 w 6312091"/>
              <a:gd name="connsiteY107" fmla="*/ 0 h 3524250"/>
              <a:gd name="connsiteX108" fmla="*/ 1962150 w 6312091"/>
              <a:gd name="connsiteY108" fmla="*/ 19050 h 3524250"/>
              <a:gd name="connsiteX109" fmla="*/ 1733550 w 6312091"/>
              <a:gd name="connsiteY109" fmla="*/ 28575 h 3524250"/>
              <a:gd name="connsiteX110" fmla="*/ 1371600 w 6312091"/>
              <a:gd name="connsiteY110" fmla="*/ 47625 h 3524250"/>
              <a:gd name="connsiteX111" fmla="*/ 1304925 w 6312091"/>
              <a:gd name="connsiteY111" fmla="*/ 57150 h 3524250"/>
              <a:gd name="connsiteX112" fmla="*/ 1200150 w 6312091"/>
              <a:gd name="connsiteY112" fmla="*/ 66675 h 3524250"/>
              <a:gd name="connsiteX113" fmla="*/ 1143000 w 6312091"/>
              <a:gd name="connsiteY113" fmla="*/ 76200 h 3524250"/>
              <a:gd name="connsiteX114" fmla="*/ 1095375 w 6312091"/>
              <a:gd name="connsiteY114"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724275 w 6312091"/>
              <a:gd name="connsiteY101" fmla="*/ 123825 h 3524250"/>
              <a:gd name="connsiteX102" fmla="*/ 3676650 w 6312091"/>
              <a:gd name="connsiteY102" fmla="*/ 95250 h 3524250"/>
              <a:gd name="connsiteX103" fmla="*/ 3524250 w 6312091"/>
              <a:gd name="connsiteY103" fmla="*/ 47625 h 3524250"/>
              <a:gd name="connsiteX104" fmla="*/ 3486150 w 6312091"/>
              <a:gd name="connsiteY104" fmla="*/ 38100 h 3524250"/>
              <a:gd name="connsiteX105" fmla="*/ 3152775 w 6312091"/>
              <a:gd name="connsiteY105" fmla="*/ 9525 h 3524250"/>
              <a:gd name="connsiteX106" fmla="*/ 3028950 w 6312091"/>
              <a:gd name="connsiteY106" fmla="*/ 0 h 3524250"/>
              <a:gd name="connsiteX107" fmla="*/ 1962150 w 6312091"/>
              <a:gd name="connsiteY107" fmla="*/ 19050 h 3524250"/>
              <a:gd name="connsiteX108" fmla="*/ 1733550 w 6312091"/>
              <a:gd name="connsiteY108" fmla="*/ 28575 h 3524250"/>
              <a:gd name="connsiteX109" fmla="*/ 1371600 w 6312091"/>
              <a:gd name="connsiteY109" fmla="*/ 47625 h 3524250"/>
              <a:gd name="connsiteX110" fmla="*/ 1304925 w 6312091"/>
              <a:gd name="connsiteY110" fmla="*/ 57150 h 3524250"/>
              <a:gd name="connsiteX111" fmla="*/ 1200150 w 6312091"/>
              <a:gd name="connsiteY111" fmla="*/ 66675 h 3524250"/>
              <a:gd name="connsiteX112" fmla="*/ 1143000 w 6312091"/>
              <a:gd name="connsiteY112" fmla="*/ 76200 h 3524250"/>
              <a:gd name="connsiteX113" fmla="*/ 1095375 w 6312091"/>
              <a:gd name="connsiteY113"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906628 w 6312091"/>
              <a:gd name="connsiteY101" fmla="*/ 170264 h 3524250"/>
              <a:gd name="connsiteX102" fmla="*/ 3724275 w 6312091"/>
              <a:gd name="connsiteY102" fmla="*/ 123825 h 3524250"/>
              <a:gd name="connsiteX103" fmla="*/ 3676650 w 6312091"/>
              <a:gd name="connsiteY103" fmla="*/ 95250 h 3524250"/>
              <a:gd name="connsiteX104" fmla="*/ 3524250 w 6312091"/>
              <a:gd name="connsiteY104" fmla="*/ 47625 h 3524250"/>
              <a:gd name="connsiteX105" fmla="*/ 3486150 w 6312091"/>
              <a:gd name="connsiteY105" fmla="*/ 38100 h 3524250"/>
              <a:gd name="connsiteX106" fmla="*/ 3152775 w 6312091"/>
              <a:gd name="connsiteY106" fmla="*/ 9525 h 3524250"/>
              <a:gd name="connsiteX107" fmla="*/ 3028950 w 6312091"/>
              <a:gd name="connsiteY107" fmla="*/ 0 h 3524250"/>
              <a:gd name="connsiteX108" fmla="*/ 1962150 w 6312091"/>
              <a:gd name="connsiteY108" fmla="*/ 19050 h 3524250"/>
              <a:gd name="connsiteX109" fmla="*/ 1733550 w 6312091"/>
              <a:gd name="connsiteY109" fmla="*/ 28575 h 3524250"/>
              <a:gd name="connsiteX110" fmla="*/ 1371600 w 6312091"/>
              <a:gd name="connsiteY110" fmla="*/ 47625 h 3524250"/>
              <a:gd name="connsiteX111" fmla="*/ 1304925 w 6312091"/>
              <a:gd name="connsiteY111" fmla="*/ 57150 h 3524250"/>
              <a:gd name="connsiteX112" fmla="*/ 1200150 w 6312091"/>
              <a:gd name="connsiteY112" fmla="*/ 66675 h 3524250"/>
              <a:gd name="connsiteX113" fmla="*/ 1143000 w 6312091"/>
              <a:gd name="connsiteY113" fmla="*/ 76200 h 3524250"/>
              <a:gd name="connsiteX114" fmla="*/ 1095375 w 6312091"/>
              <a:gd name="connsiteY114"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906628 w 6312091"/>
              <a:gd name="connsiteY101" fmla="*/ 170264 h 3524250"/>
              <a:gd name="connsiteX102" fmla="*/ 3676650 w 6312091"/>
              <a:gd name="connsiteY102" fmla="*/ 95250 h 3524250"/>
              <a:gd name="connsiteX103" fmla="*/ 3524250 w 6312091"/>
              <a:gd name="connsiteY103" fmla="*/ 47625 h 3524250"/>
              <a:gd name="connsiteX104" fmla="*/ 3486150 w 6312091"/>
              <a:gd name="connsiteY104" fmla="*/ 38100 h 3524250"/>
              <a:gd name="connsiteX105" fmla="*/ 3152775 w 6312091"/>
              <a:gd name="connsiteY105" fmla="*/ 9525 h 3524250"/>
              <a:gd name="connsiteX106" fmla="*/ 3028950 w 6312091"/>
              <a:gd name="connsiteY106" fmla="*/ 0 h 3524250"/>
              <a:gd name="connsiteX107" fmla="*/ 1962150 w 6312091"/>
              <a:gd name="connsiteY107" fmla="*/ 19050 h 3524250"/>
              <a:gd name="connsiteX108" fmla="*/ 1733550 w 6312091"/>
              <a:gd name="connsiteY108" fmla="*/ 28575 h 3524250"/>
              <a:gd name="connsiteX109" fmla="*/ 1371600 w 6312091"/>
              <a:gd name="connsiteY109" fmla="*/ 47625 h 3524250"/>
              <a:gd name="connsiteX110" fmla="*/ 1304925 w 6312091"/>
              <a:gd name="connsiteY110" fmla="*/ 57150 h 3524250"/>
              <a:gd name="connsiteX111" fmla="*/ 1200150 w 6312091"/>
              <a:gd name="connsiteY111" fmla="*/ 66675 h 3524250"/>
              <a:gd name="connsiteX112" fmla="*/ 1143000 w 6312091"/>
              <a:gd name="connsiteY112" fmla="*/ 76200 h 3524250"/>
              <a:gd name="connsiteX113" fmla="*/ 1095375 w 6312091"/>
              <a:gd name="connsiteY113"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906628 w 6312091"/>
              <a:gd name="connsiteY101" fmla="*/ 170264 h 3524250"/>
              <a:gd name="connsiteX102" fmla="*/ 3524250 w 6312091"/>
              <a:gd name="connsiteY102" fmla="*/ 47625 h 3524250"/>
              <a:gd name="connsiteX103" fmla="*/ 3486150 w 6312091"/>
              <a:gd name="connsiteY103" fmla="*/ 38100 h 3524250"/>
              <a:gd name="connsiteX104" fmla="*/ 3152775 w 6312091"/>
              <a:gd name="connsiteY104" fmla="*/ 9525 h 3524250"/>
              <a:gd name="connsiteX105" fmla="*/ 3028950 w 6312091"/>
              <a:gd name="connsiteY105" fmla="*/ 0 h 3524250"/>
              <a:gd name="connsiteX106" fmla="*/ 1962150 w 6312091"/>
              <a:gd name="connsiteY106" fmla="*/ 19050 h 3524250"/>
              <a:gd name="connsiteX107" fmla="*/ 1733550 w 6312091"/>
              <a:gd name="connsiteY107" fmla="*/ 28575 h 3524250"/>
              <a:gd name="connsiteX108" fmla="*/ 1371600 w 6312091"/>
              <a:gd name="connsiteY108" fmla="*/ 47625 h 3524250"/>
              <a:gd name="connsiteX109" fmla="*/ 1304925 w 6312091"/>
              <a:gd name="connsiteY109" fmla="*/ 57150 h 3524250"/>
              <a:gd name="connsiteX110" fmla="*/ 1200150 w 6312091"/>
              <a:gd name="connsiteY110" fmla="*/ 66675 h 3524250"/>
              <a:gd name="connsiteX111" fmla="*/ 1143000 w 6312091"/>
              <a:gd name="connsiteY111" fmla="*/ 76200 h 3524250"/>
              <a:gd name="connsiteX112" fmla="*/ 1095375 w 6312091"/>
              <a:gd name="connsiteY112"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914775 w 6312091"/>
              <a:gd name="connsiteY98" fmla="*/ 209550 h 3524250"/>
              <a:gd name="connsiteX99" fmla="*/ 3829050 w 6312091"/>
              <a:gd name="connsiteY99" fmla="*/ 171450 h 3524250"/>
              <a:gd name="connsiteX100" fmla="*/ 3790950 w 6312091"/>
              <a:gd name="connsiteY100" fmla="*/ 152400 h 3524250"/>
              <a:gd name="connsiteX101" fmla="*/ 3524250 w 6312091"/>
              <a:gd name="connsiteY101" fmla="*/ 47625 h 3524250"/>
              <a:gd name="connsiteX102" fmla="*/ 3486150 w 6312091"/>
              <a:gd name="connsiteY102" fmla="*/ 38100 h 3524250"/>
              <a:gd name="connsiteX103" fmla="*/ 3152775 w 6312091"/>
              <a:gd name="connsiteY103" fmla="*/ 9525 h 3524250"/>
              <a:gd name="connsiteX104" fmla="*/ 3028950 w 6312091"/>
              <a:gd name="connsiteY104" fmla="*/ 0 h 3524250"/>
              <a:gd name="connsiteX105" fmla="*/ 1962150 w 6312091"/>
              <a:gd name="connsiteY105" fmla="*/ 19050 h 3524250"/>
              <a:gd name="connsiteX106" fmla="*/ 1733550 w 6312091"/>
              <a:gd name="connsiteY106" fmla="*/ 28575 h 3524250"/>
              <a:gd name="connsiteX107" fmla="*/ 1371600 w 6312091"/>
              <a:gd name="connsiteY107" fmla="*/ 47625 h 3524250"/>
              <a:gd name="connsiteX108" fmla="*/ 1304925 w 6312091"/>
              <a:gd name="connsiteY108" fmla="*/ 57150 h 3524250"/>
              <a:gd name="connsiteX109" fmla="*/ 1200150 w 6312091"/>
              <a:gd name="connsiteY109" fmla="*/ 66675 h 3524250"/>
              <a:gd name="connsiteX110" fmla="*/ 1143000 w 6312091"/>
              <a:gd name="connsiteY110" fmla="*/ 76200 h 3524250"/>
              <a:gd name="connsiteX111" fmla="*/ 1095375 w 6312091"/>
              <a:gd name="connsiteY111"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952875 w 6312091"/>
              <a:gd name="connsiteY97" fmla="*/ 238125 h 3524250"/>
              <a:gd name="connsiteX98" fmla="*/ 3829050 w 6312091"/>
              <a:gd name="connsiteY98" fmla="*/ 171450 h 3524250"/>
              <a:gd name="connsiteX99" fmla="*/ 3790950 w 6312091"/>
              <a:gd name="connsiteY99" fmla="*/ 152400 h 3524250"/>
              <a:gd name="connsiteX100" fmla="*/ 3524250 w 6312091"/>
              <a:gd name="connsiteY100" fmla="*/ 47625 h 3524250"/>
              <a:gd name="connsiteX101" fmla="*/ 3486150 w 6312091"/>
              <a:gd name="connsiteY101" fmla="*/ 38100 h 3524250"/>
              <a:gd name="connsiteX102" fmla="*/ 3152775 w 6312091"/>
              <a:gd name="connsiteY102" fmla="*/ 9525 h 3524250"/>
              <a:gd name="connsiteX103" fmla="*/ 3028950 w 6312091"/>
              <a:gd name="connsiteY103" fmla="*/ 0 h 3524250"/>
              <a:gd name="connsiteX104" fmla="*/ 1962150 w 6312091"/>
              <a:gd name="connsiteY104" fmla="*/ 19050 h 3524250"/>
              <a:gd name="connsiteX105" fmla="*/ 1733550 w 6312091"/>
              <a:gd name="connsiteY105" fmla="*/ 28575 h 3524250"/>
              <a:gd name="connsiteX106" fmla="*/ 1371600 w 6312091"/>
              <a:gd name="connsiteY106" fmla="*/ 47625 h 3524250"/>
              <a:gd name="connsiteX107" fmla="*/ 1304925 w 6312091"/>
              <a:gd name="connsiteY107" fmla="*/ 57150 h 3524250"/>
              <a:gd name="connsiteX108" fmla="*/ 1200150 w 6312091"/>
              <a:gd name="connsiteY108" fmla="*/ 66675 h 3524250"/>
              <a:gd name="connsiteX109" fmla="*/ 1143000 w 6312091"/>
              <a:gd name="connsiteY109" fmla="*/ 76200 h 3524250"/>
              <a:gd name="connsiteX110" fmla="*/ 1095375 w 6312091"/>
              <a:gd name="connsiteY110"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829050 w 6312091"/>
              <a:gd name="connsiteY97" fmla="*/ 171450 h 3524250"/>
              <a:gd name="connsiteX98" fmla="*/ 3790950 w 6312091"/>
              <a:gd name="connsiteY98" fmla="*/ 152400 h 3524250"/>
              <a:gd name="connsiteX99" fmla="*/ 3524250 w 6312091"/>
              <a:gd name="connsiteY99" fmla="*/ 47625 h 3524250"/>
              <a:gd name="connsiteX100" fmla="*/ 3486150 w 6312091"/>
              <a:gd name="connsiteY100" fmla="*/ 38100 h 3524250"/>
              <a:gd name="connsiteX101" fmla="*/ 3152775 w 6312091"/>
              <a:gd name="connsiteY101" fmla="*/ 9525 h 3524250"/>
              <a:gd name="connsiteX102" fmla="*/ 3028950 w 6312091"/>
              <a:gd name="connsiteY102" fmla="*/ 0 h 3524250"/>
              <a:gd name="connsiteX103" fmla="*/ 1962150 w 6312091"/>
              <a:gd name="connsiteY103" fmla="*/ 19050 h 3524250"/>
              <a:gd name="connsiteX104" fmla="*/ 1733550 w 6312091"/>
              <a:gd name="connsiteY104" fmla="*/ 28575 h 3524250"/>
              <a:gd name="connsiteX105" fmla="*/ 1371600 w 6312091"/>
              <a:gd name="connsiteY105" fmla="*/ 47625 h 3524250"/>
              <a:gd name="connsiteX106" fmla="*/ 1304925 w 6312091"/>
              <a:gd name="connsiteY106" fmla="*/ 57150 h 3524250"/>
              <a:gd name="connsiteX107" fmla="*/ 1200150 w 6312091"/>
              <a:gd name="connsiteY107" fmla="*/ 66675 h 3524250"/>
              <a:gd name="connsiteX108" fmla="*/ 1143000 w 6312091"/>
              <a:gd name="connsiteY108" fmla="*/ 76200 h 3524250"/>
              <a:gd name="connsiteX109" fmla="*/ 1095375 w 6312091"/>
              <a:gd name="connsiteY109" fmla="*/ 85725 h 3524250"/>
              <a:gd name="connsiteX0" fmla="*/ 1095375 w 6312091"/>
              <a:gd name="connsiteY0" fmla="*/ 85725 h 3524250"/>
              <a:gd name="connsiteX1" fmla="*/ 1009650 w 6312091"/>
              <a:gd name="connsiteY1" fmla="*/ 114300 h 3524250"/>
              <a:gd name="connsiteX2" fmla="*/ 952500 w 6312091"/>
              <a:gd name="connsiteY2" fmla="*/ 152400 h 3524250"/>
              <a:gd name="connsiteX3" fmla="*/ 885825 w 6312091"/>
              <a:gd name="connsiteY3" fmla="*/ 180975 h 3524250"/>
              <a:gd name="connsiteX4" fmla="*/ 790575 w 6312091"/>
              <a:gd name="connsiteY4" fmla="*/ 209550 h 3524250"/>
              <a:gd name="connsiteX5" fmla="*/ 762000 w 6312091"/>
              <a:gd name="connsiteY5" fmla="*/ 238125 h 3524250"/>
              <a:gd name="connsiteX6" fmla="*/ 714375 w 6312091"/>
              <a:gd name="connsiteY6" fmla="*/ 266700 h 3524250"/>
              <a:gd name="connsiteX7" fmla="*/ 676275 w 6312091"/>
              <a:gd name="connsiteY7" fmla="*/ 295275 h 3524250"/>
              <a:gd name="connsiteX8" fmla="*/ 590550 w 6312091"/>
              <a:gd name="connsiteY8" fmla="*/ 371475 h 3524250"/>
              <a:gd name="connsiteX9" fmla="*/ 542925 w 6312091"/>
              <a:gd name="connsiteY9" fmla="*/ 438150 h 3524250"/>
              <a:gd name="connsiteX10" fmla="*/ 523875 w 6312091"/>
              <a:gd name="connsiteY10" fmla="*/ 466725 h 3524250"/>
              <a:gd name="connsiteX11" fmla="*/ 485775 w 6312091"/>
              <a:gd name="connsiteY11" fmla="*/ 533400 h 3524250"/>
              <a:gd name="connsiteX12" fmla="*/ 457200 w 6312091"/>
              <a:gd name="connsiteY12" fmla="*/ 590550 h 3524250"/>
              <a:gd name="connsiteX13" fmla="*/ 438150 w 6312091"/>
              <a:gd name="connsiteY13" fmla="*/ 647700 h 3524250"/>
              <a:gd name="connsiteX14" fmla="*/ 400050 w 6312091"/>
              <a:gd name="connsiteY14" fmla="*/ 714375 h 3524250"/>
              <a:gd name="connsiteX15" fmla="*/ 381000 w 6312091"/>
              <a:gd name="connsiteY15" fmla="*/ 742950 h 3524250"/>
              <a:gd name="connsiteX16" fmla="*/ 371475 w 6312091"/>
              <a:gd name="connsiteY16" fmla="*/ 771525 h 3524250"/>
              <a:gd name="connsiteX17" fmla="*/ 352425 w 6312091"/>
              <a:gd name="connsiteY17" fmla="*/ 800100 h 3524250"/>
              <a:gd name="connsiteX18" fmla="*/ 304800 w 6312091"/>
              <a:gd name="connsiteY18" fmla="*/ 885825 h 3524250"/>
              <a:gd name="connsiteX19" fmla="*/ 295275 w 6312091"/>
              <a:gd name="connsiteY19" fmla="*/ 914400 h 3524250"/>
              <a:gd name="connsiteX20" fmla="*/ 257175 w 6312091"/>
              <a:gd name="connsiteY20" fmla="*/ 971550 h 3524250"/>
              <a:gd name="connsiteX21" fmla="*/ 247650 w 6312091"/>
              <a:gd name="connsiteY21" fmla="*/ 1000125 h 3524250"/>
              <a:gd name="connsiteX22" fmla="*/ 228600 w 6312091"/>
              <a:gd name="connsiteY22" fmla="*/ 1028700 h 3524250"/>
              <a:gd name="connsiteX23" fmla="*/ 209550 w 6312091"/>
              <a:gd name="connsiteY23" fmla="*/ 1085850 h 3524250"/>
              <a:gd name="connsiteX24" fmla="*/ 180975 w 6312091"/>
              <a:gd name="connsiteY24" fmla="*/ 1133475 h 3524250"/>
              <a:gd name="connsiteX25" fmla="*/ 161925 w 6312091"/>
              <a:gd name="connsiteY25" fmla="*/ 1162050 h 3524250"/>
              <a:gd name="connsiteX26" fmla="*/ 104775 w 6312091"/>
              <a:gd name="connsiteY26" fmla="*/ 1276350 h 3524250"/>
              <a:gd name="connsiteX27" fmla="*/ 85725 w 6312091"/>
              <a:gd name="connsiteY27" fmla="*/ 1343025 h 3524250"/>
              <a:gd name="connsiteX28" fmla="*/ 76200 w 6312091"/>
              <a:gd name="connsiteY28" fmla="*/ 1381125 h 3524250"/>
              <a:gd name="connsiteX29" fmla="*/ 38100 w 6312091"/>
              <a:gd name="connsiteY29" fmla="*/ 1466850 h 3524250"/>
              <a:gd name="connsiteX30" fmla="*/ 28575 w 6312091"/>
              <a:gd name="connsiteY30" fmla="*/ 1543050 h 3524250"/>
              <a:gd name="connsiteX31" fmla="*/ 19050 w 6312091"/>
              <a:gd name="connsiteY31" fmla="*/ 1581150 h 3524250"/>
              <a:gd name="connsiteX32" fmla="*/ 0 w 6312091"/>
              <a:gd name="connsiteY32" fmla="*/ 1714500 h 3524250"/>
              <a:gd name="connsiteX33" fmla="*/ 9525 w 6312091"/>
              <a:gd name="connsiteY33" fmla="*/ 1981200 h 3524250"/>
              <a:gd name="connsiteX34" fmla="*/ 38100 w 6312091"/>
              <a:gd name="connsiteY34" fmla="*/ 2105025 h 3524250"/>
              <a:gd name="connsiteX35" fmla="*/ 57150 w 6312091"/>
              <a:gd name="connsiteY35" fmla="*/ 2143125 h 3524250"/>
              <a:gd name="connsiteX36" fmla="*/ 76200 w 6312091"/>
              <a:gd name="connsiteY36" fmla="*/ 2209800 h 3524250"/>
              <a:gd name="connsiteX37" fmla="*/ 95250 w 6312091"/>
              <a:gd name="connsiteY37" fmla="*/ 2333625 h 3524250"/>
              <a:gd name="connsiteX38" fmla="*/ 123825 w 6312091"/>
              <a:gd name="connsiteY38" fmla="*/ 2428875 h 3524250"/>
              <a:gd name="connsiteX39" fmla="*/ 161925 w 6312091"/>
              <a:gd name="connsiteY39" fmla="*/ 2562225 h 3524250"/>
              <a:gd name="connsiteX40" fmla="*/ 180975 w 6312091"/>
              <a:gd name="connsiteY40" fmla="*/ 2600325 h 3524250"/>
              <a:gd name="connsiteX41" fmla="*/ 209550 w 6312091"/>
              <a:gd name="connsiteY41" fmla="*/ 2695575 h 3524250"/>
              <a:gd name="connsiteX42" fmla="*/ 228600 w 6312091"/>
              <a:gd name="connsiteY42" fmla="*/ 2752725 h 3524250"/>
              <a:gd name="connsiteX43" fmla="*/ 257175 w 6312091"/>
              <a:gd name="connsiteY43" fmla="*/ 2800350 h 3524250"/>
              <a:gd name="connsiteX44" fmla="*/ 381000 w 6312091"/>
              <a:gd name="connsiteY44" fmla="*/ 2962275 h 3524250"/>
              <a:gd name="connsiteX45" fmla="*/ 438150 w 6312091"/>
              <a:gd name="connsiteY45" fmla="*/ 3038475 h 3524250"/>
              <a:gd name="connsiteX46" fmla="*/ 476250 w 6312091"/>
              <a:gd name="connsiteY46" fmla="*/ 3067050 h 3524250"/>
              <a:gd name="connsiteX47" fmla="*/ 561975 w 6312091"/>
              <a:gd name="connsiteY47" fmla="*/ 3171825 h 3524250"/>
              <a:gd name="connsiteX48" fmla="*/ 590550 w 6312091"/>
              <a:gd name="connsiteY48" fmla="*/ 3190875 h 3524250"/>
              <a:gd name="connsiteX49" fmla="*/ 619125 w 6312091"/>
              <a:gd name="connsiteY49" fmla="*/ 3228975 h 3524250"/>
              <a:gd name="connsiteX50" fmla="*/ 733425 w 6312091"/>
              <a:gd name="connsiteY50" fmla="*/ 3305175 h 3524250"/>
              <a:gd name="connsiteX51" fmla="*/ 771525 w 6312091"/>
              <a:gd name="connsiteY51" fmla="*/ 3333750 h 3524250"/>
              <a:gd name="connsiteX52" fmla="*/ 800100 w 6312091"/>
              <a:gd name="connsiteY52" fmla="*/ 3343275 h 3524250"/>
              <a:gd name="connsiteX53" fmla="*/ 828675 w 6312091"/>
              <a:gd name="connsiteY53" fmla="*/ 3371850 h 3524250"/>
              <a:gd name="connsiteX54" fmla="*/ 857250 w 6312091"/>
              <a:gd name="connsiteY54" fmla="*/ 3381375 h 3524250"/>
              <a:gd name="connsiteX55" fmla="*/ 923925 w 6312091"/>
              <a:gd name="connsiteY55" fmla="*/ 3419475 h 3524250"/>
              <a:gd name="connsiteX56" fmla="*/ 990600 w 6312091"/>
              <a:gd name="connsiteY56" fmla="*/ 3448050 h 3524250"/>
              <a:gd name="connsiteX57" fmla="*/ 1076325 w 6312091"/>
              <a:gd name="connsiteY57" fmla="*/ 3486150 h 3524250"/>
              <a:gd name="connsiteX58" fmla="*/ 1133475 w 6312091"/>
              <a:gd name="connsiteY58" fmla="*/ 3495675 h 3524250"/>
              <a:gd name="connsiteX59" fmla="*/ 1257300 w 6312091"/>
              <a:gd name="connsiteY59" fmla="*/ 3524250 h 3524250"/>
              <a:gd name="connsiteX60" fmla="*/ 1485900 w 6312091"/>
              <a:gd name="connsiteY60" fmla="*/ 3514725 h 3524250"/>
              <a:gd name="connsiteX61" fmla="*/ 1514475 w 6312091"/>
              <a:gd name="connsiteY61" fmla="*/ 3505200 h 3524250"/>
              <a:gd name="connsiteX62" fmla="*/ 1619250 w 6312091"/>
              <a:gd name="connsiteY62" fmla="*/ 3486150 h 3524250"/>
              <a:gd name="connsiteX63" fmla="*/ 1647825 w 6312091"/>
              <a:gd name="connsiteY63" fmla="*/ 3457575 h 3524250"/>
              <a:gd name="connsiteX64" fmla="*/ 1676400 w 6312091"/>
              <a:gd name="connsiteY64" fmla="*/ 3448050 h 3524250"/>
              <a:gd name="connsiteX65" fmla="*/ 1781175 w 6312091"/>
              <a:gd name="connsiteY65" fmla="*/ 3409950 h 3524250"/>
              <a:gd name="connsiteX66" fmla="*/ 1866900 w 6312091"/>
              <a:gd name="connsiteY66" fmla="*/ 3352800 h 3524250"/>
              <a:gd name="connsiteX67" fmla="*/ 2000250 w 6312091"/>
              <a:gd name="connsiteY67" fmla="*/ 3276600 h 3524250"/>
              <a:gd name="connsiteX68" fmla="*/ 2019300 w 6312091"/>
              <a:gd name="connsiteY68" fmla="*/ 3248025 h 3524250"/>
              <a:gd name="connsiteX69" fmla="*/ 2095500 w 6312091"/>
              <a:gd name="connsiteY69" fmla="*/ 3200400 h 3524250"/>
              <a:gd name="connsiteX70" fmla="*/ 2228850 w 6312091"/>
              <a:gd name="connsiteY70" fmla="*/ 3057525 h 3524250"/>
              <a:gd name="connsiteX71" fmla="*/ 2276475 w 6312091"/>
              <a:gd name="connsiteY71" fmla="*/ 3019425 h 3524250"/>
              <a:gd name="connsiteX72" fmla="*/ 2305050 w 6312091"/>
              <a:gd name="connsiteY72" fmla="*/ 3000375 h 3524250"/>
              <a:gd name="connsiteX73" fmla="*/ 2409825 w 6312091"/>
              <a:gd name="connsiteY73" fmla="*/ 2876550 h 3524250"/>
              <a:gd name="connsiteX74" fmla="*/ 2447925 w 6312091"/>
              <a:gd name="connsiteY74" fmla="*/ 2838450 h 3524250"/>
              <a:gd name="connsiteX75" fmla="*/ 2514600 w 6312091"/>
              <a:gd name="connsiteY75" fmla="*/ 2762250 h 3524250"/>
              <a:gd name="connsiteX76" fmla="*/ 2543175 w 6312091"/>
              <a:gd name="connsiteY76" fmla="*/ 2733675 h 3524250"/>
              <a:gd name="connsiteX77" fmla="*/ 2609850 w 6312091"/>
              <a:gd name="connsiteY77" fmla="*/ 2647950 h 3524250"/>
              <a:gd name="connsiteX78" fmla="*/ 2705100 w 6312091"/>
              <a:gd name="connsiteY78" fmla="*/ 2543175 h 3524250"/>
              <a:gd name="connsiteX79" fmla="*/ 2752725 w 6312091"/>
              <a:gd name="connsiteY79" fmla="*/ 2514600 h 3524250"/>
              <a:gd name="connsiteX80" fmla="*/ 2867025 w 6312091"/>
              <a:gd name="connsiteY80" fmla="*/ 2438400 h 3524250"/>
              <a:gd name="connsiteX81" fmla="*/ 2933700 w 6312091"/>
              <a:gd name="connsiteY81" fmla="*/ 2409825 h 3524250"/>
              <a:gd name="connsiteX82" fmla="*/ 3095625 w 6312091"/>
              <a:gd name="connsiteY82" fmla="*/ 2371725 h 3524250"/>
              <a:gd name="connsiteX83" fmla="*/ 3295650 w 6312091"/>
              <a:gd name="connsiteY83" fmla="*/ 2362200 h 3524250"/>
              <a:gd name="connsiteX84" fmla="*/ 3524250 w 6312091"/>
              <a:gd name="connsiteY84" fmla="*/ 2343150 h 3524250"/>
              <a:gd name="connsiteX85" fmla="*/ 3826640 w 6312091"/>
              <a:gd name="connsiteY85" fmla="*/ 2432203 h 3524250"/>
              <a:gd name="connsiteX86" fmla="*/ 5927993 w 6312091"/>
              <a:gd name="connsiteY86" fmla="*/ 2723921 h 3524250"/>
              <a:gd name="connsiteX87" fmla="*/ 6312091 w 6312091"/>
              <a:gd name="connsiteY87" fmla="*/ 1990266 h 3524250"/>
              <a:gd name="connsiteX88" fmla="*/ 5958060 w 6312091"/>
              <a:gd name="connsiteY88" fmla="*/ 1714729 h 3524250"/>
              <a:gd name="connsiteX89" fmla="*/ 5386674 w 6312091"/>
              <a:gd name="connsiteY89" fmla="*/ 1645071 h 3524250"/>
              <a:gd name="connsiteX90" fmla="*/ 4861766 w 6312091"/>
              <a:gd name="connsiteY90" fmla="*/ 1577248 h 3524250"/>
              <a:gd name="connsiteX91" fmla="*/ 4362450 w 6312091"/>
              <a:gd name="connsiteY91" fmla="*/ 666750 h 3524250"/>
              <a:gd name="connsiteX92" fmla="*/ 4305300 w 6312091"/>
              <a:gd name="connsiteY92" fmla="*/ 571500 h 3524250"/>
              <a:gd name="connsiteX93" fmla="*/ 4286250 w 6312091"/>
              <a:gd name="connsiteY93" fmla="*/ 542925 h 3524250"/>
              <a:gd name="connsiteX94" fmla="*/ 4257675 w 6312091"/>
              <a:gd name="connsiteY94" fmla="*/ 523875 h 3524250"/>
              <a:gd name="connsiteX95" fmla="*/ 4162425 w 6312091"/>
              <a:gd name="connsiteY95" fmla="*/ 400050 h 3524250"/>
              <a:gd name="connsiteX96" fmla="*/ 2767847 w 6312091"/>
              <a:gd name="connsiteY96" fmla="*/ 1274160 h 3524250"/>
              <a:gd name="connsiteX97" fmla="*/ 3829050 w 6312091"/>
              <a:gd name="connsiteY97" fmla="*/ 171450 h 3524250"/>
              <a:gd name="connsiteX98" fmla="*/ 3524250 w 6312091"/>
              <a:gd name="connsiteY98" fmla="*/ 47625 h 3524250"/>
              <a:gd name="connsiteX99" fmla="*/ 3486150 w 6312091"/>
              <a:gd name="connsiteY99" fmla="*/ 38100 h 3524250"/>
              <a:gd name="connsiteX100" fmla="*/ 3152775 w 6312091"/>
              <a:gd name="connsiteY100" fmla="*/ 9525 h 3524250"/>
              <a:gd name="connsiteX101" fmla="*/ 3028950 w 6312091"/>
              <a:gd name="connsiteY101" fmla="*/ 0 h 3524250"/>
              <a:gd name="connsiteX102" fmla="*/ 1962150 w 6312091"/>
              <a:gd name="connsiteY102" fmla="*/ 19050 h 3524250"/>
              <a:gd name="connsiteX103" fmla="*/ 1733550 w 6312091"/>
              <a:gd name="connsiteY103" fmla="*/ 28575 h 3524250"/>
              <a:gd name="connsiteX104" fmla="*/ 1371600 w 6312091"/>
              <a:gd name="connsiteY104" fmla="*/ 47625 h 3524250"/>
              <a:gd name="connsiteX105" fmla="*/ 1304925 w 6312091"/>
              <a:gd name="connsiteY105" fmla="*/ 57150 h 3524250"/>
              <a:gd name="connsiteX106" fmla="*/ 1200150 w 6312091"/>
              <a:gd name="connsiteY106" fmla="*/ 66675 h 3524250"/>
              <a:gd name="connsiteX107" fmla="*/ 1143000 w 6312091"/>
              <a:gd name="connsiteY107" fmla="*/ 76200 h 3524250"/>
              <a:gd name="connsiteX108" fmla="*/ 1095375 w 6312091"/>
              <a:gd name="connsiteY108" fmla="*/ 85725 h 3524250"/>
              <a:gd name="connsiteX0" fmla="*/ 1095375 w 6312091"/>
              <a:gd name="connsiteY0" fmla="*/ 130734 h 3569259"/>
              <a:gd name="connsiteX1" fmla="*/ 1009650 w 6312091"/>
              <a:gd name="connsiteY1" fmla="*/ 159309 h 3569259"/>
              <a:gd name="connsiteX2" fmla="*/ 952500 w 6312091"/>
              <a:gd name="connsiteY2" fmla="*/ 197409 h 3569259"/>
              <a:gd name="connsiteX3" fmla="*/ 885825 w 6312091"/>
              <a:gd name="connsiteY3" fmla="*/ 225984 h 3569259"/>
              <a:gd name="connsiteX4" fmla="*/ 790575 w 6312091"/>
              <a:gd name="connsiteY4" fmla="*/ 254559 h 3569259"/>
              <a:gd name="connsiteX5" fmla="*/ 762000 w 6312091"/>
              <a:gd name="connsiteY5" fmla="*/ 283134 h 3569259"/>
              <a:gd name="connsiteX6" fmla="*/ 714375 w 6312091"/>
              <a:gd name="connsiteY6" fmla="*/ 311709 h 3569259"/>
              <a:gd name="connsiteX7" fmla="*/ 676275 w 6312091"/>
              <a:gd name="connsiteY7" fmla="*/ 340284 h 3569259"/>
              <a:gd name="connsiteX8" fmla="*/ 590550 w 6312091"/>
              <a:gd name="connsiteY8" fmla="*/ 416484 h 3569259"/>
              <a:gd name="connsiteX9" fmla="*/ 542925 w 6312091"/>
              <a:gd name="connsiteY9" fmla="*/ 483159 h 3569259"/>
              <a:gd name="connsiteX10" fmla="*/ 523875 w 6312091"/>
              <a:gd name="connsiteY10" fmla="*/ 511734 h 3569259"/>
              <a:gd name="connsiteX11" fmla="*/ 485775 w 6312091"/>
              <a:gd name="connsiteY11" fmla="*/ 578409 h 3569259"/>
              <a:gd name="connsiteX12" fmla="*/ 457200 w 6312091"/>
              <a:gd name="connsiteY12" fmla="*/ 635559 h 3569259"/>
              <a:gd name="connsiteX13" fmla="*/ 438150 w 6312091"/>
              <a:gd name="connsiteY13" fmla="*/ 692709 h 3569259"/>
              <a:gd name="connsiteX14" fmla="*/ 400050 w 6312091"/>
              <a:gd name="connsiteY14" fmla="*/ 759384 h 3569259"/>
              <a:gd name="connsiteX15" fmla="*/ 381000 w 6312091"/>
              <a:gd name="connsiteY15" fmla="*/ 787959 h 3569259"/>
              <a:gd name="connsiteX16" fmla="*/ 371475 w 6312091"/>
              <a:gd name="connsiteY16" fmla="*/ 816534 h 3569259"/>
              <a:gd name="connsiteX17" fmla="*/ 352425 w 6312091"/>
              <a:gd name="connsiteY17" fmla="*/ 845109 h 3569259"/>
              <a:gd name="connsiteX18" fmla="*/ 304800 w 6312091"/>
              <a:gd name="connsiteY18" fmla="*/ 930834 h 3569259"/>
              <a:gd name="connsiteX19" fmla="*/ 295275 w 6312091"/>
              <a:gd name="connsiteY19" fmla="*/ 959409 h 3569259"/>
              <a:gd name="connsiteX20" fmla="*/ 257175 w 6312091"/>
              <a:gd name="connsiteY20" fmla="*/ 1016559 h 3569259"/>
              <a:gd name="connsiteX21" fmla="*/ 247650 w 6312091"/>
              <a:gd name="connsiteY21" fmla="*/ 1045134 h 3569259"/>
              <a:gd name="connsiteX22" fmla="*/ 228600 w 6312091"/>
              <a:gd name="connsiteY22" fmla="*/ 1073709 h 3569259"/>
              <a:gd name="connsiteX23" fmla="*/ 209550 w 6312091"/>
              <a:gd name="connsiteY23" fmla="*/ 1130859 h 3569259"/>
              <a:gd name="connsiteX24" fmla="*/ 180975 w 6312091"/>
              <a:gd name="connsiteY24" fmla="*/ 1178484 h 3569259"/>
              <a:gd name="connsiteX25" fmla="*/ 161925 w 6312091"/>
              <a:gd name="connsiteY25" fmla="*/ 1207059 h 3569259"/>
              <a:gd name="connsiteX26" fmla="*/ 104775 w 6312091"/>
              <a:gd name="connsiteY26" fmla="*/ 1321359 h 3569259"/>
              <a:gd name="connsiteX27" fmla="*/ 85725 w 6312091"/>
              <a:gd name="connsiteY27" fmla="*/ 1388034 h 3569259"/>
              <a:gd name="connsiteX28" fmla="*/ 76200 w 6312091"/>
              <a:gd name="connsiteY28" fmla="*/ 1426134 h 3569259"/>
              <a:gd name="connsiteX29" fmla="*/ 38100 w 6312091"/>
              <a:gd name="connsiteY29" fmla="*/ 1511859 h 3569259"/>
              <a:gd name="connsiteX30" fmla="*/ 28575 w 6312091"/>
              <a:gd name="connsiteY30" fmla="*/ 1588059 h 3569259"/>
              <a:gd name="connsiteX31" fmla="*/ 19050 w 6312091"/>
              <a:gd name="connsiteY31" fmla="*/ 1626159 h 3569259"/>
              <a:gd name="connsiteX32" fmla="*/ 0 w 6312091"/>
              <a:gd name="connsiteY32" fmla="*/ 1759509 h 3569259"/>
              <a:gd name="connsiteX33" fmla="*/ 9525 w 6312091"/>
              <a:gd name="connsiteY33" fmla="*/ 2026209 h 3569259"/>
              <a:gd name="connsiteX34" fmla="*/ 38100 w 6312091"/>
              <a:gd name="connsiteY34" fmla="*/ 2150034 h 3569259"/>
              <a:gd name="connsiteX35" fmla="*/ 57150 w 6312091"/>
              <a:gd name="connsiteY35" fmla="*/ 2188134 h 3569259"/>
              <a:gd name="connsiteX36" fmla="*/ 76200 w 6312091"/>
              <a:gd name="connsiteY36" fmla="*/ 2254809 h 3569259"/>
              <a:gd name="connsiteX37" fmla="*/ 95250 w 6312091"/>
              <a:gd name="connsiteY37" fmla="*/ 2378634 h 3569259"/>
              <a:gd name="connsiteX38" fmla="*/ 123825 w 6312091"/>
              <a:gd name="connsiteY38" fmla="*/ 2473884 h 3569259"/>
              <a:gd name="connsiteX39" fmla="*/ 161925 w 6312091"/>
              <a:gd name="connsiteY39" fmla="*/ 2607234 h 3569259"/>
              <a:gd name="connsiteX40" fmla="*/ 180975 w 6312091"/>
              <a:gd name="connsiteY40" fmla="*/ 2645334 h 3569259"/>
              <a:gd name="connsiteX41" fmla="*/ 209550 w 6312091"/>
              <a:gd name="connsiteY41" fmla="*/ 2740584 h 3569259"/>
              <a:gd name="connsiteX42" fmla="*/ 228600 w 6312091"/>
              <a:gd name="connsiteY42" fmla="*/ 2797734 h 3569259"/>
              <a:gd name="connsiteX43" fmla="*/ 257175 w 6312091"/>
              <a:gd name="connsiteY43" fmla="*/ 2845359 h 3569259"/>
              <a:gd name="connsiteX44" fmla="*/ 381000 w 6312091"/>
              <a:gd name="connsiteY44" fmla="*/ 3007284 h 3569259"/>
              <a:gd name="connsiteX45" fmla="*/ 438150 w 6312091"/>
              <a:gd name="connsiteY45" fmla="*/ 3083484 h 3569259"/>
              <a:gd name="connsiteX46" fmla="*/ 476250 w 6312091"/>
              <a:gd name="connsiteY46" fmla="*/ 3112059 h 3569259"/>
              <a:gd name="connsiteX47" fmla="*/ 561975 w 6312091"/>
              <a:gd name="connsiteY47" fmla="*/ 3216834 h 3569259"/>
              <a:gd name="connsiteX48" fmla="*/ 590550 w 6312091"/>
              <a:gd name="connsiteY48" fmla="*/ 3235884 h 3569259"/>
              <a:gd name="connsiteX49" fmla="*/ 619125 w 6312091"/>
              <a:gd name="connsiteY49" fmla="*/ 3273984 h 3569259"/>
              <a:gd name="connsiteX50" fmla="*/ 733425 w 6312091"/>
              <a:gd name="connsiteY50" fmla="*/ 3350184 h 3569259"/>
              <a:gd name="connsiteX51" fmla="*/ 771525 w 6312091"/>
              <a:gd name="connsiteY51" fmla="*/ 3378759 h 3569259"/>
              <a:gd name="connsiteX52" fmla="*/ 800100 w 6312091"/>
              <a:gd name="connsiteY52" fmla="*/ 3388284 h 3569259"/>
              <a:gd name="connsiteX53" fmla="*/ 828675 w 6312091"/>
              <a:gd name="connsiteY53" fmla="*/ 3416859 h 3569259"/>
              <a:gd name="connsiteX54" fmla="*/ 857250 w 6312091"/>
              <a:gd name="connsiteY54" fmla="*/ 3426384 h 3569259"/>
              <a:gd name="connsiteX55" fmla="*/ 923925 w 6312091"/>
              <a:gd name="connsiteY55" fmla="*/ 3464484 h 3569259"/>
              <a:gd name="connsiteX56" fmla="*/ 990600 w 6312091"/>
              <a:gd name="connsiteY56" fmla="*/ 3493059 h 3569259"/>
              <a:gd name="connsiteX57" fmla="*/ 1076325 w 6312091"/>
              <a:gd name="connsiteY57" fmla="*/ 3531159 h 3569259"/>
              <a:gd name="connsiteX58" fmla="*/ 1133475 w 6312091"/>
              <a:gd name="connsiteY58" fmla="*/ 3540684 h 3569259"/>
              <a:gd name="connsiteX59" fmla="*/ 1257300 w 6312091"/>
              <a:gd name="connsiteY59" fmla="*/ 3569259 h 3569259"/>
              <a:gd name="connsiteX60" fmla="*/ 1485900 w 6312091"/>
              <a:gd name="connsiteY60" fmla="*/ 3559734 h 3569259"/>
              <a:gd name="connsiteX61" fmla="*/ 1514475 w 6312091"/>
              <a:gd name="connsiteY61" fmla="*/ 3550209 h 3569259"/>
              <a:gd name="connsiteX62" fmla="*/ 1619250 w 6312091"/>
              <a:gd name="connsiteY62" fmla="*/ 3531159 h 3569259"/>
              <a:gd name="connsiteX63" fmla="*/ 1647825 w 6312091"/>
              <a:gd name="connsiteY63" fmla="*/ 3502584 h 3569259"/>
              <a:gd name="connsiteX64" fmla="*/ 1676400 w 6312091"/>
              <a:gd name="connsiteY64" fmla="*/ 3493059 h 3569259"/>
              <a:gd name="connsiteX65" fmla="*/ 1781175 w 6312091"/>
              <a:gd name="connsiteY65" fmla="*/ 3454959 h 3569259"/>
              <a:gd name="connsiteX66" fmla="*/ 1866900 w 6312091"/>
              <a:gd name="connsiteY66" fmla="*/ 3397809 h 3569259"/>
              <a:gd name="connsiteX67" fmla="*/ 2000250 w 6312091"/>
              <a:gd name="connsiteY67" fmla="*/ 3321609 h 3569259"/>
              <a:gd name="connsiteX68" fmla="*/ 2019300 w 6312091"/>
              <a:gd name="connsiteY68" fmla="*/ 3293034 h 3569259"/>
              <a:gd name="connsiteX69" fmla="*/ 2095500 w 6312091"/>
              <a:gd name="connsiteY69" fmla="*/ 3245409 h 3569259"/>
              <a:gd name="connsiteX70" fmla="*/ 2228850 w 6312091"/>
              <a:gd name="connsiteY70" fmla="*/ 3102534 h 3569259"/>
              <a:gd name="connsiteX71" fmla="*/ 2276475 w 6312091"/>
              <a:gd name="connsiteY71" fmla="*/ 3064434 h 3569259"/>
              <a:gd name="connsiteX72" fmla="*/ 2305050 w 6312091"/>
              <a:gd name="connsiteY72" fmla="*/ 3045384 h 3569259"/>
              <a:gd name="connsiteX73" fmla="*/ 2409825 w 6312091"/>
              <a:gd name="connsiteY73" fmla="*/ 2921559 h 3569259"/>
              <a:gd name="connsiteX74" fmla="*/ 2447925 w 6312091"/>
              <a:gd name="connsiteY74" fmla="*/ 2883459 h 3569259"/>
              <a:gd name="connsiteX75" fmla="*/ 2514600 w 6312091"/>
              <a:gd name="connsiteY75" fmla="*/ 2807259 h 3569259"/>
              <a:gd name="connsiteX76" fmla="*/ 2543175 w 6312091"/>
              <a:gd name="connsiteY76" fmla="*/ 2778684 h 3569259"/>
              <a:gd name="connsiteX77" fmla="*/ 2609850 w 6312091"/>
              <a:gd name="connsiteY77" fmla="*/ 2692959 h 3569259"/>
              <a:gd name="connsiteX78" fmla="*/ 2705100 w 6312091"/>
              <a:gd name="connsiteY78" fmla="*/ 2588184 h 3569259"/>
              <a:gd name="connsiteX79" fmla="*/ 2752725 w 6312091"/>
              <a:gd name="connsiteY79" fmla="*/ 2559609 h 3569259"/>
              <a:gd name="connsiteX80" fmla="*/ 2867025 w 6312091"/>
              <a:gd name="connsiteY80" fmla="*/ 2483409 h 3569259"/>
              <a:gd name="connsiteX81" fmla="*/ 2933700 w 6312091"/>
              <a:gd name="connsiteY81" fmla="*/ 2454834 h 3569259"/>
              <a:gd name="connsiteX82" fmla="*/ 3095625 w 6312091"/>
              <a:gd name="connsiteY82" fmla="*/ 2416734 h 3569259"/>
              <a:gd name="connsiteX83" fmla="*/ 3295650 w 6312091"/>
              <a:gd name="connsiteY83" fmla="*/ 2407209 h 3569259"/>
              <a:gd name="connsiteX84" fmla="*/ 3524250 w 6312091"/>
              <a:gd name="connsiteY84" fmla="*/ 2388159 h 3569259"/>
              <a:gd name="connsiteX85" fmla="*/ 3826640 w 6312091"/>
              <a:gd name="connsiteY85" fmla="*/ 2477212 h 3569259"/>
              <a:gd name="connsiteX86" fmla="*/ 5927993 w 6312091"/>
              <a:gd name="connsiteY86" fmla="*/ 2768930 h 3569259"/>
              <a:gd name="connsiteX87" fmla="*/ 6312091 w 6312091"/>
              <a:gd name="connsiteY87" fmla="*/ 2035275 h 3569259"/>
              <a:gd name="connsiteX88" fmla="*/ 5958060 w 6312091"/>
              <a:gd name="connsiteY88" fmla="*/ 1759738 h 3569259"/>
              <a:gd name="connsiteX89" fmla="*/ 5386674 w 6312091"/>
              <a:gd name="connsiteY89" fmla="*/ 1690080 h 3569259"/>
              <a:gd name="connsiteX90" fmla="*/ 4861766 w 6312091"/>
              <a:gd name="connsiteY90" fmla="*/ 1622257 h 3569259"/>
              <a:gd name="connsiteX91" fmla="*/ 4362450 w 6312091"/>
              <a:gd name="connsiteY91" fmla="*/ 711759 h 3569259"/>
              <a:gd name="connsiteX92" fmla="*/ 4305300 w 6312091"/>
              <a:gd name="connsiteY92" fmla="*/ 616509 h 3569259"/>
              <a:gd name="connsiteX93" fmla="*/ 4286250 w 6312091"/>
              <a:gd name="connsiteY93" fmla="*/ 587934 h 3569259"/>
              <a:gd name="connsiteX94" fmla="*/ 4257675 w 6312091"/>
              <a:gd name="connsiteY94" fmla="*/ 568884 h 3569259"/>
              <a:gd name="connsiteX95" fmla="*/ 4162425 w 6312091"/>
              <a:gd name="connsiteY95" fmla="*/ 445059 h 3569259"/>
              <a:gd name="connsiteX96" fmla="*/ 2767847 w 6312091"/>
              <a:gd name="connsiteY96" fmla="*/ 1319169 h 3569259"/>
              <a:gd name="connsiteX97" fmla="*/ 3524250 w 6312091"/>
              <a:gd name="connsiteY97" fmla="*/ 92634 h 3569259"/>
              <a:gd name="connsiteX98" fmla="*/ 3486150 w 6312091"/>
              <a:gd name="connsiteY98" fmla="*/ 83109 h 3569259"/>
              <a:gd name="connsiteX99" fmla="*/ 3152775 w 6312091"/>
              <a:gd name="connsiteY99" fmla="*/ 54534 h 3569259"/>
              <a:gd name="connsiteX100" fmla="*/ 3028950 w 6312091"/>
              <a:gd name="connsiteY100" fmla="*/ 45009 h 3569259"/>
              <a:gd name="connsiteX101" fmla="*/ 1962150 w 6312091"/>
              <a:gd name="connsiteY101" fmla="*/ 64059 h 3569259"/>
              <a:gd name="connsiteX102" fmla="*/ 1733550 w 6312091"/>
              <a:gd name="connsiteY102" fmla="*/ 73584 h 3569259"/>
              <a:gd name="connsiteX103" fmla="*/ 1371600 w 6312091"/>
              <a:gd name="connsiteY103" fmla="*/ 92634 h 3569259"/>
              <a:gd name="connsiteX104" fmla="*/ 1304925 w 6312091"/>
              <a:gd name="connsiteY104" fmla="*/ 102159 h 3569259"/>
              <a:gd name="connsiteX105" fmla="*/ 1200150 w 6312091"/>
              <a:gd name="connsiteY105" fmla="*/ 111684 h 3569259"/>
              <a:gd name="connsiteX106" fmla="*/ 1143000 w 6312091"/>
              <a:gd name="connsiteY106" fmla="*/ 121209 h 3569259"/>
              <a:gd name="connsiteX107" fmla="*/ 1095375 w 6312091"/>
              <a:gd name="connsiteY107" fmla="*/ 130734 h 3569259"/>
              <a:gd name="connsiteX0" fmla="*/ 1095375 w 6312091"/>
              <a:gd name="connsiteY0" fmla="*/ 107841 h 3546366"/>
              <a:gd name="connsiteX1" fmla="*/ 1009650 w 6312091"/>
              <a:gd name="connsiteY1" fmla="*/ 136416 h 3546366"/>
              <a:gd name="connsiteX2" fmla="*/ 952500 w 6312091"/>
              <a:gd name="connsiteY2" fmla="*/ 174516 h 3546366"/>
              <a:gd name="connsiteX3" fmla="*/ 885825 w 6312091"/>
              <a:gd name="connsiteY3" fmla="*/ 203091 h 3546366"/>
              <a:gd name="connsiteX4" fmla="*/ 790575 w 6312091"/>
              <a:gd name="connsiteY4" fmla="*/ 231666 h 3546366"/>
              <a:gd name="connsiteX5" fmla="*/ 762000 w 6312091"/>
              <a:gd name="connsiteY5" fmla="*/ 260241 h 3546366"/>
              <a:gd name="connsiteX6" fmla="*/ 714375 w 6312091"/>
              <a:gd name="connsiteY6" fmla="*/ 288816 h 3546366"/>
              <a:gd name="connsiteX7" fmla="*/ 676275 w 6312091"/>
              <a:gd name="connsiteY7" fmla="*/ 317391 h 3546366"/>
              <a:gd name="connsiteX8" fmla="*/ 590550 w 6312091"/>
              <a:gd name="connsiteY8" fmla="*/ 393591 h 3546366"/>
              <a:gd name="connsiteX9" fmla="*/ 542925 w 6312091"/>
              <a:gd name="connsiteY9" fmla="*/ 460266 h 3546366"/>
              <a:gd name="connsiteX10" fmla="*/ 523875 w 6312091"/>
              <a:gd name="connsiteY10" fmla="*/ 488841 h 3546366"/>
              <a:gd name="connsiteX11" fmla="*/ 485775 w 6312091"/>
              <a:gd name="connsiteY11" fmla="*/ 555516 h 3546366"/>
              <a:gd name="connsiteX12" fmla="*/ 457200 w 6312091"/>
              <a:gd name="connsiteY12" fmla="*/ 612666 h 3546366"/>
              <a:gd name="connsiteX13" fmla="*/ 438150 w 6312091"/>
              <a:gd name="connsiteY13" fmla="*/ 669816 h 3546366"/>
              <a:gd name="connsiteX14" fmla="*/ 400050 w 6312091"/>
              <a:gd name="connsiteY14" fmla="*/ 736491 h 3546366"/>
              <a:gd name="connsiteX15" fmla="*/ 381000 w 6312091"/>
              <a:gd name="connsiteY15" fmla="*/ 765066 h 3546366"/>
              <a:gd name="connsiteX16" fmla="*/ 371475 w 6312091"/>
              <a:gd name="connsiteY16" fmla="*/ 793641 h 3546366"/>
              <a:gd name="connsiteX17" fmla="*/ 352425 w 6312091"/>
              <a:gd name="connsiteY17" fmla="*/ 822216 h 3546366"/>
              <a:gd name="connsiteX18" fmla="*/ 304800 w 6312091"/>
              <a:gd name="connsiteY18" fmla="*/ 907941 h 3546366"/>
              <a:gd name="connsiteX19" fmla="*/ 295275 w 6312091"/>
              <a:gd name="connsiteY19" fmla="*/ 936516 h 3546366"/>
              <a:gd name="connsiteX20" fmla="*/ 257175 w 6312091"/>
              <a:gd name="connsiteY20" fmla="*/ 993666 h 3546366"/>
              <a:gd name="connsiteX21" fmla="*/ 247650 w 6312091"/>
              <a:gd name="connsiteY21" fmla="*/ 1022241 h 3546366"/>
              <a:gd name="connsiteX22" fmla="*/ 228600 w 6312091"/>
              <a:gd name="connsiteY22" fmla="*/ 1050816 h 3546366"/>
              <a:gd name="connsiteX23" fmla="*/ 209550 w 6312091"/>
              <a:gd name="connsiteY23" fmla="*/ 1107966 h 3546366"/>
              <a:gd name="connsiteX24" fmla="*/ 180975 w 6312091"/>
              <a:gd name="connsiteY24" fmla="*/ 1155591 h 3546366"/>
              <a:gd name="connsiteX25" fmla="*/ 161925 w 6312091"/>
              <a:gd name="connsiteY25" fmla="*/ 1184166 h 3546366"/>
              <a:gd name="connsiteX26" fmla="*/ 104775 w 6312091"/>
              <a:gd name="connsiteY26" fmla="*/ 1298466 h 3546366"/>
              <a:gd name="connsiteX27" fmla="*/ 85725 w 6312091"/>
              <a:gd name="connsiteY27" fmla="*/ 1365141 h 3546366"/>
              <a:gd name="connsiteX28" fmla="*/ 76200 w 6312091"/>
              <a:gd name="connsiteY28" fmla="*/ 1403241 h 3546366"/>
              <a:gd name="connsiteX29" fmla="*/ 38100 w 6312091"/>
              <a:gd name="connsiteY29" fmla="*/ 1488966 h 3546366"/>
              <a:gd name="connsiteX30" fmla="*/ 28575 w 6312091"/>
              <a:gd name="connsiteY30" fmla="*/ 1565166 h 3546366"/>
              <a:gd name="connsiteX31" fmla="*/ 19050 w 6312091"/>
              <a:gd name="connsiteY31" fmla="*/ 1603266 h 3546366"/>
              <a:gd name="connsiteX32" fmla="*/ 0 w 6312091"/>
              <a:gd name="connsiteY32" fmla="*/ 1736616 h 3546366"/>
              <a:gd name="connsiteX33" fmla="*/ 9525 w 6312091"/>
              <a:gd name="connsiteY33" fmla="*/ 2003316 h 3546366"/>
              <a:gd name="connsiteX34" fmla="*/ 38100 w 6312091"/>
              <a:gd name="connsiteY34" fmla="*/ 2127141 h 3546366"/>
              <a:gd name="connsiteX35" fmla="*/ 57150 w 6312091"/>
              <a:gd name="connsiteY35" fmla="*/ 2165241 h 3546366"/>
              <a:gd name="connsiteX36" fmla="*/ 76200 w 6312091"/>
              <a:gd name="connsiteY36" fmla="*/ 2231916 h 3546366"/>
              <a:gd name="connsiteX37" fmla="*/ 95250 w 6312091"/>
              <a:gd name="connsiteY37" fmla="*/ 2355741 h 3546366"/>
              <a:gd name="connsiteX38" fmla="*/ 123825 w 6312091"/>
              <a:gd name="connsiteY38" fmla="*/ 2450991 h 3546366"/>
              <a:gd name="connsiteX39" fmla="*/ 161925 w 6312091"/>
              <a:gd name="connsiteY39" fmla="*/ 2584341 h 3546366"/>
              <a:gd name="connsiteX40" fmla="*/ 180975 w 6312091"/>
              <a:gd name="connsiteY40" fmla="*/ 2622441 h 3546366"/>
              <a:gd name="connsiteX41" fmla="*/ 209550 w 6312091"/>
              <a:gd name="connsiteY41" fmla="*/ 2717691 h 3546366"/>
              <a:gd name="connsiteX42" fmla="*/ 228600 w 6312091"/>
              <a:gd name="connsiteY42" fmla="*/ 2774841 h 3546366"/>
              <a:gd name="connsiteX43" fmla="*/ 257175 w 6312091"/>
              <a:gd name="connsiteY43" fmla="*/ 2822466 h 3546366"/>
              <a:gd name="connsiteX44" fmla="*/ 381000 w 6312091"/>
              <a:gd name="connsiteY44" fmla="*/ 2984391 h 3546366"/>
              <a:gd name="connsiteX45" fmla="*/ 438150 w 6312091"/>
              <a:gd name="connsiteY45" fmla="*/ 3060591 h 3546366"/>
              <a:gd name="connsiteX46" fmla="*/ 476250 w 6312091"/>
              <a:gd name="connsiteY46" fmla="*/ 3089166 h 3546366"/>
              <a:gd name="connsiteX47" fmla="*/ 561975 w 6312091"/>
              <a:gd name="connsiteY47" fmla="*/ 3193941 h 3546366"/>
              <a:gd name="connsiteX48" fmla="*/ 590550 w 6312091"/>
              <a:gd name="connsiteY48" fmla="*/ 3212991 h 3546366"/>
              <a:gd name="connsiteX49" fmla="*/ 619125 w 6312091"/>
              <a:gd name="connsiteY49" fmla="*/ 3251091 h 3546366"/>
              <a:gd name="connsiteX50" fmla="*/ 733425 w 6312091"/>
              <a:gd name="connsiteY50" fmla="*/ 3327291 h 3546366"/>
              <a:gd name="connsiteX51" fmla="*/ 771525 w 6312091"/>
              <a:gd name="connsiteY51" fmla="*/ 3355866 h 3546366"/>
              <a:gd name="connsiteX52" fmla="*/ 800100 w 6312091"/>
              <a:gd name="connsiteY52" fmla="*/ 3365391 h 3546366"/>
              <a:gd name="connsiteX53" fmla="*/ 828675 w 6312091"/>
              <a:gd name="connsiteY53" fmla="*/ 3393966 h 3546366"/>
              <a:gd name="connsiteX54" fmla="*/ 857250 w 6312091"/>
              <a:gd name="connsiteY54" fmla="*/ 3403491 h 3546366"/>
              <a:gd name="connsiteX55" fmla="*/ 923925 w 6312091"/>
              <a:gd name="connsiteY55" fmla="*/ 3441591 h 3546366"/>
              <a:gd name="connsiteX56" fmla="*/ 990600 w 6312091"/>
              <a:gd name="connsiteY56" fmla="*/ 3470166 h 3546366"/>
              <a:gd name="connsiteX57" fmla="*/ 1076325 w 6312091"/>
              <a:gd name="connsiteY57" fmla="*/ 3508266 h 3546366"/>
              <a:gd name="connsiteX58" fmla="*/ 1133475 w 6312091"/>
              <a:gd name="connsiteY58" fmla="*/ 3517791 h 3546366"/>
              <a:gd name="connsiteX59" fmla="*/ 1257300 w 6312091"/>
              <a:gd name="connsiteY59" fmla="*/ 3546366 h 3546366"/>
              <a:gd name="connsiteX60" fmla="*/ 1485900 w 6312091"/>
              <a:gd name="connsiteY60" fmla="*/ 3536841 h 3546366"/>
              <a:gd name="connsiteX61" fmla="*/ 1514475 w 6312091"/>
              <a:gd name="connsiteY61" fmla="*/ 3527316 h 3546366"/>
              <a:gd name="connsiteX62" fmla="*/ 1619250 w 6312091"/>
              <a:gd name="connsiteY62" fmla="*/ 3508266 h 3546366"/>
              <a:gd name="connsiteX63" fmla="*/ 1647825 w 6312091"/>
              <a:gd name="connsiteY63" fmla="*/ 3479691 h 3546366"/>
              <a:gd name="connsiteX64" fmla="*/ 1676400 w 6312091"/>
              <a:gd name="connsiteY64" fmla="*/ 3470166 h 3546366"/>
              <a:gd name="connsiteX65" fmla="*/ 1781175 w 6312091"/>
              <a:gd name="connsiteY65" fmla="*/ 3432066 h 3546366"/>
              <a:gd name="connsiteX66" fmla="*/ 1866900 w 6312091"/>
              <a:gd name="connsiteY66" fmla="*/ 3374916 h 3546366"/>
              <a:gd name="connsiteX67" fmla="*/ 2000250 w 6312091"/>
              <a:gd name="connsiteY67" fmla="*/ 3298716 h 3546366"/>
              <a:gd name="connsiteX68" fmla="*/ 2019300 w 6312091"/>
              <a:gd name="connsiteY68" fmla="*/ 3270141 h 3546366"/>
              <a:gd name="connsiteX69" fmla="*/ 2095500 w 6312091"/>
              <a:gd name="connsiteY69" fmla="*/ 3222516 h 3546366"/>
              <a:gd name="connsiteX70" fmla="*/ 2228850 w 6312091"/>
              <a:gd name="connsiteY70" fmla="*/ 3079641 h 3546366"/>
              <a:gd name="connsiteX71" fmla="*/ 2276475 w 6312091"/>
              <a:gd name="connsiteY71" fmla="*/ 3041541 h 3546366"/>
              <a:gd name="connsiteX72" fmla="*/ 2305050 w 6312091"/>
              <a:gd name="connsiteY72" fmla="*/ 3022491 h 3546366"/>
              <a:gd name="connsiteX73" fmla="*/ 2409825 w 6312091"/>
              <a:gd name="connsiteY73" fmla="*/ 2898666 h 3546366"/>
              <a:gd name="connsiteX74" fmla="*/ 2447925 w 6312091"/>
              <a:gd name="connsiteY74" fmla="*/ 2860566 h 3546366"/>
              <a:gd name="connsiteX75" fmla="*/ 2514600 w 6312091"/>
              <a:gd name="connsiteY75" fmla="*/ 2784366 h 3546366"/>
              <a:gd name="connsiteX76" fmla="*/ 2543175 w 6312091"/>
              <a:gd name="connsiteY76" fmla="*/ 2755791 h 3546366"/>
              <a:gd name="connsiteX77" fmla="*/ 2609850 w 6312091"/>
              <a:gd name="connsiteY77" fmla="*/ 2670066 h 3546366"/>
              <a:gd name="connsiteX78" fmla="*/ 2705100 w 6312091"/>
              <a:gd name="connsiteY78" fmla="*/ 2565291 h 3546366"/>
              <a:gd name="connsiteX79" fmla="*/ 2752725 w 6312091"/>
              <a:gd name="connsiteY79" fmla="*/ 2536716 h 3546366"/>
              <a:gd name="connsiteX80" fmla="*/ 2867025 w 6312091"/>
              <a:gd name="connsiteY80" fmla="*/ 2460516 h 3546366"/>
              <a:gd name="connsiteX81" fmla="*/ 2933700 w 6312091"/>
              <a:gd name="connsiteY81" fmla="*/ 2431941 h 3546366"/>
              <a:gd name="connsiteX82" fmla="*/ 3095625 w 6312091"/>
              <a:gd name="connsiteY82" fmla="*/ 2393841 h 3546366"/>
              <a:gd name="connsiteX83" fmla="*/ 3295650 w 6312091"/>
              <a:gd name="connsiteY83" fmla="*/ 2384316 h 3546366"/>
              <a:gd name="connsiteX84" fmla="*/ 3524250 w 6312091"/>
              <a:gd name="connsiteY84" fmla="*/ 2365266 h 3546366"/>
              <a:gd name="connsiteX85" fmla="*/ 3826640 w 6312091"/>
              <a:gd name="connsiteY85" fmla="*/ 2454319 h 3546366"/>
              <a:gd name="connsiteX86" fmla="*/ 5927993 w 6312091"/>
              <a:gd name="connsiteY86" fmla="*/ 2746037 h 3546366"/>
              <a:gd name="connsiteX87" fmla="*/ 6312091 w 6312091"/>
              <a:gd name="connsiteY87" fmla="*/ 2012382 h 3546366"/>
              <a:gd name="connsiteX88" fmla="*/ 5958060 w 6312091"/>
              <a:gd name="connsiteY88" fmla="*/ 1736845 h 3546366"/>
              <a:gd name="connsiteX89" fmla="*/ 5386674 w 6312091"/>
              <a:gd name="connsiteY89" fmla="*/ 1667187 h 3546366"/>
              <a:gd name="connsiteX90" fmla="*/ 4861766 w 6312091"/>
              <a:gd name="connsiteY90" fmla="*/ 1599364 h 3546366"/>
              <a:gd name="connsiteX91" fmla="*/ 4362450 w 6312091"/>
              <a:gd name="connsiteY91" fmla="*/ 688866 h 3546366"/>
              <a:gd name="connsiteX92" fmla="*/ 4305300 w 6312091"/>
              <a:gd name="connsiteY92" fmla="*/ 593616 h 3546366"/>
              <a:gd name="connsiteX93" fmla="*/ 4286250 w 6312091"/>
              <a:gd name="connsiteY93" fmla="*/ 565041 h 3546366"/>
              <a:gd name="connsiteX94" fmla="*/ 4257675 w 6312091"/>
              <a:gd name="connsiteY94" fmla="*/ 545991 h 3546366"/>
              <a:gd name="connsiteX95" fmla="*/ 4162425 w 6312091"/>
              <a:gd name="connsiteY95" fmla="*/ 422166 h 3546366"/>
              <a:gd name="connsiteX96" fmla="*/ 2767847 w 6312091"/>
              <a:gd name="connsiteY96" fmla="*/ 1296276 h 3546366"/>
              <a:gd name="connsiteX97" fmla="*/ 3524250 w 6312091"/>
              <a:gd name="connsiteY97" fmla="*/ 69741 h 3546366"/>
              <a:gd name="connsiteX98" fmla="*/ 2560928 w 6312091"/>
              <a:gd name="connsiteY98" fmla="*/ 139410 h 3546366"/>
              <a:gd name="connsiteX99" fmla="*/ 3152775 w 6312091"/>
              <a:gd name="connsiteY99" fmla="*/ 31641 h 3546366"/>
              <a:gd name="connsiteX100" fmla="*/ 3028950 w 6312091"/>
              <a:gd name="connsiteY100" fmla="*/ 22116 h 3546366"/>
              <a:gd name="connsiteX101" fmla="*/ 1962150 w 6312091"/>
              <a:gd name="connsiteY101" fmla="*/ 41166 h 3546366"/>
              <a:gd name="connsiteX102" fmla="*/ 1733550 w 6312091"/>
              <a:gd name="connsiteY102" fmla="*/ 50691 h 3546366"/>
              <a:gd name="connsiteX103" fmla="*/ 1371600 w 6312091"/>
              <a:gd name="connsiteY103" fmla="*/ 69741 h 3546366"/>
              <a:gd name="connsiteX104" fmla="*/ 1304925 w 6312091"/>
              <a:gd name="connsiteY104" fmla="*/ 79266 h 3546366"/>
              <a:gd name="connsiteX105" fmla="*/ 1200150 w 6312091"/>
              <a:gd name="connsiteY105" fmla="*/ 88791 h 3546366"/>
              <a:gd name="connsiteX106" fmla="*/ 1143000 w 6312091"/>
              <a:gd name="connsiteY106" fmla="*/ 98316 h 3546366"/>
              <a:gd name="connsiteX107" fmla="*/ 1095375 w 6312091"/>
              <a:gd name="connsiteY107" fmla="*/ 107841 h 3546366"/>
              <a:gd name="connsiteX0" fmla="*/ 1095375 w 6312091"/>
              <a:gd name="connsiteY0" fmla="*/ 94129 h 3532654"/>
              <a:gd name="connsiteX1" fmla="*/ 1009650 w 6312091"/>
              <a:gd name="connsiteY1" fmla="*/ 122704 h 3532654"/>
              <a:gd name="connsiteX2" fmla="*/ 952500 w 6312091"/>
              <a:gd name="connsiteY2" fmla="*/ 160804 h 3532654"/>
              <a:gd name="connsiteX3" fmla="*/ 885825 w 6312091"/>
              <a:gd name="connsiteY3" fmla="*/ 189379 h 3532654"/>
              <a:gd name="connsiteX4" fmla="*/ 790575 w 6312091"/>
              <a:gd name="connsiteY4" fmla="*/ 217954 h 3532654"/>
              <a:gd name="connsiteX5" fmla="*/ 762000 w 6312091"/>
              <a:gd name="connsiteY5" fmla="*/ 246529 h 3532654"/>
              <a:gd name="connsiteX6" fmla="*/ 714375 w 6312091"/>
              <a:gd name="connsiteY6" fmla="*/ 275104 h 3532654"/>
              <a:gd name="connsiteX7" fmla="*/ 676275 w 6312091"/>
              <a:gd name="connsiteY7" fmla="*/ 303679 h 3532654"/>
              <a:gd name="connsiteX8" fmla="*/ 590550 w 6312091"/>
              <a:gd name="connsiteY8" fmla="*/ 379879 h 3532654"/>
              <a:gd name="connsiteX9" fmla="*/ 542925 w 6312091"/>
              <a:gd name="connsiteY9" fmla="*/ 446554 h 3532654"/>
              <a:gd name="connsiteX10" fmla="*/ 523875 w 6312091"/>
              <a:gd name="connsiteY10" fmla="*/ 475129 h 3532654"/>
              <a:gd name="connsiteX11" fmla="*/ 485775 w 6312091"/>
              <a:gd name="connsiteY11" fmla="*/ 541804 h 3532654"/>
              <a:gd name="connsiteX12" fmla="*/ 457200 w 6312091"/>
              <a:gd name="connsiteY12" fmla="*/ 598954 h 3532654"/>
              <a:gd name="connsiteX13" fmla="*/ 438150 w 6312091"/>
              <a:gd name="connsiteY13" fmla="*/ 656104 h 3532654"/>
              <a:gd name="connsiteX14" fmla="*/ 400050 w 6312091"/>
              <a:gd name="connsiteY14" fmla="*/ 722779 h 3532654"/>
              <a:gd name="connsiteX15" fmla="*/ 381000 w 6312091"/>
              <a:gd name="connsiteY15" fmla="*/ 751354 h 3532654"/>
              <a:gd name="connsiteX16" fmla="*/ 371475 w 6312091"/>
              <a:gd name="connsiteY16" fmla="*/ 779929 h 3532654"/>
              <a:gd name="connsiteX17" fmla="*/ 352425 w 6312091"/>
              <a:gd name="connsiteY17" fmla="*/ 808504 h 3532654"/>
              <a:gd name="connsiteX18" fmla="*/ 304800 w 6312091"/>
              <a:gd name="connsiteY18" fmla="*/ 894229 h 3532654"/>
              <a:gd name="connsiteX19" fmla="*/ 295275 w 6312091"/>
              <a:gd name="connsiteY19" fmla="*/ 922804 h 3532654"/>
              <a:gd name="connsiteX20" fmla="*/ 257175 w 6312091"/>
              <a:gd name="connsiteY20" fmla="*/ 979954 h 3532654"/>
              <a:gd name="connsiteX21" fmla="*/ 247650 w 6312091"/>
              <a:gd name="connsiteY21" fmla="*/ 1008529 h 3532654"/>
              <a:gd name="connsiteX22" fmla="*/ 228600 w 6312091"/>
              <a:gd name="connsiteY22" fmla="*/ 1037104 h 3532654"/>
              <a:gd name="connsiteX23" fmla="*/ 209550 w 6312091"/>
              <a:gd name="connsiteY23" fmla="*/ 1094254 h 3532654"/>
              <a:gd name="connsiteX24" fmla="*/ 180975 w 6312091"/>
              <a:gd name="connsiteY24" fmla="*/ 1141879 h 3532654"/>
              <a:gd name="connsiteX25" fmla="*/ 161925 w 6312091"/>
              <a:gd name="connsiteY25" fmla="*/ 1170454 h 3532654"/>
              <a:gd name="connsiteX26" fmla="*/ 104775 w 6312091"/>
              <a:gd name="connsiteY26" fmla="*/ 1284754 h 3532654"/>
              <a:gd name="connsiteX27" fmla="*/ 85725 w 6312091"/>
              <a:gd name="connsiteY27" fmla="*/ 1351429 h 3532654"/>
              <a:gd name="connsiteX28" fmla="*/ 76200 w 6312091"/>
              <a:gd name="connsiteY28" fmla="*/ 1389529 h 3532654"/>
              <a:gd name="connsiteX29" fmla="*/ 38100 w 6312091"/>
              <a:gd name="connsiteY29" fmla="*/ 1475254 h 3532654"/>
              <a:gd name="connsiteX30" fmla="*/ 28575 w 6312091"/>
              <a:gd name="connsiteY30" fmla="*/ 1551454 h 3532654"/>
              <a:gd name="connsiteX31" fmla="*/ 19050 w 6312091"/>
              <a:gd name="connsiteY31" fmla="*/ 1589554 h 3532654"/>
              <a:gd name="connsiteX32" fmla="*/ 0 w 6312091"/>
              <a:gd name="connsiteY32" fmla="*/ 1722904 h 3532654"/>
              <a:gd name="connsiteX33" fmla="*/ 9525 w 6312091"/>
              <a:gd name="connsiteY33" fmla="*/ 1989604 h 3532654"/>
              <a:gd name="connsiteX34" fmla="*/ 38100 w 6312091"/>
              <a:gd name="connsiteY34" fmla="*/ 2113429 h 3532654"/>
              <a:gd name="connsiteX35" fmla="*/ 57150 w 6312091"/>
              <a:gd name="connsiteY35" fmla="*/ 2151529 h 3532654"/>
              <a:gd name="connsiteX36" fmla="*/ 76200 w 6312091"/>
              <a:gd name="connsiteY36" fmla="*/ 2218204 h 3532654"/>
              <a:gd name="connsiteX37" fmla="*/ 95250 w 6312091"/>
              <a:gd name="connsiteY37" fmla="*/ 2342029 h 3532654"/>
              <a:gd name="connsiteX38" fmla="*/ 123825 w 6312091"/>
              <a:gd name="connsiteY38" fmla="*/ 2437279 h 3532654"/>
              <a:gd name="connsiteX39" fmla="*/ 161925 w 6312091"/>
              <a:gd name="connsiteY39" fmla="*/ 2570629 h 3532654"/>
              <a:gd name="connsiteX40" fmla="*/ 180975 w 6312091"/>
              <a:gd name="connsiteY40" fmla="*/ 2608729 h 3532654"/>
              <a:gd name="connsiteX41" fmla="*/ 209550 w 6312091"/>
              <a:gd name="connsiteY41" fmla="*/ 2703979 h 3532654"/>
              <a:gd name="connsiteX42" fmla="*/ 228600 w 6312091"/>
              <a:gd name="connsiteY42" fmla="*/ 2761129 h 3532654"/>
              <a:gd name="connsiteX43" fmla="*/ 257175 w 6312091"/>
              <a:gd name="connsiteY43" fmla="*/ 2808754 h 3532654"/>
              <a:gd name="connsiteX44" fmla="*/ 381000 w 6312091"/>
              <a:gd name="connsiteY44" fmla="*/ 2970679 h 3532654"/>
              <a:gd name="connsiteX45" fmla="*/ 438150 w 6312091"/>
              <a:gd name="connsiteY45" fmla="*/ 3046879 h 3532654"/>
              <a:gd name="connsiteX46" fmla="*/ 476250 w 6312091"/>
              <a:gd name="connsiteY46" fmla="*/ 3075454 h 3532654"/>
              <a:gd name="connsiteX47" fmla="*/ 561975 w 6312091"/>
              <a:gd name="connsiteY47" fmla="*/ 3180229 h 3532654"/>
              <a:gd name="connsiteX48" fmla="*/ 590550 w 6312091"/>
              <a:gd name="connsiteY48" fmla="*/ 3199279 h 3532654"/>
              <a:gd name="connsiteX49" fmla="*/ 619125 w 6312091"/>
              <a:gd name="connsiteY49" fmla="*/ 3237379 h 3532654"/>
              <a:gd name="connsiteX50" fmla="*/ 733425 w 6312091"/>
              <a:gd name="connsiteY50" fmla="*/ 3313579 h 3532654"/>
              <a:gd name="connsiteX51" fmla="*/ 771525 w 6312091"/>
              <a:gd name="connsiteY51" fmla="*/ 3342154 h 3532654"/>
              <a:gd name="connsiteX52" fmla="*/ 800100 w 6312091"/>
              <a:gd name="connsiteY52" fmla="*/ 3351679 h 3532654"/>
              <a:gd name="connsiteX53" fmla="*/ 828675 w 6312091"/>
              <a:gd name="connsiteY53" fmla="*/ 3380254 h 3532654"/>
              <a:gd name="connsiteX54" fmla="*/ 857250 w 6312091"/>
              <a:gd name="connsiteY54" fmla="*/ 3389779 h 3532654"/>
              <a:gd name="connsiteX55" fmla="*/ 923925 w 6312091"/>
              <a:gd name="connsiteY55" fmla="*/ 3427879 h 3532654"/>
              <a:gd name="connsiteX56" fmla="*/ 990600 w 6312091"/>
              <a:gd name="connsiteY56" fmla="*/ 3456454 h 3532654"/>
              <a:gd name="connsiteX57" fmla="*/ 1076325 w 6312091"/>
              <a:gd name="connsiteY57" fmla="*/ 3494554 h 3532654"/>
              <a:gd name="connsiteX58" fmla="*/ 1133475 w 6312091"/>
              <a:gd name="connsiteY58" fmla="*/ 3504079 h 3532654"/>
              <a:gd name="connsiteX59" fmla="*/ 1257300 w 6312091"/>
              <a:gd name="connsiteY59" fmla="*/ 3532654 h 3532654"/>
              <a:gd name="connsiteX60" fmla="*/ 1485900 w 6312091"/>
              <a:gd name="connsiteY60" fmla="*/ 3523129 h 3532654"/>
              <a:gd name="connsiteX61" fmla="*/ 1514475 w 6312091"/>
              <a:gd name="connsiteY61" fmla="*/ 3513604 h 3532654"/>
              <a:gd name="connsiteX62" fmla="*/ 1619250 w 6312091"/>
              <a:gd name="connsiteY62" fmla="*/ 3494554 h 3532654"/>
              <a:gd name="connsiteX63" fmla="*/ 1647825 w 6312091"/>
              <a:gd name="connsiteY63" fmla="*/ 3465979 h 3532654"/>
              <a:gd name="connsiteX64" fmla="*/ 1676400 w 6312091"/>
              <a:gd name="connsiteY64" fmla="*/ 3456454 h 3532654"/>
              <a:gd name="connsiteX65" fmla="*/ 1781175 w 6312091"/>
              <a:gd name="connsiteY65" fmla="*/ 3418354 h 3532654"/>
              <a:gd name="connsiteX66" fmla="*/ 1866900 w 6312091"/>
              <a:gd name="connsiteY66" fmla="*/ 3361204 h 3532654"/>
              <a:gd name="connsiteX67" fmla="*/ 2000250 w 6312091"/>
              <a:gd name="connsiteY67" fmla="*/ 3285004 h 3532654"/>
              <a:gd name="connsiteX68" fmla="*/ 2019300 w 6312091"/>
              <a:gd name="connsiteY68" fmla="*/ 3256429 h 3532654"/>
              <a:gd name="connsiteX69" fmla="*/ 2095500 w 6312091"/>
              <a:gd name="connsiteY69" fmla="*/ 3208804 h 3532654"/>
              <a:gd name="connsiteX70" fmla="*/ 2228850 w 6312091"/>
              <a:gd name="connsiteY70" fmla="*/ 3065929 h 3532654"/>
              <a:gd name="connsiteX71" fmla="*/ 2276475 w 6312091"/>
              <a:gd name="connsiteY71" fmla="*/ 3027829 h 3532654"/>
              <a:gd name="connsiteX72" fmla="*/ 2305050 w 6312091"/>
              <a:gd name="connsiteY72" fmla="*/ 3008779 h 3532654"/>
              <a:gd name="connsiteX73" fmla="*/ 2409825 w 6312091"/>
              <a:gd name="connsiteY73" fmla="*/ 2884954 h 3532654"/>
              <a:gd name="connsiteX74" fmla="*/ 2447925 w 6312091"/>
              <a:gd name="connsiteY74" fmla="*/ 2846854 h 3532654"/>
              <a:gd name="connsiteX75" fmla="*/ 2514600 w 6312091"/>
              <a:gd name="connsiteY75" fmla="*/ 2770654 h 3532654"/>
              <a:gd name="connsiteX76" fmla="*/ 2543175 w 6312091"/>
              <a:gd name="connsiteY76" fmla="*/ 2742079 h 3532654"/>
              <a:gd name="connsiteX77" fmla="*/ 2609850 w 6312091"/>
              <a:gd name="connsiteY77" fmla="*/ 2656354 h 3532654"/>
              <a:gd name="connsiteX78" fmla="*/ 2705100 w 6312091"/>
              <a:gd name="connsiteY78" fmla="*/ 2551579 h 3532654"/>
              <a:gd name="connsiteX79" fmla="*/ 2752725 w 6312091"/>
              <a:gd name="connsiteY79" fmla="*/ 2523004 h 3532654"/>
              <a:gd name="connsiteX80" fmla="*/ 2867025 w 6312091"/>
              <a:gd name="connsiteY80" fmla="*/ 2446804 h 3532654"/>
              <a:gd name="connsiteX81" fmla="*/ 2933700 w 6312091"/>
              <a:gd name="connsiteY81" fmla="*/ 2418229 h 3532654"/>
              <a:gd name="connsiteX82" fmla="*/ 3095625 w 6312091"/>
              <a:gd name="connsiteY82" fmla="*/ 2380129 h 3532654"/>
              <a:gd name="connsiteX83" fmla="*/ 3295650 w 6312091"/>
              <a:gd name="connsiteY83" fmla="*/ 2370604 h 3532654"/>
              <a:gd name="connsiteX84" fmla="*/ 3524250 w 6312091"/>
              <a:gd name="connsiteY84" fmla="*/ 2351554 h 3532654"/>
              <a:gd name="connsiteX85" fmla="*/ 3826640 w 6312091"/>
              <a:gd name="connsiteY85" fmla="*/ 2440607 h 3532654"/>
              <a:gd name="connsiteX86" fmla="*/ 5927993 w 6312091"/>
              <a:gd name="connsiteY86" fmla="*/ 2732325 h 3532654"/>
              <a:gd name="connsiteX87" fmla="*/ 6312091 w 6312091"/>
              <a:gd name="connsiteY87" fmla="*/ 1998670 h 3532654"/>
              <a:gd name="connsiteX88" fmla="*/ 5958060 w 6312091"/>
              <a:gd name="connsiteY88" fmla="*/ 1723133 h 3532654"/>
              <a:gd name="connsiteX89" fmla="*/ 5386674 w 6312091"/>
              <a:gd name="connsiteY89" fmla="*/ 1653475 h 3532654"/>
              <a:gd name="connsiteX90" fmla="*/ 4861766 w 6312091"/>
              <a:gd name="connsiteY90" fmla="*/ 1585652 h 3532654"/>
              <a:gd name="connsiteX91" fmla="*/ 4362450 w 6312091"/>
              <a:gd name="connsiteY91" fmla="*/ 675154 h 3532654"/>
              <a:gd name="connsiteX92" fmla="*/ 4305300 w 6312091"/>
              <a:gd name="connsiteY92" fmla="*/ 579904 h 3532654"/>
              <a:gd name="connsiteX93" fmla="*/ 4286250 w 6312091"/>
              <a:gd name="connsiteY93" fmla="*/ 551329 h 3532654"/>
              <a:gd name="connsiteX94" fmla="*/ 4257675 w 6312091"/>
              <a:gd name="connsiteY94" fmla="*/ 532279 h 3532654"/>
              <a:gd name="connsiteX95" fmla="*/ 4162425 w 6312091"/>
              <a:gd name="connsiteY95" fmla="*/ 408454 h 3532654"/>
              <a:gd name="connsiteX96" fmla="*/ 2767847 w 6312091"/>
              <a:gd name="connsiteY96" fmla="*/ 1282564 h 3532654"/>
              <a:gd name="connsiteX97" fmla="*/ 2560928 w 6312091"/>
              <a:gd name="connsiteY97" fmla="*/ 125698 h 3532654"/>
              <a:gd name="connsiteX98" fmla="*/ 3152775 w 6312091"/>
              <a:gd name="connsiteY98" fmla="*/ 17929 h 3532654"/>
              <a:gd name="connsiteX99" fmla="*/ 3028950 w 6312091"/>
              <a:gd name="connsiteY99" fmla="*/ 8404 h 3532654"/>
              <a:gd name="connsiteX100" fmla="*/ 1962150 w 6312091"/>
              <a:gd name="connsiteY100" fmla="*/ 27454 h 3532654"/>
              <a:gd name="connsiteX101" fmla="*/ 1733550 w 6312091"/>
              <a:gd name="connsiteY101" fmla="*/ 36979 h 3532654"/>
              <a:gd name="connsiteX102" fmla="*/ 1371600 w 6312091"/>
              <a:gd name="connsiteY102" fmla="*/ 56029 h 3532654"/>
              <a:gd name="connsiteX103" fmla="*/ 1304925 w 6312091"/>
              <a:gd name="connsiteY103" fmla="*/ 65554 h 3532654"/>
              <a:gd name="connsiteX104" fmla="*/ 1200150 w 6312091"/>
              <a:gd name="connsiteY104" fmla="*/ 75079 h 3532654"/>
              <a:gd name="connsiteX105" fmla="*/ 1143000 w 6312091"/>
              <a:gd name="connsiteY105" fmla="*/ 84604 h 3532654"/>
              <a:gd name="connsiteX106" fmla="*/ 1095375 w 6312091"/>
              <a:gd name="connsiteY106" fmla="*/ 94129 h 3532654"/>
              <a:gd name="connsiteX0" fmla="*/ 1095375 w 6312091"/>
              <a:gd name="connsiteY0" fmla="*/ 95278 h 3533803"/>
              <a:gd name="connsiteX1" fmla="*/ 1009650 w 6312091"/>
              <a:gd name="connsiteY1" fmla="*/ 123853 h 3533803"/>
              <a:gd name="connsiteX2" fmla="*/ 952500 w 6312091"/>
              <a:gd name="connsiteY2" fmla="*/ 161953 h 3533803"/>
              <a:gd name="connsiteX3" fmla="*/ 885825 w 6312091"/>
              <a:gd name="connsiteY3" fmla="*/ 190528 h 3533803"/>
              <a:gd name="connsiteX4" fmla="*/ 790575 w 6312091"/>
              <a:gd name="connsiteY4" fmla="*/ 219103 h 3533803"/>
              <a:gd name="connsiteX5" fmla="*/ 762000 w 6312091"/>
              <a:gd name="connsiteY5" fmla="*/ 247678 h 3533803"/>
              <a:gd name="connsiteX6" fmla="*/ 714375 w 6312091"/>
              <a:gd name="connsiteY6" fmla="*/ 276253 h 3533803"/>
              <a:gd name="connsiteX7" fmla="*/ 676275 w 6312091"/>
              <a:gd name="connsiteY7" fmla="*/ 304828 h 3533803"/>
              <a:gd name="connsiteX8" fmla="*/ 590550 w 6312091"/>
              <a:gd name="connsiteY8" fmla="*/ 381028 h 3533803"/>
              <a:gd name="connsiteX9" fmla="*/ 542925 w 6312091"/>
              <a:gd name="connsiteY9" fmla="*/ 447703 h 3533803"/>
              <a:gd name="connsiteX10" fmla="*/ 523875 w 6312091"/>
              <a:gd name="connsiteY10" fmla="*/ 476278 h 3533803"/>
              <a:gd name="connsiteX11" fmla="*/ 485775 w 6312091"/>
              <a:gd name="connsiteY11" fmla="*/ 542953 h 3533803"/>
              <a:gd name="connsiteX12" fmla="*/ 457200 w 6312091"/>
              <a:gd name="connsiteY12" fmla="*/ 600103 h 3533803"/>
              <a:gd name="connsiteX13" fmla="*/ 438150 w 6312091"/>
              <a:gd name="connsiteY13" fmla="*/ 657253 h 3533803"/>
              <a:gd name="connsiteX14" fmla="*/ 400050 w 6312091"/>
              <a:gd name="connsiteY14" fmla="*/ 723928 h 3533803"/>
              <a:gd name="connsiteX15" fmla="*/ 381000 w 6312091"/>
              <a:gd name="connsiteY15" fmla="*/ 752503 h 3533803"/>
              <a:gd name="connsiteX16" fmla="*/ 371475 w 6312091"/>
              <a:gd name="connsiteY16" fmla="*/ 781078 h 3533803"/>
              <a:gd name="connsiteX17" fmla="*/ 352425 w 6312091"/>
              <a:gd name="connsiteY17" fmla="*/ 809653 h 3533803"/>
              <a:gd name="connsiteX18" fmla="*/ 304800 w 6312091"/>
              <a:gd name="connsiteY18" fmla="*/ 895378 h 3533803"/>
              <a:gd name="connsiteX19" fmla="*/ 295275 w 6312091"/>
              <a:gd name="connsiteY19" fmla="*/ 923953 h 3533803"/>
              <a:gd name="connsiteX20" fmla="*/ 257175 w 6312091"/>
              <a:gd name="connsiteY20" fmla="*/ 981103 h 3533803"/>
              <a:gd name="connsiteX21" fmla="*/ 247650 w 6312091"/>
              <a:gd name="connsiteY21" fmla="*/ 1009678 h 3533803"/>
              <a:gd name="connsiteX22" fmla="*/ 228600 w 6312091"/>
              <a:gd name="connsiteY22" fmla="*/ 1038253 h 3533803"/>
              <a:gd name="connsiteX23" fmla="*/ 209550 w 6312091"/>
              <a:gd name="connsiteY23" fmla="*/ 1095403 h 3533803"/>
              <a:gd name="connsiteX24" fmla="*/ 180975 w 6312091"/>
              <a:gd name="connsiteY24" fmla="*/ 1143028 h 3533803"/>
              <a:gd name="connsiteX25" fmla="*/ 161925 w 6312091"/>
              <a:gd name="connsiteY25" fmla="*/ 1171603 h 3533803"/>
              <a:gd name="connsiteX26" fmla="*/ 104775 w 6312091"/>
              <a:gd name="connsiteY26" fmla="*/ 1285903 h 3533803"/>
              <a:gd name="connsiteX27" fmla="*/ 85725 w 6312091"/>
              <a:gd name="connsiteY27" fmla="*/ 1352578 h 3533803"/>
              <a:gd name="connsiteX28" fmla="*/ 76200 w 6312091"/>
              <a:gd name="connsiteY28" fmla="*/ 1390678 h 3533803"/>
              <a:gd name="connsiteX29" fmla="*/ 38100 w 6312091"/>
              <a:gd name="connsiteY29" fmla="*/ 1476403 h 3533803"/>
              <a:gd name="connsiteX30" fmla="*/ 28575 w 6312091"/>
              <a:gd name="connsiteY30" fmla="*/ 1552603 h 3533803"/>
              <a:gd name="connsiteX31" fmla="*/ 19050 w 6312091"/>
              <a:gd name="connsiteY31" fmla="*/ 1590703 h 3533803"/>
              <a:gd name="connsiteX32" fmla="*/ 0 w 6312091"/>
              <a:gd name="connsiteY32" fmla="*/ 1724053 h 3533803"/>
              <a:gd name="connsiteX33" fmla="*/ 9525 w 6312091"/>
              <a:gd name="connsiteY33" fmla="*/ 1990753 h 3533803"/>
              <a:gd name="connsiteX34" fmla="*/ 38100 w 6312091"/>
              <a:gd name="connsiteY34" fmla="*/ 2114578 h 3533803"/>
              <a:gd name="connsiteX35" fmla="*/ 57150 w 6312091"/>
              <a:gd name="connsiteY35" fmla="*/ 2152678 h 3533803"/>
              <a:gd name="connsiteX36" fmla="*/ 76200 w 6312091"/>
              <a:gd name="connsiteY36" fmla="*/ 2219353 h 3533803"/>
              <a:gd name="connsiteX37" fmla="*/ 95250 w 6312091"/>
              <a:gd name="connsiteY37" fmla="*/ 2343178 h 3533803"/>
              <a:gd name="connsiteX38" fmla="*/ 123825 w 6312091"/>
              <a:gd name="connsiteY38" fmla="*/ 2438428 h 3533803"/>
              <a:gd name="connsiteX39" fmla="*/ 161925 w 6312091"/>
              <a:gd name="connsiteY39" fmla="*/ 2571778 h 3533803"/>
              <a:gd name="connsiteX40" fmla="*/ 180975 w 6312091"/>
              <a:gd name="connsiteY40" fmla="*/ 2609878 h 3533803"/>
              <a:gd name="connsiteX41" fmla="*/ 209550 w 6312091"/>
              <a:gd name="connsiteY41" fmla="*/ 2705128 h 3533803"/>
              <a:gd name="connsiteX42" fmla="*/ 228600 w 6312091"/>
              <a:gd name="connsiteY42" fmla="*/ 2762278 h 3533803"/>
              <a:gd name="connsiteX43" fmla="*/ 257175 w 6312091"/>
              <a:gd name="connsiteY43" fmla="*/ 2809903 h 3533803"/>
              <a:gd name="connsiteX44" fmla="*/ 381000 w 6312091"/>
              <a:gd name="connsiteY44" fmla="*/ 2971828 h 3533803"/>
              <a:gd name="connsiteX45" fmla="*/ 438150 w 6312091"/>
              <a:gd name="connsiteY45" fmla="*/ 3048028 h 3533803"/>
              <a:gd name="connsiteX46" fmla="*/ 476250 w 6312091"/>
              <a:gd name="connsiteY46" fmla="*/ 3076603 h 3533803"/>
              <a:gd name="connsiteX47" fmla="*/ 561975 w 6312091"/>
              <a:gd name="connsiteY47" fmla="*/ 3181378 h 3533803"/>
              <a:gd name="connsiteX48" fmla="*/ 590550 w 6312091"/>
              <a:gd name="connsiteY48" fmla="*/ 3200428 h 3533803"/>
              <a:gd name="connsiteX49" fmla="*/ 619125 w 6312091"/>
              <a:gd name="connsiteY49" fmla="*/ 3238528 h 3533803"/>
              <a:gd name="connsiteX50" fmla="*/ 733425 w 6312091"/>
              <a:gd name="connsiteY50" fmla="*/ 3314728 h 3533803"/>
              <a:gd name="connsiteX51" fmla="*/ 771525 w 6312091"/>
              <a:gd name="connsiteY51" fmla="*/ 3343303 h 3533803"/>
              <a:gd name="connsiteX52" fmla="*/ 800100 w 6312091"/>
              <a:gd name="connsiteY52" fmla="*/ 3352828 h 3533803"/>
              <a:gd name="connsiteX53" fmla="*/ 828675 w 6312091"/>
              <a:gd name="connsiteY53" fmla="*/ 3381403 h 3533803"/>
              <a:gd name="connsiteX54" fmla="*/ 857250 w 6312091"/>
              <a:gd name="connsiteY54" fmla="*/ 3390928 h 3533803"/>
              <a:gd name="connsiteX55" fmla="*/ 923925 w 6312091"/>
              <a:gd name="connsiteY55" fmla="*/ 3429028 h 3533803"/>
              <a:gd name="connsiteX56" fmla="*/ 990600 w 6312091"/>
              <a:gd name="connsiteY56" fmla="*/ 3457603 h 3533803"/>
              <a:gd name="connsiteX57" fmla="*/ 1076325 w 6312091"/>
              <a:gd name="connsiteY57" fmla="*/ 3495703 h 3533803"/>
              <a:gd name="connsiteX58" fmla="*/ 1133475 w 6312091"/>
              <a:gd name="connsiteY58" fmla="*/ 3505228 h 3533803"/>
              <a:gd name="connsiteX59" fmla="*/ 1257300 w 6312091"/>
              <a:gd name="connsiteY59" fmla="*/ 3533803 h 3533803"/>
              <a:gd name="connsiteX60" fmla="*/ 1485900 w 6312091"/>
              <a:gd name="connsiteY60" fmla="*/ 3524278 h 3533803"/>
              <a:gd name="connsiteX61" fmla="*/ 1514475 w 6312091"/>
              <a:gd name="connsiteY61" fmla="*/ 3514753 h 3533803"/>
              <a:gd name="connsiteX62" fmla="*/ 1619250 w 6312091"/>
              <a:gd name="connsiteY62" fmla="*/ 3495703 h 3533803"/>
              <a:gd name="connsiteX63" fmla="*/ 1647825 w 6312091"/>
              <a:gd name="connsiteY63" fmla="*/ 3467128 h 3533803"/>
              <a:gd name="connsiteX64" fmla="*/ 1676400 w 6312091"/>
              <a:gd name="connsiteY64" fmla="*/ 3457603 h 3533803"/>
              <a:gd name="connsiteX65" fmla="*/ 1781175 w 6312091"/>
              <a:gd name="connsiteY65" fmla="*/ 3419503 h 3533803"/>
              <a:gd name="connsiteX66" fmla="*/ 1866900 w 6312091"/>
              <a:gd name="connsiteY66" fmla="*/ 3362353 h 3533803"/>
              <a:gd name="connsiteX67" fmla="*/ 2000250 w 6312091"/>
              <a:gd name="connsiteY67" fmla="*/ 3286153 h 3533803"/>
              <a:gd name="connsiteX68" fmla="*/ 2019300 w 6312091"/>
              <a:gd name="connsiteY68" fmla="*/ 3257578 h 3533803"/>
              <a:gd name="connsiteX69" fmla="*/ 2095500 w 6312091"/>
              <a:gd name="connsiteY69" fmla="*/ 3209953 h 3533803"/>
              <a:gd name="connsiteX70" fmla="*/ 2228850 w 6312091"/>
              <a:gd name="connsiteY70" fmla="*/ 3067078 h 3533803"/>
              <a:gd name="connsiteX71" fmla="*/ 2276475 w 6312091"/>
              <a:gd name="connsiteY71" fmla="*/ 3028978 h 3533803"/>
              <a:gd name="connsiteX72" fmla="*/ 2305050 w 6312091"/>
              <a:gd name="connsiteY72" fmla="*/ 3009928 h 3533803"/>
              <a:gd name="connsiteX73" fmla="*/ 2409825 w 6312091"/>
              <a:gd name="connsiteY73" fmla="*/ 2886103 h 3533803"/>
              <a:gd name="connsiteX74" fmla="*/ 2447925 w 6312091"/>
              <a:gd name="connsiteY74" fmla="*/ 2848003 h 3533803"/>
              <a:gd name="connsiteX75" fmla="*/ 2514600 w 6312091"/>
              <a:gd name="connsiteY75" fmla="*/ 2771803 h 3533803"/>
              <a:gd name="connsiteX76" fmla="*/ 2543175 w 6312091"/>
              <a:gd name="connsiteY76" fmla="*/ 2743228 h 3533803"/>
              <a:gd name="connsiteX77" fmla="*/ 2609850 w 6312091"/>
              <a:gd name="connsiteY77" fmla="*/ 2657503 h 3533803"/>
              <a:gd name="connsiteX78" fmla="*/ 2705100 w 6312091"/>
              <a:gd name="connsiteY78" fmla="*/ 2552728 h 3533803"/>
              <a:gd name="connsiteX79" fmla="*/ 2752725 w 6312091"/>
              <a:gd name="connsiteY79" fmla="*/ 2524153 h 3533803"/>
              <a:gd name="connsiteX80" fmla="*/ 2867025 w 6312091"/>
              <a:gd name="connsiteY80" fmla="*/ 2447953 h 3533803"/>
              <a:gd name="connsiteX81" fmla="*/ 2933700 w 6312091"/>
              <a:gd name="connsiteY81" fmla="*/ 2419378 h 3533803"/>
              <a:gd name="connsiteX82" fmla="*/ 3095625 w 6312091"/>
              <a:gd name="connsiteY82" fmla="*/ 2381278 h 3533803"/>
              <a:gd name="connsiteX83" fmla="*/ 3295650 w 6312091"/>
              <a:gd name="connsiteY83" fmla="*/ 2371753 h 3533803"/>
              <a:gd name="connsiteX84" fmla="*/ 3524250 w 6312091"/>
              <a:gd name="connsiteY84" fmla="*/ 2352703 h 3533803"/>
              <a:gd name="connsiteX85" fmla="*/ 3826640 w 6312091"/>
              <a:gd name="connsiteY85" fmla="*/ 2441756 h 3533803"/>
              <a:gd name="connsiteX86" fmla="*/ 5927993 w 6312091"/>
              <a:gd name="connsiteY86" fmla="*/ 2733474 h 3533803"/>
              <a:gd name="connsiteX87" fmla="*/ 6312091 w 6312091"/>
              <a:gd name="connsiteY87" fmla="*/ 1999819 h 3533803"/>
              <a:gd name="connsiteX88" fmla="*/ 5958060 w 6312091"/>
              <a:gd name="connsiteY88" fmla="*/ 1724282 h 3533803"/>
              <a:gd name="connsiteX89" fmla="*/ 5386674 w 6312091"/>
              <a:gd name="connsiteY89" fmla="*/ 1654624 h 3533803"/>
              <a:gd name="connsiteX90" fmla="*/ 4861766 w 6312091"/>
              <a:gd name="connsiteY90" fmla="*/ 1586801 h 3533803"/>
              <a:gd name="connsiteX91" fmla="*/ 4362450 w 6312091"/>
              <a:gd name="connsiteY91" fmla="*/ 676303 h 3533803"/>
              <a:gd name="connsiteX92" fmla="*/ 4305300 w 6312091"/>
              <a:gd name="connsiteY92" fmla="*/ 581053 h 3533803"/>
              <a:gd name="connsiteX93" fmla="*/ 4286250 w 6312091"/>
              <a:gd name="connsiteY93" fmla="*/ 552478 h 3533803"/>
              <a:gd name="connsiteX94" fmla="*/ 4257675 w 6312091"/>
              <a:gd name="connsiteY94" fmla="*/ 533428 h 3533803"/>
              <a:gd name="connsiteX95" fmla="*/ 4162425 w 6312091"/>
              <a:gd name="connsiteY95" fmla="*/ 409603 h 3533803"/>
              <a:gd name="connsiteX96" fmla="*/ 2767847 w 6312091"/>
              <a:gd name="connsiteY96" fmla="*/ 1283713 h 3533803"/>
              <a:gd name="connsiteX97" fmla="*/ 2560928 w 6312091"/>
              <a:gd name="connsiteY97" fmla="*/ 126847 h 3533803"/>
              <a:gd name="connsiteX98" fmla="*/ 3152775 w 6312091"/>
              <a:gd name="connsiteY98" fmla="*/ 19078 h 3533803"/>
              <a:gd name="connsiteX99" fmla="*/ 1962150 w 6312091"/>
              <a:gd name="connsiteY99" fmla="*/ 28603 h 3533803"/>
              <a:gd name="connsiteX100" fmla="*/ 1733550 w 6312091"/>
              <a:gd name="connsiteY100" fmla="*/ 38128 h 3533803"/>
              <a:gd name="connsiteX101" fmla="*/ 1371600 w 6312091"/>
              <a:gd name="connsiteY101" fmla="*/ 57178 h 3533803"/>
              <a:gd name="connsiteX102" fmla="*/ 1304925 w 6312091"/>
              <a:gd name="connsiteY102" fmla="*/ 66703 h 3533803"/>
              <a:gd name="connsiteX103" fmla="*/ 1200150 w 6312091"/>
              <a:gd name="connsiteY103" fmla="*/ 76228 h 3533803"/>
              <a:gd name="connsiteX104" fmla="*/ 1143000 w 6312091"/>
              <a:gd name="connsiteY104" fmla="*/ 85753 h 3533803"/>
              <a:gd name="connsiteX105" fmla="*/ 1095375 w 6312091"/>
              <a:gd name="connsiteY105" fmla="*/ 95278 h 3533803"/>
              <a:gd name="connsiteX0" fmla="*/ 1095375 w 6312091"/>
              <a:gd name="connsiteY0" fmla="*/ 90800 h 3529325"/>
              <a:gd name="connsiteX1" fmla="*/ 1009650 w 6312091"/>
              <a:gd name="connsiteY1" fmla="*/ 119375 h 3529325"/>
              <a:gd name="connsiteX2" fmla="*/ 952500 w 6312091"/>
              <a:gd name="connsiteY2" fmla="*/ 157475 h 3529325"/>
              <a:gd name="connsiteX3" fmla="*/ 885825 w 6312091"/>
              <a:gd name="connsiteY3" fmla="*/ 186050 h 3529325"/>
              <a:gd name="connsiteX4" fmla="*/ 790575 w 6312091"/>
              <a:gd name="connsiteY4" fmla="*/ 214625 h 3529325"/>
              <a:gd name="connsiteX5" fmla="*/ 762000 w 6312091"/>
              <a:gd name="connsiteY5" fmla="*/ 243200 h 3529325"/>
              <a:gd name="connsiteX6" fmla="*/ 714375 w 6312091"/>
              <a:gd name="connsiteY6" fmla="*/ 271775 h 3529325"/>
              <a:gd name="connsiteX7" fmla="*/ 676275 w 6312091"/>
              <a:gd name="connsiteY7" fmla="*/ 300350 h 3529325"/>
              <a:gd name="connsiteX8" fmla="*/ 590550 w 6312091"/>
              <a:gd name="connsiteY8" fmla="*/ 376550 h 3529325"/>
              <a:gd name="connsiteX9" fmla="*/ 542925 w 6312091"/>
              <a:gd name="connsiteY9" fmla="*/ 443225 h 3529325"/>
              <a:gd name="connsiteX10" fmla="*/ 523875 w 6312091"/>
              <a:gd name="connsiteY10" fmla="*/ 471800 h 3529325"/>
              <a:gd name="connsiteX11" fmla="*/ 485775 w 6312091"/>
              <a:gd name="connsiteY11" fmla="*/ 538475 h 3529325"/>
              <a:gd name="connsiteX12" fmla="*/ 457200 w 6312091"/>
              <a:gd name="connsiteY12" fmla="*/ 595625 h 3529325"/>
              <a:gd name="connsiteX13" fmla="*/ 438150 w 6312091"/>
              <a:gd name="connsiteY13" fmla="*/ 652775 h 3529325"/>
              <a:gd name="connsiteX14" fmla="*/ 400050 w 6312091"/>
              <a:gd name="connsiteY14" fmla="*/ 719450 h 3529325"/>
              <a:gd name="connsiteX15" fmla="*/ 381000 w 6312091"/>
              <a:gd name="connsiteY15" fmla="*/ 748025 h 3529325"/>
              <a:gd name="connsiteX16" fmla="*/ 371475 w 6312091"/>
              <a:gd name="connsiteY16" fmla="*/ 776600 h 3529325"/>
              <a:gd name="connsiteX17" fmla="*/ 352425 w 6312091"/>
              <a:gd name="connsiteY17" fmla="*/ 805175 h 3529325"/>
              <a:gd name="connsiteX18" fmla="*/ 304800 w 6312091"/>
              <a:gd name="connsiteY18" fmla="*/ 890900 h 3529325"/>
              <a:gd name="connsiteX19" fmla="*/ 295275 w 6312091"/>
              <a:gd name="connsiteY19" fmla="*/ 919475 h 3529325"/>
              <a:gd name="connsiteX20" fmla="*/ 257175 w 6312091"/>
              <a:gd name="connsiteY20" fmla="*/ 976625 h 3529325"/>
              <a:gd name="connsiteX21" fmla="*/ 247650 w 6312091"/>
              <a:gd name="connsiteY21" fmla="*/ 1005200 h 3529325"/>
              <a:gd name="connsiteX22" fmla="*/ 228600 w 6312091"/>
              <a:gd name="connsiteY22" fmla="*/ 1033775 h 3529325"/>
              <a:gd name="connsiteX23" fmla="*/ 209550 w 6312091"/>
              <a:gd name="connsiteY23" fmla="*/ 1090925 h 3529325"/>
              <a:gd name="connsiteX24" fmla="*/ 180975 w 6312091"/>
              <a:gd name="connsiteY24" fmla="*/ 1138550 h 3529325"/>
              <a:gd name="connsiteX25" fmla="*/ 161925 w 6312091"/>
              <a:gd name="connsiteY25" fmla="*/ 1167125 h 3529325"/>
              <a:gd name="connsiteX26" fmla="*/ 104775 w 6312091"/>
              <a:gd name="connsiteY26" fmla="*/ 1281425 h 3529325"/>
              <a:gd name="connsiteX27" fmla="*/ 85725 w 6312091"/>
              <a:gd name="connsiteY27" fmla="*/ 1348100 h 3529325"/>
              <a:gd name="connsiteX28" fmla="*/ 76200 w 6312091"/>
              <a:gd name="connsiteY28" fmla="*/ 1386200 h 3529325"/>
              <a:gd name="connsiteX29" fmla="*/ 38100 w 6312091"/>
              <a:gd name="connsiteY29" fmla="*/ 1471925 h 3529325"/>
              <a:gd name="connsiteX30" fmla="*/ 28575 w 6312091"/>
              <a:gd name="connsiteY30" fmla="*/ 1548125 h 3529325"/>
              <a:gd name="connsiteX31" fmla="*/ 19050 w 6312091"/>
              <a:gd name="connsiteY31" fmla="*/ 1586225 h 3529325"/>
              <a:gd name="connsiteX32" fmla="*/ 0 w 6312091"/>
              <a:gd name="connsiteY32" fmla="*/ 1719575 h 3529325"/>
              <a:gd name="connsiteX33" fmla="*/ 9525 w 6312091"/>
              <a:gd name="connsiteY33" fmla="*/ 1986275 h 3529325"/>
              <a:gd name="connsiteX34" fmla="*/ 38100 w 6312091"/>
              <a:gd name="connsiteY34" fmla="*/ 2110100 h 3529325"/>
              <a:gd name="connsiteX35" fmla="*/ 57150 w 6312091"/>
              <a:gd name="connsiteY35" fmla="*/ 2148200 h 3529325"/>
              <a:gd name="connsiteX36" fmla="*/ 76200 w 6312091"/>
              <a:gd name="connsiteY36" fmla="*/ 2214875 h 3529325"/>
              <a:gd name="connsiteX37" fmla="*/ 95250 w 6312091"/>
              <a:gd name="connsiteY37" fmla="*/ 2338700 h 3529325"/>
              <a:gd name="connsiteX38" fmla="*/ 123825 w 6312091"/>
              <a:gd name="connsiteY38" fmla="*/ 2433950 h 3529325"/>
              <a:gd name="connsiteX39" fmla="*/ 161925 w 6312091"/>
              <a:gd name="connsiteY39" fmla="*/ 2567300 h 3529325"/>
              <a:gd name="connsiteX40" fmla="*/ 180975 w 6312091"/>
              <a:gd name="connsiteY40" fmla="*/ 2605400 h 3529325"/>
              <a:gd name="connsiteX41" fmla="*/ 209550 w 6312091"/>
              <a:gd name="connsiteY41" fmla="*/ 2700650 h 3529325"/>
              <a:gd name="connsiteX42" fmla="*/ 228600 w 6312091"/>
              <a:gd name="connsiteY42" fmla="*/ 2757800 h 3529325"/>
              <a:gd name="connsiteX43" fmla="*/ 257175 w 6312091"/>
              <a:gd name="connsiteY43" fmla="*/ 2805425 h 3529325"/>
              <a:gd name="connsiteX44" fmla="*/ 381000 w 6312091"/>
              <a:gd name="connsiteY44" fmla="*/ 2967350 h 3529325"/>
              <a:gd name="connsiteX45" fmla="*/ 438150 w 6312091"/>
              <a:gd name="connsiteY45" fmla="*/ 3043550 h 3529325"/>
              <a:gd name="connsiteX46" fmla="*/ 476250 w 6312091"/>
              <a:gd name="connsiteY46" fmla="*/ 3072125 h 3529325"/>
              <a:gd name="connsiteX47" fmla="*/ 561975 w 6312091"/>
              <a:gd name="connsiteY47" fmla="*/ 3176900 h 3529325"/>
              <a:gd name="connsiteX48" fmla="*/ 590550 w 6312091"/>
              <a:gd name="connsiteY48" fmla="*/ 3195950 h 3529325"/>
              <a:gd name="connsiteX49" fmla="*/ 619125 w 6312091"/>
              <a:gd name="connsiteY49" fmla="*/ 3234050 h 3529325"/>
              <a:gd name="connsiteX50" fmla="*/ 733425 w 6312091"/>
              <a:gd name="connsiteY50" fmla="*/ 3310250 h 3529325"/>
              <a:gd name="connsiteX51" fmla="*/ 771525 w 6312091"/>
              <a:gd name="connsiteY51" fmla="*/ 3338825 h 3529325"/>
              <a:gd name="connsiteX52" fmla="*/ 800100 w 6312091"/>
              <a:gd name="connsiteY52" fmla="*/ 3348350 h 3529325"/>
              <a:gd name="connsiteX53" fmla="*/ 828675 w 6312091"/>
              <a:gd name="connsiteY53" fmla="*/ 3376925 h 3529325"/>
              <a:gd name="connsiteX54" fmla="*/ 857250 w 6312091"/>
              <a:gd name="connsiteY54" fmla="*/ 3386450 h 3529325"/>
              <a:gd name="connsiteX55" fmla="*/ 923925 w 6312091"/>
              <a:gd name="connsiteY55" fmla="*/ 3424550 h 3529325"/>
              <a:gd name="connsiteX56" fmla="*/ 990600 w 6312091"/>
              <a:gd name="connsiteY56" fmla="*/ 3453125 h 3529325"/>
              <a:gd name="connsiteX57" fmla="*/ 1076325 w 6312091"/>
              <a:gd name="connsiteY57" fmla="*/ 3491225 h 3529325"/>
              <a:gd name="connsiteX58" fmla="*/ 1133475 w 6312091"/>
              <a:gd name="connsiteY58" fmla="*/ 3500750 h 3529325"/>
              <a:gd name="connsiteX59" fmla="*/ 1257300 w 6312091"/>
              <a:gd name="connsiteY59" fmla="*/ 3529325 h 3529325"/>
              <a:gd name="connsiteX60" fmla="*/ 1485900 w 6312091"/>
              <a:gd name="connsiteY60" fmla="*/ 3519800 h 3529325"/>
              <a:gd name="connsiteX61" fmla="*/ 1514475 w 6312091"/>
              <a:gd name="connsiteY61" fmla="*/ 3510275 h 3529325"/>
              <a:gd name="connsiteX62" fmla="*/ 1619250 w 6312091"/>
              <a:gd name="connsiteY62" fmla="*/ 3491225 h 3529325"/>
              <a:gd name="connsiteX63" fmla="*/ 1647825 w 6312091"/>
              <a:gd name="connsiteY63" fmla="*/ 3462650 h 3529325"/>
              <a:gd name="connsiteX64" fmla="*/ 1676400 w 6312091"/>
              <a:gd name="connsiteY64" fmla="*/ 3453125 h 3529325"/>
              <a:gd name="connsiteX65" fmla="*/ 1781175 w 6312091"/>
              <a:gd name="connsiteY65" fmla="*/ 3415025 h 3529325"/>
              <a:gd name="connsiteX66" fmla="*/ 1866900 w 6312091"/>
              <a:gd name="connsiteY66" fmla="*/ 3357875 h 3529325"/>
              <a:gd name="connsiteX67" fmla="*/ 2000250 w 6312091"/>
              <a:gd name="connsiteY67" fmla="*/ 3281675 h 3529325"/>
              <a:gd name="connsiteX68" fmla="*/ 2019300 w 6312091"/>
              <a:gd name="connsiteY68" fmla="*/ 3253100 h 3529325"/>
              <a:gd name="connsiteX69" fmla="*/ 2095500 w 6312091"/>
              <a:gd name="connsiteY69" fmla="*/ 3205475 h 3529325"/>
              <a:gd name="connsiteX70" fmla="*/ 2228850 w 6312091"/>
              <a:gd name="connsiteY70" fmla="*/ 3062600 h 3529325"/>
              <a:gd name="connsiteX71" fmla="*/ 2276475 w 6312091"/>
              <a:gd name="connsiteY71" fmla="*/ 3024500 h 3529325"/>
              <a:gd name="connsiteX72" fmla="*/ 2305050 w 6312091"/>
              <a:gd name="connsiteY72" fmla="*/ 3005450 h 3529325"/>
              <a:gd name="connsiteX73" fmla="*/ 2409825 w 6312091"/>
              <a:gd name="connsiteY73" fmla="*/ 2881625 h 3529325"/>
              <a:gd name="connsiteX74" fmla="*/ 2447925 w 6312091"/>
              <a:gd name="connsiteY74" fmla="*/ 2843525 h 3529325"/>
              <a:gd name="connsiteX75" fmla="*/ 2514600 w 6312091"/>
              <a:gd name="connsiteY75" fmla="*/ 2767325 h 3529325"/>
              <a:gd name="connsiteX76" fmla="*/ 2543175 w 6312091"/>
              <a:gd name="connsiteY76" fmla="*/ 2738750 h 3529325"/>
              <a:gd name="connsiteX77" fmla="*/ 2609850 w 6312091"/>
              <a:gd name="connsiteY77" fmla="*/ 2653025 h 3529325"/>
              <a:gd name="connsiteX78" fmla="*/ 2705100 w 6312091"/>
              <a:gd name="connsiteY78" fmla="*/ 2548250 h 3529325"/>
              <a:gd name="connsiteX79" fmla="*/ 2752725 w 6312091"/>
              <a:gd name="connsiteY79" fmla="*/ 2519675 h 3529325"/>
              <a:gd name="connsiteX80" fmla="*/ 2867025 w 6312091"/>
              <a:gd name="connsiteY80" fmla="*/ 2443475 h 3529325"/>
              <a:gd name="connsiteX81" fmla="*/ 2933700 w 6312091"/>
              <a:gd name="connsiteY81" fmla="*/ 2414900 h 3529325"/>
              <a:gd name="connsiteX82" fmla="*/ 3095625 w 6312091"/>
              <a:gd name="connsiteY82" fmla="*/ 2376800 h 3529325"/>
              <a:gd name="connsiteX83" fmla="*/ 3295650 w 6312091"/>
              <a:gd name="connsiteY83" fmla="*/ 2367275 h 3529325"/>
              <a:gd name="connsiteX84" fmla="*/ 3524250 w 6312091"/>
              <a:gd name="connsiteY84" fmla="*/ 2348225 h 3529325"/>
              <a:gd name="connsiteX85" fmla="*/ 3826640 w 6312091"/>
              <a:gd name="connsiteY85" fmla="*/ 2437278 h 3529325"/>
              <a:gd name="connsiteX86" fmla="*/ 5927993 w 6312091"/>
              <a:gd name="connsiteY86" fmla="*/ 2728996 h 3529325"/>
              <a:gd name="connsiteX87" fmla="*/ 6312091 w 6312091"/>
              <a:gd name="connsiteY87" fmla="*/ 1995341 h 3529325"/>
              <a:gd name="connsiteX88" fmla="*/ 5958060 w 6312091"/>
              <a:gd name="connsiteY88" fmla="*/ 1719804 h 3529325"/>
              <a:gd name="connsiteX89" fmla="*/ 5386674 w 6312091"/>
              <a:gd name="connsiteY89" fmla="*/ 1650146 h 3529325"/>
              <a:gd name="connsiteX90" fmla="*/ 4861766 w 6312091"/>
              <a:gd name="connsiteY90" fmla="*/ 1582323 h 3529325"/>
              <a:gd name="connsiteX91" fmla="*/ 4362450 w 6312091"/>
              <a:gd name="connsiteY91" fmla="*/ 671825 h 3529325"/>
              <a:gd name="connsiteX92" fmla="*/ 4305300 w 6312091"/>
              <a:gd name="connsiteY92" fmla="*/ 576575 h 3529325"/>
              <a:gd name="connsiteX93" fmla="*/ 4286250 w 6312091"/>
              <a:gd name="connsiteY93" fmla="*/ 548000 h 3529325"/>
              <a:gd name="connsiteX94" fmla="*/ 4257675 w 6312091"/>
              <a:gd name="connsiteY94" fmla="*/ 528950 h 3529325"/>
              <a:gd name="connsiteX95" fmla="*/ 4162425 w 6312091"/>
              <a:gd name="connsiteY95" fmla="*/ 405125 h 3529325"/>
              <a:gd name="connsiteX96" fmla="*/ 2767847 w 6312091"/>
              <a:gd name="connsiteY96" fmla="*/ 1279235 h 3529325"/>
              <a:gd name="connsiteX97" fmla="*/ 2560928 w 6312091"/>
              <a:gd name="connsiteY97" fmla="*/ 122369 h 3529325"/>
              <a:gd name="connsiteX98" fmla="*/ 1962150 w 6312091"/>
              <a:gd name="connsiteY98" fmla="*/ 24125 h 3529325"/>
              <a:gd name="connsiteX99" fmla="*/ 1733550 w 6312091"/>
              <a:gd name="connsiteY99" fmla="*/ 33650 h 3529325"/>
              <a:gd name="connsiteX100" fmla="*/ 1371600 w 6312091"/>
              <a:gd name="connsiteY100" fmla="*/ 52700 h 3529325"/>
              <a:gd name="connsiteX101" fmla="*/ 1304925 w 6312091"/>
              <a:gd name="connsiteY101" fmla="*/ 62225 h 3529325"/>
              <a:gd name="connsiteX102" fmla="*/ 1200150 w 6312091"/>
              <a:gd name="connsiteY102" fmla="*/ 71750 h 3529325"/>
              <a:gd name="connsiteX103" fmla="*/ 1143000 w 6312091"/>
              <a:gd name="connsiteY103" fmla="*/ 81275 h 3529325"/>
              <a:gd name="connsiteX104" fmla="*/ 1095375 w 6312091"/>
              <a:gd name="connsiteY104" fmla="*/ 90800 h 3529325"/>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4362450 w 6312091"/>
              <a:gd name="connsiteY91" fmla="*/ 652898 h 3510398"/>
              <a:gd name="connsiteX92" fmla="*/ 4305300 w 6312091"/>
              <a:gd name="connsiteY92" fmla="*/ 557648 h 3510398"/>
              <a:gd name="connsiteX93" fmla="*/ 4286250 w 6312091"/>
              <a:gd name="connsiteY93" fmla="*/ 529073 h 3510398"/>
              <a:gd name="connsiteX94" fmla="*/ 4257675 w 6312091"/>
              <a:gd name="connsiteY94" fmla="*/ 510023 h 3510398"/>
              <a:gd name="connsiteX95" fmla="*/ 4162425 w 6312091"/>
              <a:gd name="connsiteY95" fmla="*/ 386198 h 3510398"/>
              <a:gd name="connsiteX96" fmla="*/ 3489973 w 6312091"/>
              <a:gd name="connsiteY96" fmla="*/ 848509 h 3510398"/>
              <a:gd name="connsiteX97" fmla="*/ 2560928 w 6312091"/>
              <a:gd name="connsiteY97" fmla="*/ 103442 h 3510398"/>
              <a:gd name="connsiteX98" fmla="*/ 1962150 w 6312091"/>
              <a:gd name="connsiteY98" fmla="*/ 5198 h 3510398"/>
              <a:gd name="connsiteX99" fmla="*/ 1733550 w 6312091"/>
              <a:gd name="connsiteY99" fmla="*/ 14723 h 3510398"/>
              <a:gd name="connsiteX100" fmla="*/ 1371600 w 6312091"/>
              <a:gd name="connsiteY100" fmla="*/ 33773 h 3510398"/>
              <a:gd name="connsiteX101" fmla="*/ 1304925 w 6312091"/>
              <a:gd name="connsiteY101" fmla="*/ 43298 h 3510398"/>
              <a:gd name="connsiteX102" fmla="*/ 1200150 w 6312091"/>
              <a:gd name="connsiteY102" fmla="*/ 52823 h 3510398"/>
              <a:gd name="connsiteX103" fmla="*/ 1143000 w 6312091"/>
              <a:gd name="connsiteY103" fmla="*/ 62348 h 3510398"/>
              <a:gd name="connsiteX104" fmla="*/ 1095375 w 6312091"/>
              <a:gd name="connsiteY104" fmla="*/ 71873 h 3510398"/>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4362450 w 6312091"/>
              <a:gd name="connsiteY91" fmla="*/ 652898 h 3510398"/>
              <a:gd name="connsiteX92" fmla="*/ 4305300 w 6312091"/>
              <a:gd name="connsiteY92" fmla="*/ 557648 h 3510398"/>
              <a:gd name="connsiteX93" fmla="*/ 4286250 w 6312091"/>
              <a:gd name="connsiteY93" fmla="*/ 529073 h 3510398"/>
              <a:gd name="connsiteX94" fmla="*/ 4257675 w 6312091"/>
              <a:gd name="connsiteY94" fmla="*/ 510023 h 3510398"/>
              <a:gd name="connsiteX95" fmla="*/ 3489973 w 6312091"/>
              <a:gd name="connsiteY95" fmla="*/ 848509 h 3510398"/>
              <a:gd name="connsiteX96" fmla="*/ 2560928 w 6312091"/>
              <a:gd name="connsiteY96" fmla="*/ 103442 h 3510398"/>
              <a:gd name="connsiteX97" fmla="*/ 1962150 w 6312091"/>
              <a:gd name="connsiteY97" fmla="*/ 5198 h 3510398"/>
              <a:gd name="connsiteX98" fmla="*/ 1733550 w 6312091"/>
              <a:gd name="connsiteY98" fmla="*/ 14723 h 3510398"/>
              <a:gd name="connsiteX99" fmla="*/ 1371600 w 6312091"/>
              <a:gd name="connsiteY99" fmla="*/ 33773 h 3510398"/>
              <a:gd name="connsiteX100" fmla="*/ 1304925 w 6312091"/>
              <a:gd name="connsiteY100" fmla="*/ 43298 h 3510398"/>
              <a:gd name="connsiteX101" fmla="*/ 1200150 w 6312091"/>
              <a:gd name="connsiteY101" fmla="*/ 52823 h 3510398"/>
              <a:gd name="connsiteX102" fmla="*/ 1143000 w 6312091"/>
              <a:gd name="connsiteY102" fmla="*/ 62348 h 3510398"/>
              <a:gd name="connsiteX103" fmla="*/ 1095375 w 6312091"/>
              <a:gd name="connsiteY103" fmla="*/ 71873 h 3510398"/>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4362450 w 6312091"/>
              <a:gd name="connsiteY91" fmla="*/ 652898 h 3510398"/>
              <a:gd name="connsiteX92" fmla="*/ 4305300 w 6312091"/>
              <a:gd name="connsiteY92" fmla="*/ 557648 h 3510398"/>
              <a:gd name="connsiteX93" fmla="*/ 4286250 w 6312091"/>
              <a:gd name="connsiteY93" fmla="*/ 529073 h 3510398"/>
              <a:gd name="connsiteX94" fmla="*/ 3489973 w 6312091"/>
              <a:gd name="connsiteY94" fmla="*/ 848509 h 3510398"/>
              <a:gd name="connsiteX95" fmla="*/ 2560928 w 6312091"/>
              <a:gd name="connsiteY95" fmla="*/ 103442 h 3510398"/>
              <a:gd name="connsiteX96" fmla="*/ 1962150 w 6312091"/>
              <a:gd name="connsiteY96" fmla="*/ 5198 h 3510398"/>
              <a:gd name="connsiteX97" fmla="*/ 1733550 w 6312091"/>
              <a:gd name="connsiteY97" fmla="*/ 14723 h 3510398"/>
              <a:gd name="connsiteX98" fmla="*/ 1371600 w 6312091"/>
              <a:gd name="connsiteY98" fmla="*/ 33773 h 3510398"/>
              <a:gd name="connsiteX99" fmla="*/ 1304925 w 6312091"/>
              <a:gd name="connsiteY99" fmla="*/ 43298 h 3510398"/>
              <a:gd name="connsiteX100" fmla="*/ 1200150 w 6312091"/>
              <a:gd name="connsiteY100" fmla="*/ 52823 h 3510398"/>
              <a:gd name="connsiteX101" fmla="*/ 1143000 w 6312091"/>
              <a:gd name="connsiteY101" fmla="*/ 62348 h 3510398"/>
              <a:gd name="connsiteX102" fmla="*/ 1095375 w 6312091"/>
              <a:gd name="connsiteY102" fmla="*/ 71873 h 3510398"/>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4305300 w 6312091"/>
              <a:gd name="connsiteY91" fmla="*/ 557648 h 3510398"/>
              <a:gd name="connsiteX92" fmla="*/ 4286250 w 6312091"/>
              <a:gd name="connsiteY92" fmla="*/ 529073 h 3510398"/>
              <a:gd name="connsiteX93" fmla="*/ 3489973 w 6312091"/>
              <a:gd name="connsiteY93" fmla="*/ 848509 h 3510398"/>
              <a:gd name="connsiteX94" fmla="*/ 2560928 w 6312091"/>
              <a:gd name="connsiteY94" fmla="*/ 103442 h 3510398"/>
              <a:gd name="connsiteX95" fmla="*/ 1962150 w 6312091"/>
              <a:gd name="connsiteY95" fmla="*/ 5198 h 3510398"/>
              <a:gd name="connsiteX96" fmla="*/ 1733550 w 6312091"/>
              <a:gd name="connsiteY96" fmla="*/ 14723 h 3510398"/>
              <a:gd name="connsiteX97" fmla="*/ 1371600 w 6312091"/>
              <a:gd name="connsiteY97" fmla="*/ 33773 h 3510398"/>
              <a:gd name="connsiteX98" fmla="*/ 1304925 w 6312091"/>
              <a:gd name="connsiteY98" fmla="*/ 43298 h 3510398"/>
              <a:gd name="connsiteX99" fmla="*/ 1200150 w 6312091"/>
              <a:gd name="connsiteY99" fmla="*/ 52823 h 3510398"/>
              <a:gd name="connsiteX100" fmla="*/ 1143000 w 6312091"/>
              <a:gd name="connsiteY100" fmla="*/ 62348 h 3510398"/>
              <a:gd name="connsiteX101" fmla="*/ 1095375 w 6312091"/>
              <a:gd name="connsiteY101" fmla="*/ 71873 h 3510398"/>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4305300 w 6312091"/>
              <a:gd name="connsiteY91" fmla="*/ 557648 h 3510398"/>
              <a:gd name="connsiteX92" fmla="*/ 3489973 w 6312091"/>
              <a:gd name="connsiteY92" fmla="*/ 848509 h 3510398"/>
              <a:gd name="connsiteX93" fmla="*/ 2560928 w 6312091"/>
              <a:gd name="connsiteY93" fmla="*/ 103442 h 3510398"/>
              <a:gd name="connsiteX94" fmla="*/ 1962150 w 6312091"/>
              <a:gd name="connsiteY94" fmla="*/ 5198 h 3510398"/>
              <a:gd name="connsiteX95" fmla="*/ 1733550 w 6312091"/>
              <a:gd name="connsiteY95" fmla="*/ 14723 h 3510398"/>
              <a:gd name="connsiteX96" fmla="*/ 1371600 w 6312091"/>
              <a:gd name="connsiteY96" fmla="*/ 33773 h 3510398"/>
              <a:gd name="connsiteX97" fmla="*/ 1304925 w 6312091"/>
              <a:gd name="connsiteY97" fmla="*/ 43298 h 3510398"/>
              <a:gd name="connsiteX98" fmla="*/ 1200150 w 6312091"/>
              <a:gd name="connsiteY98" fmla="*/ 52823 h 3510398"/>
              <a:gd name="connsiteX99" fmla="*/ 1143000 w 6312091"/>
              <a:gd name="connsiteY99" fmla="*/ 62348 h 3510398"/>
              <a:gd name="connsiteX100" fmla="*/ 1095375 w 6312091"/>
              <a:gd name="connsiteY100" fmla="*/ 71873 h 3510398"/>
              <a:gd name="connsiteX0" fmla="*/ 1095375 w 6312091"/>
              <a:gd name="connsiteY0" fmla="*/ 71873 h 3510398"/>
              <a:gd name="connsiteX1" fmla="*/ 1009650 w 6312091"/>
              <a:gd name="connsiteY1" fmla="*/ 100448 h 3510398"/>
              <a:gd name="connsiteX2" fmla="*/ 952500 w 6312091"/>
              <a:gd name="connsiteY2" fmla="*/ 138548 h 3510398"/>
              <a:gd name="connsiteX3" fmla="*/ 885825 w 6312091"/>
              <a:gd name="connsiteY3" fmla="*/ 167123 h 3510398"/>
              <a:gd name="connsiteX4" fmla="*/ 790575 w 6312091"/>
              <a:gd name="connsiteY4" fmla="*/ 195698 h 3510398"/>
              <a:gd name="connsiteX5" fmla="*/ 762000 w 6312091"/>
              <a:gd name="connsiteY5" fmla="*/ 224273 h 3510398"/>
              <a:gd name="connsiteX6" fmla="*/ 714375 w 6312091"/>
              <a:gd name="connsiteY6" fmla="*/ 252848 h 3510398"/>
              <a:gd name="connsiteX7" fmla="*/ 676275 w 6312091"/>
              <a:gd name="connsiteY7" fmla="*/ 281423 h 3510398"/>
              <a:gd name="connsiteX8" fmla="*/ 590550 w 6312091"/>
              <a:gd name="connsiteY8" fmla="*/ 357623 h 3510398"/>
              <a:gd name="connsiteX9" fmla="*/ 542925 w 6312091"/>
              <a:gd name="connsiteY9" fmla="*/ 424298 h 3510398"/>
              <a:gd name="connsiteX10" fmla="*/ 523875 w 6312091"/>
              <a:gd name="connsiteY10" fmla="*/ 452873 h 3510398"/>
              <a:gd name="connsiteX11" fmla="*/ 485775 w 6312091"/>
              <a:gd name="connsiteY11" fmla="*/ 519548 h 3510398"/>
              <a:gd name="connsiteX12" fmla="*/ 457200 w 6312091"/>
              <a:gd name="connsiteY12" fmla="*/ 576698 h 3510398"/>
              <a:gd name="connsiteX13" fmla="*/ 438150 w 6312091"/>
              <a:gd name="connsiteY13" fmla="*/ 633848 h 3510398"/>
              <a:gd name="connsiteX14" fmla="*/ 400050 w 6312091"/>
              <a:gd name="connsiteY14" fmla="*/ 700523 h 3510398"/>
              <a:gd name="connsiteX15" fmla="*/ 381000 w 6312091"/>
              <a:gd name="connsiteY15" fmla="*/ 729098 h 3510398"/>
              <a:gd name="connsiteX16" fmla="*/ 371475 w 6312091"/>
              <a:gd name="connsiteY16" fmla="*/ 757673 h 3510398"/>
              <a:gd name="connsiteX17" fmla="*/ 352425 w 6312091"/>
              <a:gd name="connsiteY17" fmla="*/ 786248 h 3510398"/>
              <a:gd name="connsiteX18" fmla="*/ 304800 w 6312091"/>
              <a:gd name="connsiteY18" fmla="*/ 871973 h 3510398"/>
              <a:gd name="connsiteX19" fmla="*/ 295275 w 6312091"/>
              <a:gd name="connsiteY19" fmla="*/ 900548 h 3510398"/>
              <a:gd name="connsiteX20" fmla="*/ 257175 w 6312091"/>
              <a:gd name="connsiteY20" fmla="*/ 957698 h 3510398"/>
              <a:gd name="connsiteX21" fmla="*/ 247650 w 6312091"/>
              <a:gd name="connsiteY21" fmla="*/ 986273 h 3510398"/>
              <a:gd name="connsiteX22" fmla="*/ 228600 w 6312091"/>
              <a:gd name="connsiteY22" fmla="*/ 1014848 h 3510398"/>
              <a:gd name="connsiteX23" fmla="*/ 209550 w 6312091"/>
              <a:gd name="connsiteY23" fmla="*/ 1071998 h 3510398"/>
              <a:gd name="connsiteX24" fmla="*/ 180975 w 6312091"/>
              <a:gd name="connsiteY24" fmla="*/ 1119623 h 3510398"/>
              <a:gd name="connsiteX25" fmla="*/ 161925 w 6312091"/>
              <a:gd name="connsiteY25" fmla="*/ 1148198 h 3510398"/>
              <a:gd name="connsiteX26" fmla="*/ 104775 w 6312091"/>
              <a:gd name="connsiteY26" fmla="*/ 1262498 h 3510398"/>
              <a:gd name="connsiteX27" fmla="*/ 85725 w 6312091"/>
              <a:gd name="connsiteY27" fmla="*/ 1329173 h 3510398"/>
              <a:gd name="connsiteX28" fmla="*/ 76200 w 6312091"/>
              <a:gd name="connsiteY28" fmla="*/ 1367273 h 3510398"/>
              <a:gd name="connsiteX29" fmla="*/ 38100 w 6312091"/>
              <a:gd name="connsiteY29" fmla="*/ 1452998 h 3510398"/>
              <a:gd name="connsiteX30" fmla="*/ 28575 w 6312091"/>
              <a:gd name="connsiteY30" fmla="*/ 1529198 h 3510398"/>
              <a:gd name="connsiteX31" fmla="*/ 19050 w 6312091"/>
              <a:gd name="connsiteY31" fmla="*/ 1567298 h 3510398"/>
              <a:gd name="connsiteX32" fmla="*/ 0 w 6312091"/>
              <a:gd name="connsiteY32" fmla="*/ 1700648 h 3510398"/>
              <a:gd name="connsiteX33" fmla="*/ 9525 w 6312091"/>
              <a:gd name="connsiteY33" fmla="*/ 1967348 h 3510398"/>
              <a:gd name="connsiteX34" fmla="*/ 38100 w 6312091"/>
              <a:gd name="connsiteY34" fmla="*/ 2091173 h 3510398"/>
              <a:gd name="connsiteX35" fmla="*/ 57150 w 6312091"/>
              <a:gd name="connsiteY35" fmla="*/ 2129273 h 3510398"/>
              <a:gd name="connsiteX36" fmla="*/ 76200 w 6312091"/>
              <a:gd name="connsiteY36" fmla="*/ 2195948 h 3510398"/>
              <a:gd name="connsiteX37" fmla="*/ 95250 w 6312091"/>
              <a:gd name="connsiteY37" fmla="*/ 2319773 h 3510398"/>
              <a:gd name="connsiteX38" fmla="*/ 123825 w 6312091"/>
              <a:gd name="connsiteY38" fmla="*/ 2415023 h 3510398"/>
              <a:gd name="connsiteX39" fmla="*/ 161925 w 6312091"/>
              <a:gd name="connsiteY39" fmla="*/ 2548373 h 3510398"/>
              <a:gd name="connsiteX40" fmla="*/ 180975 w 6312091"/>
              <a:gd name="connsiteY40" fmla="*/ 2586473 h 3510398"/>
              <a:gd name="connsiteX41" fmla="*/ 209550 w 6312091"/>
              <a:gd name="connsiteY41" fmla="*/ 2681723 h 3510398"/>
              <a:gd name="connsiteX42" fmla="*/ 228600 w 6312091"/>
              <a:gd name="connsiteY42" fmla="*/ 2738873 h 3510398"/>
              <a:gd name="connsiteX43" fmla="*/ 257175 w 6312091"/>
              <a:gd name="connsiteY43" fmla="*/ 2786498 h 3510398"/>
              <a:gd name="connsiteX44" fmla="*/ 381000 w 6312091"/>
              <a:gd name="connsiteY44" fmla="*/ 2948423 h 3510398"/>
              <a:gd name="connsiteX45" fmla="*/ 438150 w 6312091"/>
              <a:gd name="connsiteY45" fmla="*/ 3024623 h 3510398"/>
              <a:gd name="connsiteX46" fmla="*/ 476250 w 6312091"/>
              <a:gd name="connsiteY46" fmla="*/ 3053198 h 3510398"/>
              <a:gd name="connsiteX47" fmla="*/ 561975 w 6312091"/>
              <a:gd name="connsiteY47" fmla="*/ 3157973 h 3510398"/>
              <a:gd name="connsiteX48" fmla="*/ 590550 w 6312091"/>
              <a:gd name="connsiteY48" fmla="*/ 3177023 h 3510398"/>
              <a:gd name="connsiteX49" fmla="*/ 619125 w 6312091"/>
              <a:gd name="connsiteY49" fmla="*/ 3215123 h 3510398"/>
              <a:gd name="connsiteX50" fmla="*/ 733425 w 6312091"/>
              <a:gd name="connsiteY50" fmla="*/ 3291323 h 3510398"/>
              <a:gd name="connsiteX51" fmla="*/ 771525 w 6312091"/>
              <a:gd name="connsiteY51" fmla="*/ 3319898 h 3510398"/>
              <a:gd name="connsiteX52" fmla="*/ 800100 w 6312091"/>
              <a:gd name="connsiteY52" fmla="*/ 3329423 h 3510398"/>
              <a:gd name="connsiteX53" fmla="*/ 828675 w 6312091"/>
              <a:gd name="connsiteY53" fmla="*/ 3357998 h 3510398"/>
              <a:gd name="connsiteX54" fmla="*/ 857250 w 6312091"/>
              <a:gd name="connsiteY54" fmla="*/ 3367523 h 3510398"/>
              <a:gd name="connsiteX55" fmla="*/ 923925 w 6312091"/>
              <a:gd name="connsiteY55" fmla="*/ 3405623 h 3510398"/>
              <a:gd name="connsiteX56" fmla="*/ 990600 w 6312091"/>
              <a:gd name="connsiteY56" fmla="*/ 3434198 h 3510398"/>
              <a:gd name="connsiteX57" fmla="*/ 1076325 w 6312091"/>
              <a:gd name="connsiteY57" fmla="*/ 3472298 h 3510398"/>
              <a:gd name="connsiteX58" fmla="*/ 1133475 w 6312091"/>
              <a:gd name="connsiteY58" fmla="*/ 3481823 h 3510398"/>
              <a:gd name="connsiteX59" fmla="*/ 1257300 w 6312091"/>
              <a:gd name="connsiteY59" fmla="*/ 3510398 h 3510398"/>
              <a:gd name="connsiteX60" fmla="*/ 1485900 w 6312091"/>
              <a:gd name="connsiteY60" fmla="*/ 3500873 h 3510398"/>
              <a:gd name="connsiteX61" fmla="*/ 1514475 w 6312091"/>
              <a:gd name="connsiteY61" fmla="*/ 3491348 h 3510398"/>
              <a:gd name="connsiteX62" fmla="*/ 1619250 w 6312091"/>
              <a:gd name="connsiteY62" fmla="*/ 3472298 h 3510398"/>
              <a:gd name="connsiteX63" fmla="*/ 1647825 w 6312091"/>
              <a:gd name="connsiteY63" fmla="*/ 3443723 h 3510398"/>
              <a:gd name="connsiteX64" fmla="*/ 1676400 w 6312091"/>
              <a:gd name="connsiteY64" fmla="*/ 3434198 h 3510398"/>
              <a:gd name="connsiteX65" fmla="*/ 1781175 w 6312091"/>
              <a:gd name="connsiteY65" fmla="*/ 3396098 h 3510398"/>
              <a:gd name="connsiteX66" fmla="*/ 1866900 w 6312091"/>
              <a:gd name="connsiteY66" fmla="*/ 3338948 h 3510398"/>
              <a:gd name="connsiteX67" fmla="*/ 2000250 w 6312091"/>
              <a:gd name="connsiteY67" fmla="*/ 3262748 h 3510398"/>
              <a:gd name="connsiteX68" fmla="*/ 2019300 w 6312091"/>
              <a:gd name="connsiteY68" fmla="*/ 3234173 h 3510398"/>
              <a:gd name="connsiteX69" fmla="*/ 2095500 w 6312091"/>
              <a:gd name="connsiteY69" fmla="*/ 3186548 h 3510398"/>
              <a:gd name="connsiteX70" fmla="*/ 2228850 w 6312091"/>
              <a:gd name="connsiteY70" fmla="*/ 3043673 h 3510398"/>
              <a:gd name="connsiteX71" fmla="*/ 2276475 w 6312091"/>
              <a:gd name="connsiteY71" fmla="*/ 3005573 h 3510398"/>
              <a:gd name="connsiteX72" fmla="*/ 2305050 w 6312091"/>
              <a:gd name="connsiteY72" fmla="*/ 2986523 h 3510398"/>
              <a:gd name="connsiteX73" fmla="*/ 2409825 w 6312091"/>
              <a:gd name="connsiteY73" fmla="*/ 2862698 h 3510398"/>
              <a:gd name="connsiteX74" fmla="*/ 2447925 w 6312091"/>
              <a:gd name="connsiteY74" fmla="*/ 2824598 h 3510398"/>
              <a:gd name="connsiteX75" fmla="*/ 2514600 w 6312091"/>
              <a:gd name="connsiteY75" fmla="*/ 2748398 h 3510398"/>
              <a:gd name="connsiteX76" fmla="*/ 2543175 w 6312091"/>
              <a:gd name="connsiteY76" fmla="*/ 2719823 h 3510398"/>
              <a:gd name="connsiteX77" fmla="*/ 2609850 w 6312091"/>
              <a:gd name="connsiteY77" fmla="*/ 2634098 h 3510398"/>
              <a:gd name="connsiteX78" fmla="*/ 2705100 w 6312091"/>
              <a:gd name="connsiteY78" fmla="*/ 2529323 h 3510398"/>
              <a:gd name="connsiteX79" fmla="*/ 2752725 w 6312091"/>
              <a:gd name="connsiteY79" fmla="*/ 2500748 h 3510398"/>
              <a:gd name="connsiteX80" fmla="*/ 2867025 w 6312091"/>
              <a:gd name="connsiteY80" fmla="*/ 2424548 h 3510398"/>
              <a:gd name="connsiteX81" fmla="*/ 2933700 w 6312091"/>
              <a:gd name="connsiteY81" fmla="*/ 2395973 h 3510398"/>
              <a:gd name="connsiteX82" fmla="*/ 3095625 w 6312091"/>
              <a:gd name="connsiteY82" fmla="*/ 2357873 h 3510398"/>
              <a:gd name="connsiteX83" fmla="*/ 3295650 w 6312091"/>
              <a:gd name="connsiteY83" fmla="*/ 2348348 h 3510398"/>
              <a:gd name="connsiteX84" fmla="*/ 3524250 w 6312091"/>
              <a:gd name="connsiteY84" fmla="*/ 2329298 h 3510398"/>
              <a:gd name="connsiteX85" fmla="*/ 3826640 w 6312091"/>
              <a:gd name="connsiteY85" fmla="*/ 2418351 h 3510398"/>
              <a:gd name="connsiteX86" fmla="*/ 5927993 w 6312091"/>
              <a:gd name="connsiteY86" fmla="*/ 2710069 h 3510398"/>
              <a:gd name="connsiteX87" fmla="*/ 6312091 w 6312091"/>
              <a:gd name="connsiteY87" fmla="*/ 1976414 h 3510398"/>
              <a:gd name="connsiteX88" fmla="*/ 5958060 w 6312091"/>
              <a:gd name="connsiteY88" fmla="*/ 1700877 h 3510398"/>
              <a:gd name="connsiteX89" fmla="*/ 5386674 w 6312091"/>
              <a:gd name="connsiteY89" fmla="*/ 1631219 h 3510398"/>
              <a:gd name="connsiteX90" fmla="*/ 4861766 w 6312091"/>
              <a:gd name="connsiteY90" fmla="*/ 1563396 h 3510398"/>
              <a:gd name="connsiteX91" fmla="*/ 3489973 w 6312091"/>
              <a:gd name="connsiteY91" fmla="*/ 848509 h 3510398"/>
              <a:gd name="connsiteX92" fmla="*/ 2560928 w 6312091"/>
              <a:gd name="connsiteY92" fmla="*/ 103442 h 3510398"/>
              <a:gd name="connsiteX93" fmla="*/ 1962150 w 6312091"/>
              <a:gd name="connsiteY93" fmla="*/ 5198 h 3510398"/>
              <a:gd name="connsiteX94" fmla="*/ 1733550 w 6312091"/>
              <a:gd name="connsiteY94" fmla="*/ 14723 h 3510398"/>
              <a:gd name="connsiteX95" fmla="*/ 1371600 w 6312091"/>
              <a:gd name="connsiteY95" fmla="*/ 33773 h 3510398"/>
              <a:gd name="connsiteX96" fmla="*/ 1304925 w 6312091"/>
              <a:gd name="connsiteY96" fmla="*/ 43298 h 3510398"/>
              <a:gd name="connsiteX97" fmla="*/ 1200150 w 6312091"/>
              <a:gd name="connsiteY97" fmla="*/ 52823 h 3510398"/>
              <a:gd name="connsiteX98" fmla="*/ 1143000 w 6312091"/>
              <a:gd name="connsiteY98" fmla="*/ 62348 h 3510398"/>
              <a:gd name="connsiteX99" fmla="*/ 1095375 w 6312091"/>
              <a:gd name="connsiteY99"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67256 w 6393622"/>
              <a:gd name="connsiteY27" fmla="*/ 1329173 h 3510398"/>
              <a:gd name="connsiteX28" fmla="*/ 157731 w 6393622"/>
              <a:gd name="connsiteY28" fmla="*/ 1367273 h 3510398"/>
              <a:gd name="connsiteX29" fmla="*/ 119631 w 6393622"/>
              <a:gd name="connsiteY29" fmla="*/ 1452998 h 3510398"/>
              <a:gd name="connsiteX30" fmla="*/ 110106 w 6393622"/>
              <a:gd name="connsiteY30" fmla="*/ 1529198 h 3510398"/>
              <a:gd name="connsiteX31" fmla="*/ 100581 w 6393622"/>
              <a:gd name="connsiteY31" fmla="*/ 1567298 h 3510398"/>
              <a:gd name="connsiteX32" fmla="*/ 1412950 w 6393622"/>
              <a:gd name="connsiteY32" fmla="*/ 1827356 h 3510398"/>
              <a:gd name="connsiteX33" fmla="*/ 91056 w 6393622"/>
              <a:gd name="connsiteY33" fmla="*/ 1967348 h 3510398"/>
              <a:gd name="connsiteX34" fmla="*/ 119631 w 6393622"/>
              <a:gd name="connsiteY34" fmla="*/ 2091173 h 3510398"/>
              <a:gd name="connsiteX35" fmla="*/ 138681 w 6393622"/>
              <a:gd name="connsiteY35" fmla="*/ 2129273 h 3510398"/>
              <a:gd name="connsiteX36" fmla="*/ 157731 w 6393622"/>
              <a:gd name="connsiteY36" fmla="*/ 2195948 h 3510398"/>
              <a:gd name="connsiteX37" fmla="*/ 176781 w 6393622"/>
              <a:gd name="connsiteY37" fmla="*/ 2319773 h 3510398"/>
              <a:gd name="connsiteX38" fmla="*/ 205356 w 6393622"/>
              <a:gd name="connsiteY38" fmla="*/ 2415023 h 3510398"/>
              <a:gd name="connsiteX39" fmla="*/ 243456 w 6393622"/>
              <a:gd name="connsiteY39" fmla="*/ 2548373 h 3510398"/>
              <a:gd name="connsiteX40" fmla="*/ 262506 w 6393622"/>
              <a:gd name="connsiteY40" fmla="*/ 2586473 h 3510398"/>
              <a:gd name="connsiteX41" fmla="*/ 291081 w 6393622"/>
              <a:gd name="connsiteY41" fmla="*/ 2681723 h 3510398"/>
              <a:gd name="connsiteX42" fmla="*/ 310131 w 6393622"/>
              <a:gd name="connsiteY42" fmla="*/ 2738873 h 3510398"/>
              <a:gd name="connsiteX43" fmla="*/ 338706 w 6393622"/>
              <a:gd name="connsiteY43" fmla="*/ 2786498 h 3510398"/>
              <a:gd name="connsiteX44" fmla="*/ 462531 w 6393622"/>
              <a:gd name="connsiteY44" fmla="*/ 2948423 h 3510398"/>
              <a:gd name="connsiteX45" fmla="*/ 519681 w 6393622"/>
              <a:gd name="connsiteY45" fmla="*/ 3024623 h 3510398"/>
              <a:gd name="connsiteX46" fmla="*/ 557781 w 6393622"/>
              <a:gd name="connsiteY46" fmla="*/ 3053198 h 3510398"/>
              <a:gd name="connsiteX47" fmla="*/ 643506 w 6393622"/>
              <a:gd name="connsiteY47" fmla="*/ 3157973 h 3510398"/>
              <a:gd name="connsiteX48" fmla="*/ 672081 w 6393622"/>
              <a:gd name="connsiteY48" fmla="*/ 3177023 h 3510398"/>
              <a:gd name="connsiteX49" fmla="*/ 700656 w 6393622"/>
              <a:gd name="connsiteY49" fmla="*/ 3215123 h 3510398"/>
              <a:gd name="connsiteX50" fmla="*/ 814956 w 6393622"/>
              <a:gd name="connsiteY50" fmla="*/ 3291323 h 3510398"/>
              <a:gd name="connsiteX51" fmla="*/ 853056 w 6393622"/>
              <a:gd name="connsiteY51" fmla="*/ 3319898 h 3510398"/>
              <a:gd name="connsiteX52" fmla="*/ 881631 w 6393622"/>
              <a:gd name="connsiteY52" fmla="*/ 3329423 h 3510398"/>
              <a:gd name="connsiteX53" fmla="*/ 910206 w 6393622"/>
              <a:gd name="connsiteY53" fmla="*/ 3357998 h 3510398"/>
              <a:gd name="connsiteX54" fmla="*/ 938781 w 6393622"/>
              <a:gd name="connsiteY54" fmla="*/ 3367523 h 3510398"/>
              <a:gd name="connsiteX55" fmla="*/ 1005456 w 6393622"/>
              <a:gd name="connsiteY55" fmla="*/ 3405623 h 3510398"/>
              <a:gd name="connsiteX56" fmla="*/ 1072131 w 6393622"/>
              <a:gd name="connsiteY56" fmla="*/ 3434198 h 3510398"/>
              <a:gd name="connsiteX57" fmla="*/ 1157856 w 6393622"/>
              <a:gd name="connsiteY57" fmla="*/ 3472298 h 3510398"/>
              <a:gd name="connsiteX58" fmla="*/ 1215006 w 6393622"/>
              <a:gd name="connsiteY58" fmla="*/ 3481823 h 3510398"/>
              <a:gd name="connsiteX59" fmla="*/ 1338831 w 6393622"/>
              <a:gd name="connsiteY59" fmla="*/ 3510398 h 3510398"/>
              <a:gd name="connsiteX60" fmla="*/ 1567431 w 6393622"/>
              <a:gd name="connsiteY60" fmla="*/ 3500873 h 3510398"/>
              <a:gd name="connsiteX61" fmla="*/ 1596006 w 6393622"/>
              <a:gd name="connsiteY61" fmla="*/ 3491348 h 3510398"/>
              <a:gd name="connsiteX62" fmla="*/ 1700781 w 6393622"/>
              <a:gd name="connsiteY62" fmla="*/ 3472298 h 3510398"/>
              <a:gd name="connsiteX63" fmla="*/ 1729356 w 6393622"/>
              <a:gd name="connsiteY63" fmla="*/ 3443723 h 3510398"/>
              <a:gd name="connsiteX64" fmla="*/ 1757931 w 6393622"/>
              <a:gd name="connsiteY64" fmla="*/ 3434198 h 3510398"/>
              <a:gd name="connsiteX65" fmla="*/ 1862706 w 6393622"/>
              <a:gd name="connsiteY65" fmla="*/ 3396098 h 3510398"/>
              <a:gd name="connsiteX66" fmla="*/ 1948431 w 6393622"/>
              <a:gd name="connsiteY66" fmla="*/ 3338948 h 3510398"/>
              <a:gd name="connsiteX67" fmla="*/ 2081781 w 6393622"/>
              <a:gd name="connsiteY67" fmla="*/ 3262748 h 3510398"/>
              <a:gd name="connsiteX68" fmla="*/ 2100831 w 6393622"/>
              <a:gd name="connsiteY68" fmla="*/ 3234173 h 3510398"/>
              <a:gd name="connsiteX69" fmla="*/ 2177031 w 6393622"/>
              <a:gd name="connsiteY69" fmla="*/ 3186548 h 3510398"/>
              <a:gd name="connsiteX70" fmla="*/ 2310381 w 6393622"/>
              <a:gd name="connsiteY70" fmla="*/ 3043673 h 3510398"/>
              <a:gd name="connsiteX71" fmla="*/ 2358006 w 6393622"/>
              <a:gd name="connsiteY71" fmla="*/ 3005573 h 3510398"/>
              <a:gd name="connsiteX72" fmla="*/ 2386581 w 6393622"/>
              <a:gd name="connsiteY72" fmla="*/ 2986523 h 3510398"/>
              <a:gd name="connsiteX73" fmla="*/ 2491356 w 6393622"/>
              <a:gd name="connsiteY73" fmla="*/ 2862698 h 3510398"/>
              <a:gd name="connsiteX74" fmla="*/ 2529456 w 6393622"/>
              <a:gd name="connsiteY74" fmla="*/ 2824598 h 3510398"/>
              <a:gd name="connsiteX75" fmla="*/ 2596131 w 6393622"/>
              <a:gd name="connsiteY75" fmla="*/ 2748398 h 3510398"/>
              <a:gd name="connsiteX76" fmla="*/ 2624706 w 6393622"/>
              <a:gd name="connsiteY76" fmla="*/ 2719823 h 3510398"/>
              <a:gd name="connsiteX77" fmla="*/ 2691381 w 6393622"/>
              <a:gd name="connsiteY77" fmla="*/ 2634098 h 3510398"/>
              <a:gd name="connsiteX78" fmla="*/ 2786631 w 6393622"/>
              <a:gd name="connsiteY78" fmla="*/ 2529323 h 3510398"/>
              <a:gd name="connsiteX79" fmla="*/ 2834256 w 6393622"/>
              <a:gd name="connsiteY79" fmla="*/ 2500748 h 3510398"/>
              <a:gd name="connsiteX80" fmla="*/ 2948556 w 6393622"/>
              <a:gd name="connsiteY80" fmla="*/ 2424548 h 3510398"/>
              <a:gd name="connsiteX81" fmla="*/ 3015231 w 6393622"/>
              <a:gd name="connsiteY81" fmla="*/ 2395973 h 3510398"/>
              <a:gd name="connsiteX82" fmla="*/ 3177156 w 6393622"/>
              <a:gd name="connsiteY82" fmla="*/ 2357873 h 3510398"/>
              <a:gd name="connsiteX83" fmla="*/ 3377181 w 6393622"/>
              <a:gd name="connsiteY83" fmla="*/ 2348348 h 3510398"/>
              <a:gd name="connsiteX84" fmla="*/ 3605781 w 6393622"/>
              <a:gd name="connsiteY84" fmla="*/ 2329298 h 3510398"/>
              <a:gd name="connsiteX85" fmla="*/ 3908171 w 6393622"/>
              <a:gd name="connsiteY85" fmla="*/ 2418351 h 3510398"/>
              <a:gd name="connsiteX86" fmla="*/ 6009524 w 6393622"/>
              <a:gd name="connsiteY86" fmla="*/ 2710069 h 3510398"/>
              <a:gd name="connsiteX87" fmla="*/ 6393622 w 6393622"/>
              <a:gd name="connsiteY87" fmla="*/ 1976414 h 3510398"/>
              <a:gd name="connsiteX88" fmla="*/ 6039591 w 6393622"/>
              <a:gd name="connsiteY88" fmla="*/ 1700877 h 3510398"/>
              <a:gd name="connsiteX89" fmla="*/ 5468205 w 6393622"/>
              <a:gd name="connsiteY89" fmla="*/ 1631219 h 3510398"/>
              <a:gd name="connsiteX90" fmla="*/ 4943297 w 6393622"/>
              <a:gd name="connsiteY90" fmla="*/ 1563396 h 3510398"/>
              <a:gd name="connsiteX91" fmla="*/ 3571504 w 6393622"/>
              <a:gd name="connsiteY91" fmla="*/ 848509 h 3510398"/>
              <a:gd name="connsiteX92" fmla="*/ 2642459 w 6393622"/>
              <a:gd name="connsiteY92" fmla="*/ 103442 h 3510398"/>
              <a:gd name="connsiteX93" fmla="*/ 2043681 w 6393622"/>
              <a:gd name="connsiteY93" fmla="*/ 5198 h 3510398"/>
              <a:gd name="connsiteX94" fmla="*/ 1815081 w 6393622"/>
              <a:gd name="connsiteY94" fmla="*/ 14723 h 3510398"/>
              <a:gd name="connsiteX95" fmla="*/ 1453131 w 6393622"/>
              <a:gd name="connsiteY95" fmla="*/ 33773 h 3510398"/>
              <a:gd name="connsiteX96" fmla="*/ 1386456 w 6393622"/>
              <a:gd name="connsiteY96" fmla="*/ 43298 h 3510398"/>
              <a:gd name="connsiteX97" fmla="*/ 1281681 w 6393622"/>
              <a:gd name="connsiteY97" fmla="*/ 52823 h 3510398"/>
              <a:gd name="connsiteX98" fmla="*/ 1224531 w 6393622"/>
              <a:gd name="connsiteY98" fmla="*/ 62348 h 3510398"/>
              <a:gd name="connsiteX99" fmla="*/ 1176906 w 6393622"/>
              <a:gd name="connsiteY99"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67256 w 6393622"/>
              <a:gd name="connsiteY27" fmla="*/ 1329173 h 3510398"/>
              <a:gd name="connsiteX28" fmla="*/ 157731 w 6393622"/>
              <a:gd name="connsiteY28" fmla="*/ 1367273 h 3510398"/>
              <a:gd name="connsiteX29" fmla="*/ 110106 w 6393622"/>
              <a:gd name="connsiteY29" fmla="*/ 1529198 h 3510398"/>
              <a:gd name="connsiteX30" fmla="*/ 100581 w 6393622"/>
              <a:gd name="connsiteY30" fmla="*/ 1567298 h 3510398"/>
              <a:gd name="connsiteX31" fmla="*/ 1412950 w 6393622"/>
              <a:gd name="connsiteY31" fmla="*/ 1827356 h 3510398"/>
              <a:gd name="connsiteX32" fmla="*/ 91056 w 6393622"/>
              <a:gd name="connsiteY32" fmla="*/ 1967348 h 3510398"/>
              <a:gd name="connsiteX33" fmla="*/ 119631 w 6393622"/>
              <a:gd name="connsiteY33" fmla="*/ 2091173 h 3510398"/>
              <a:gd name="connsiteX34" fmla="*/ 138681 w 6393622"/>
              <a:gd name="connsiteY34" fmla="*/ 2129273 h 3510398"/>
              <a:gd name="connsiteX35" fmla="*/ 157731 w 6393622"/>
              <a:gd name="connsiteY35" fmla="*/ 2195948 h 3510398"/>
              <a:gd name="connsiteX36" fmla="*/ 176781 w 6393622"/>
              <a:gd name="connsiteY36" fmla="*/ 2319773 h 3510398"/>
              <a:gd name="connsiteX37" fmla="*/ 205356 w 6393622"/>
              <a:gd name="connsiteY37" fmla="*/ 2415023 h 3510398"/>
              <a:gd name="connsiteX38" fmla="*/ 243456 w 6393622"/>
              <a:gd name="connsiteY38" fmla="*/ 2548373 h 3510398"/>
              <a:gd name="connsiteX39" fmla="*/ 262506 w 6393622"/>
              <a:gd name="connsiteY39" fmla="*/ 2586473 h 3510398"/>
              <a:gd name="connsiteX40" fmla="*/ 291081 w 6393622"/>
              <a:gd name="connsiteY40" fmla="*/ 2681723 h 3510398"/>
              <a:gd name="connsiteX41" fmla="*/ 310131 w 6393622"/>
              <a:gd name="connsiteY41" fmla="*/ 2738873 h 3510398"/>
              <a:gd name="connsiteX42" fmla="*/ 338706 w 6393622"/>
              <a:gd name="connsiteY42" fmla="*/ 2786498 h 3510398"/>
              <a:gd name="connsiteX43" fmla="*/ 462531 w 6393622"/>
              <a:gd name="connsiteY43" fmla="*/ 2948423 h 3510398"/>
              <a:gd name="connsiteX44" fmla="*/ 519681 w 6393622"/>
              <a:gd name="connsiteY44" fmla="*/ 3024623 h 3510398"/>
              <a:gd name="connsiteX45" fmla="*/ 557781 w 6393622"/>
              <a:gd name="connsiteY45" fmla="*/ 3053198 h 3510398"/>
              <a:gd name="connsiteX46" fmla="*/ 643506 w 6393622"/>
              <a:gd name="connsiteY46" fmla="*/ 3157973 h 3510398"/>
              <a:gd name="connsiteX47" fmla="*/ 672081 w 6393622"/>
              <a:gd name="connsiteY47" fmla="*/ 3177023 h 3510398"/>
              <a:gd name="connsiteX48" fmla="*/ 700656 w 6393622"/>
              <a:gd name="connsiteY48" fmla="*/ 3215123 h 3510398"/>
              <a:gd name="connsiteX49" fmla="*/ 814956 w 6393622"/>
              <a:gd name="connsiteY49" fmla="*/ 3291323 h 3510398"/>
              <a:gd name="connsiteX50" fmla="*/ 853056 w 6393622"/>
              <a:gd name="connsiteY50" fmla="*/ 3319898 h 3510398"/>
              <a:gd name="connsiteX51" fmla="*/ 881631 w 6393622"/>
              <a:gd name="connsiteY51" fmla="*/ 3329423 h 3510398"/>
              <a:gd name="connsiteX52" fmla="*/ 910206 w 6393622"/>
              <a:gd name="connsiteY52" fmla="*/ 3357998 h 3510398"/>
              <a:gd name="connsiteX53" fmla="*/ 938781 w 6393622"/>
              <a:gd name="connsiteY53" fmla="*/ 3367523 h 3510398"/>
              <a:gd name="connsiteX54" fmla="*/ 1005456 w 6393622"/>
              <a:gd name="connsiteY54" fmla="*/ 3405623 h 3510398"/>
              <a:gd name="connsiteX55" fmla="*/ 1072131 w 6393622"/>
              <a:gd name="connsiteY55" fmla="*/ 3434198 h 3510398"/>
              <a:gd name="connsiteX56" fmla="*/ 1157856 w 6393622"/>
              <a:gd name="connsiteY56" fmla="*/ 3472298 h 3510398"/>
              <a:gd name="connsiteX57" fmla="*/ 1215006 w 6393622"/>
              <a:gd name="connsiteY57" fmla="*/ 3481823 h 3510398"/>
              <a:gd name="connsiteX58" fmla="*/ 1338831 w 6393622"/>
              <a:gd name="connsiteY58" fmla="*/ 3510398 h 3510398"/>
              <a:gd name="connsiteX59" fmla="*/ 1567431 w 6393622"/>
              <a:gd name="connsiteY59" fmla="*/ 3500873 h 3510398"/>
              <a:gd name="connsiteX60" fmla="*/ 1596006 w 6393622"/>
              <a:gd name="connsiteY60" fmla="*/ 3491348 h 3510398"/>
              <a:gd name="connsiteX61" fmla="*/ 1700781 w 6393622"/>
              <a:gd name="connsiteY61" fmla="*/ 3472298 h 3510398"/>
              <a:gd name="connsiteX62" fmla="*/ 1729356 w 6393622"/>
              <a:gd name="connsiteY62" fmla="*/ 3443723 h 3510398"/>
              <a:gd name="connsiteX63" fmla="*/ 1757931 w 6393622"/>
              <a:gd name="connsiteY63" fmla="*/ 3434198 h 3510398"/>
              <a:gd name="connsiteX64" fmla="*/ 1862706 w 6393622"/>
              <a:gd name="connsiteY64" fmla="*/ 3396098 h 3510398"/>
              <a:gd name="connsiteX65" fmla="*/ 1948431 w 6393622"/>
              <a:gd name="connsiteY65" fmla="*/ 3338948 h 3510398"/>
              <a:gd name="connsiteX66" fmla="*/ 2081781 w 6393622"/>
              <a:gd name="connsiteY66" fmla="*/ 3262748 h 3510398"/>
              <a:gd name="connsiteX67" fmla="*/ 2100831 w 6393622"/>
              <a:gd name="connsiteY67" fmla="*/ 3234173 h 3510398"/>
              <a:gd name="connsiteX68" fmla="*/ 2177031 w 6393622"/>
              <a:gd name="connsiteY68" fmla="*/ 3186548 h 3510398"/>
              <a:gd name="connsiteX69" fmla="*/ 2310381 w 6393622"/>
              <a:gd name="connsiteY69" fmla="*/ 3043673 h 3510398"/>
              <a:gd name="connsiteX70" fmla="*/ 2358006 w 6393622"/>
              <a:gd name="connsiteY70" fmla="*/ 3005573 h 3510398"/>
              <a:gd name="connsiteX71" fmla="*/ 2386581 w 6393622"/>
              <a:gd name="connsiteY71" fmla="*/ 2986523 h 3510398"/>
              <a:gd name="connsiteX72" fmla="*/ 2491356 w 6393622"/>
              <a:gd name="connsiteY72" fmla="*/ 2862698 h 3510398"/>
              <a:gd name="connsiteX73" fmla="*/ 2529456 w 6393622"/>
              <a:gd name="connsiteY73" fmla="*/ 2824598 h 3510398"/>
              <a:gd name="connsiteX74" fmla="*/ 2596131 w 6393622"/>
              <a:gd name="connsiteY74" fmla="*/ 2748398 h 3510398"/>
              <a:gd name="connsiteX75" fmla="*/ 2624706 w 6393622"/>
              <a:gd name="connsiteY75" fmla="*/ 2719823 h 3510398"/>
              <a:gd name="connsiteX76" fmla="*/ 2691381 w 6393622"/>
              <a:gd name="connsiteY76" fmla="*/ 2634098 h 3510398"/>
              <a:gd name="connsiteX77" fmla="*/ 2786631 w 6393622"/>
              <a:gd name="connsiteY77" fmla="*/ 2529323 h 3510398"/>
              <a:gd name="connsiteX78" fmla="*/ 2834256 w 6393622"/>
              <a:gd name="connsiteY78" fmla="*/ 2500748 h 3510398"/>
              <a:gd name="connsiteX79" fmla="*/ 2948556 w 6393622"/>
              <a:gd name="connsiteY79" fmla="*/ 2424548 h 3510398"/>
              <a:gd name="connsiteX80" fmla="*/ 3015231 w 6393622"/>
              <a:gd name="connsiteY80" fmla="*/ 2395973 h 3510398"/>
              <a:gd name="connsiteX81" fmla="*/ 3177156 w 6393622"/>
              <a:gd name="connsiteY81" fmla="*/ 2357873 h 3510398"/>
              <a:gd name="connsiteX82" fmla="*/ 3377181 w 6393622"/>
              <a:gd name="connsiteY82" fmla="*/ 2348348 h 3510398"/>
              <a:gd name="connsiteX83" fmla="*/ 3605781 w 6393622"/>
              <a:gd name="connsiteY83" fmla="*/ 2329298 h 3510398"/>
              <a:gd name="connsiteX84" fmla="*/ 3908171 w 6393622"/>
              <a:gd name="connsiteY84" fmla="*/ 2418351 h 3510398"/>
              <a:gd name="connsiteX85" fmla="*/ 6009524 w 6393622"/>
              <a:gd name="connsiteY85" fmla="*/ 2710069 h 3510398"/>
              <a:gd name="connsiteX86" fmla="*/ 6393622 w 6393622"/>
              <a:gd name="connsiteY86" fmla="*/ 1976414 h 3510398"/>
              <a:gd name="connsiteX87" fmla="*/ 6039591 w 6393622"/>
              <a:gd name="connsiteY87" fmla="*/ 1700877 h 3510398"/>
              <a:gd name="connsiteX88" fmla="*/ 5468205 w 6393622"/>
              <a:gd name="connsiteY88" fmla="*/ 1631219 h 3510398"/>
              <a:gd name="connsiteX89" fmla="*/ 4943297 w 6393622"/>
              <a:gd name="connsiteY89" fmla="*/ 1563396 h 3510398"/>
              <a:gd name="connsiteX90" fmla="*/ 3571504 w 6393622"/>
              <a:gd name="connsiteY90" fmla="*/ 848509 h 3510398"/>
              <a:gd name="connsiteX91" fmla="*/ 2642459 w 6393622"/>
              <a:gd name="connsiteY91" fmla="*/ 103442 h 3510398"/>
              <a:gd name="connsiteX92" fmla="*/ 2043681 w 6393622"/>
              <a:gd name="connsiteY92" fmla="*/ 5198 h 3510398"/>
              <a:gd name="connsiteX93" fmla="*/ 1815081 w 6393622"/>
              <a:gd name="connsiteY93" fmla="*/ 14723 h 3510398"/>
              <a:gd name="connsiteX94" fmla="*/ 1453131 w 6393622"/>
              <a:gd name="connsiteY94" fmla="*/ 33773 h 3510398"/>
              <a:gd name="connsiteX95" fmla="*/ 1386456 w 6393622"/>
              <a:gd name="connsiteY95" fmla="*/ 43298 h 3510398"/>
              <a:gd name="connsiteX96" fmla="*/ 1281681 w 6393622"/>
              <a:gd name="connsiteY96" fmla="*/ 52823 h 3510398"/>
              <a:gd name="connsiteX97" fmla="*/ 1224531 w 6393622"/>
              <a:gd name="connsiteY97" fmla="*/ 62348 h 3510398"/>
              <a:gd name="connsiteX98" fmla="*/ 1176906 w 6393622"/>
              <a:gd name="connsiteY98"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67256 w 6393622"/>
              <a:gd name="connsiteY27" fmla="*/ 1329173 h 3510398"/>
              <a:gd name="connsiteX28" fmla="*/ 157731 w 6393622"/>
              <a:gd name="connsiteY28" fmla="*/ 1367273 h 3510398"/>
              <a:gd name="connsiteX29" fmla="*/ 110106 w 6393622"/>
              <a:gd name="connsiteY29" fmla="*/ 1529198 h 3510398"/>
              <a:gd name="connsiteX30" fmla="*/ 1412950 w 6393622"/>
              <a:gd name="connsiteY30" fmla="*/ 1827356 h 3510398"/>
              <a:gd name="connsiteX31" fmla="*/ 91056 w 6393622"/>
              <a:gd name="connsiteY31" fmla="*/ 1967348 h 3510398"/>
              <a:gd name="connsiteX32" fmla="*/ 119631 w 6393622"/>
              <a:gd name="connsiteY32" fmla="*/ 2091173 h 3510398"/>
              <a:gd name="connsiteX33" fmla="*/ 138681 w 6393622"/>
              <a:gd name="connsiteY33" fmla="*/ 2129273 h 3510398"/>
              <a:gd name="connsiteX34" fmla="*/ 157731 w 6393622"/>
              <a:gd name="connsiteY34" fmla="*/ 2195948 h 3510398"/>
              <a:gd name="connsiteX35" fmla="*/ 176781 w 6393622"/>
              <a:gd name="connsiteY35" fmla="*/ 2319773 h 3510398"/>
              <a:gd name="connsiteX36" fmla="*/ 205356 w 6393622"/>
              <a:gd name="connsiteY36" fmla="*/ 2415023 h 3510398"/>
              <a:gd name="connsiteX37" fmla="*/ 243456 w 6393622"/>
              <a:gd name="connsiteY37" fmla="*/ 2548373 h 3510398"/>
              <a:gd name="connsiteX38" fmla="*/ 262506 w 6393622"/>
              <a:gd name="connsiteY38" fmla="*/ 2586473 h 3510398"/>
              <a:gd name="connsiteX39" fmla="*/ 291081 w 6393622"/>
              <a:gd name="connsiteY39" fmla="*/ 2681723 h 3510398"/>
              <a:gd name="connsiteX40" fmla="*/ 310131 w 6393622"/>
              <a:gd name="connsiteY40" fmla="*/ 2738873 h 3510398"/>
              <a:gd name="connsiteX41" fmla="*/ 338706 w 6393622"/>
              <a:gd name="connsiteY41" fmla="*/ 2786498 h 3510398"/>
              <a:gd name="connsiteX42" fmla="*/ 462531 w 6393622"/>
              <a:gd name="connsiteY42" fmla="*/ 2948423 h 3510398"/>
              <a:gd name="connsiteX43" fmla="*/ 519681 w 6393622"/>
              <a:gd name="connsiteY43" fmla="*/ 3024623 h 3510398"/>
              <a:gd name="connsiteX44" fmla="*/ 557781 w 6393622"/>
              <a:gd name="connsiteY44" fmla="*/ 3053198 h 3510398"/>
              <a:gd name="connsiteX45" fmla="*/ 643506 w 6393622"/>
              <a:gd name="connsiteY45" fmla="*/ 3157973 h 3510398"/>
              <a:gd name="connsiteX46" fmla="*/ 672081 w 6393622"/>
              <a:gd name="connsiteY46" fmla="*/ 3177023 h 3510398"/>
              <a:gd name="connsiteX47" fmla="*/ 700656 w 6393622"/>
              <a:gd name="connsiteY47" fmla="*/ 3215123 h 3510398"/>
              <a:gd name="connsiteX48" fmla="*/ 814956 w 6393622"/>
              <a:gd name="connsiteY48" fmla="*/ 3291323 h 3510398"/>
              <a:gd name="connsiteX49" fmla="*/ 853056 w 6393622"/>
              <a:gd name="connsiteY49" fmla="*/ 3319898 h 3510398"/>
              <a:gd name="connsiteX50" fmla="*/ 881631 w 6393622"/>
              <a:gd name="connsiteY50" fmla="*/ 3329423 h 3510398"/>
              <a:gd name="connsiteX51" fmla="*/ 910206 w 6393622"/>
              <a:gd name="connsiteY51" fmla="*/ 3357998 h 3510398"/>
              <a:gd name="connsiteX52" fmla="*/ 938781 w 6393622"/>
              <a:gd name="connsiteY52" fmla="*/ 3367523 h 3510398"/>
              <a:gd name="connsiteX53" fmla="*/ 1005456 w 6393622"/>
              <a:gd name="connsiteY53" fmla="*/ 3405623 h 3510398"/>
              <a:gd name="connsiteX54" fmla="*/ 1072131 w 6393622"/>
              <a:gd name="connsiteY54" fmla="*/ 3434198 h 3510398"/>
              <a:gd name="connsiteX55" fmla="*/ 1157856 w 6393622"/>
              <a:gd name="connsiteY55" fmla="*/ 3472298 h 3510398"/>
              <a:gd name="connsiteX56" fmla="*/ 1215006 w 6393622"/>
              <a:gd name="connsiteY56" fmla="*/ 3481823 h 3510398"/>
              <a:gd name="connsiteX57" fmla="*/ 1338831 w 6393622"/>
              <a:gd name="connsiteY57" fmla="*/ 3510398 h 3510398"/>
              <a:gd name="connsiteX58" fmla="*/ 1567431 w 6393622"/>
              <a:gd name="connsiteY58" fmla="*/ 3500873 h 3510398"/>
              <a:gd name="connsiteX59" fmla="*/ 1596006 w 6393622"/>
              <a:gd name="connsiteY59" fmla="*/ 3491348 h 3510398"/>
              <a:gd name="connsiteX60" fmla="*/ 1700781 w 6393622"/>
              <a:gd name="connsiteY60" fmla="*/ 3472298 h 3510398"/>
              <a:gd name="connsiteX61" fmla="*/ 1729356 w 6393622"/>
              <a:gd name="connsiteY61" fmla="*/ 3443723 h 3510398"/>
              <a:gd name="connsiteX62" fmla="*/ 1757931 w 6393622"/>
              <a:gd name="connsiteY62" fmla="*/ 3434198 h 3510398"/>
              <a:gd name="connsiteX63" fmla="*/ 1862706 w 6393622"/>
              <a:gd name="connsiteY63" fmla="*/ 3396098 h 3510398"/>
              <a:gd name="connsiteX64" fmla="*/ 1948431 w 6393622"/>
              <a:gd name="connsiteY64" fmla="*/ 3338948 h 3510398"/>
              <a:gd name="connsiteX65" fmla="*/ 2081781 w 6393622"/>
              <a:gd name="connsiteY65" fmla="*/ 3262748 h 3510398"/>
              <a:gd name="connsiteX66" fmla="*/ 2100831 w 6393622"/>
              <a:gd name="connsiteY66" fmla="*/ 3234173 h 3510398"/>
              <a:gd name="connsiteX67" fmla="*/ 2177031 w 6393622"/>
              <a:gd name="connsiteY67" fmla="*/ 3186548 h 3510398"/>
              <a:gd name="connsiteX68" fmla="*/ 2310381 w 6393622"/>
              <a:gd name="connsiteY68" fmla="*/ 3043673 h 3510398"/>
              <a:gd name="connsiteX69" fmla="*/ 2358006 w 6393622"/>
              <a:gd name="connsiteY69" fmla="*/ 3005573 h 3510398"/>
              <a:gd name="connsiteX70" fmla="*/ 2386581 w 6393622"/>
              <a:gd name="connsiteY70" fmla="*/ 2986523 h 3510398"/>
              <a:gd name="connsiteX71" fmla="*/ 2491356 w 6393622"/>
              <a:gd name="connsiteY71" fmla="*/ 2862698 h 3510398"/>
              <a:gd name="connsiteX72" fmla="*/ 2529456 w 6393622"/>
              <a:gd name="connsiteY72" fmla="*/ 2824598 h 3510398"/>
              <a:gd name="connsiteX73" fmla="*/ 2596131 w 6393622"/>
              <a:gd name="connsiteY73" fmla="*/ 2748398 h 3510398"/>
              <a:gd name="connsiteX74" fmla="*/ 2624706 w 6393622"/>
              <a:gd name="connsiteY74" fmla="*/ 2719823 h 3510398"/>
              <a:gd name="connsiteX75" fmla="*/ 2691381 w 6393622"/>
              <a:gd name="connsiteY75" fmla="*/ 2634098 h 3510398"/>
              <a:gd name="connsiteX76" fmla="*/ 2786631 w 6393622"/>
              <a:gd name="connsiteY76" fmla="*/ 2529323 h 3510398"/>
              <a:gd name="connsiteX77" fmla="*/ 2834256 w 6393622"/>
              <a:gd name="connsiteY77" fmla="*/ 2500748 h 3510398"/>
              <a:gd name="connsiteX78" fmla="*/ 2948556 w 6393622"/>
              <a:gd name="connsiteY78" fmla="*/ 2424548 h 3510398"/>
              <a:gd name="connsiteX79" fmla="*/ 3015231 w 6393622"/>
              <a:gd name="connsiteY79" fmla="*/ 2395973 h 3510398"/>
              <a:gd name="connsiteX80" fmla="*/ 3177156 w 6393622"/>
              <a:gd name="connsiteY80" fmla="*/ 2357873 h 3510398"/>
              <a:gd name="connsiteX81" fmla="*/ 3377181 w 6393622"/>
              <a:gd name="connsiteY81" fmla="*/ 2348348 h 3510398"/>
              <a:gd name="connsiteX82" fmla="*/ 3605781 w 6393622"/>
              <a:gd name="connsiteY82" fmla="*/ 2329298 h 3510398"/>
              <a:gd name="connsiteX83" fmla="*/ 3908171 w 6393622"/>
              <a:gd name="connsiteY83" fmla="*/ 2418351 h 3510398"/>
              <a:gd name="connsiteX84" fmla="*/ 6009524 w 6393622"/>
              <a:gd name="connsiteY84" fmla="*/ 2710069 h 3510398"/>
              <a:gd name="connsiteX85" fmla="*/ 6393622 w 6393622"/>
              <a:gd name="connsiteY85" fmla="*/ 1976414 h 3510398"/>
              <a:gd name="connsiteX86" fmla="*/ 6039591 w 6393622"/>
              <a:gd name="connsiteY86" fmla="*/ 1700877 h 3510398"/>
              <a:gd name="connsiteX87" fmla="*/ 5468205 w 6393622"/>
              <a:gd name="connsiteY87" fmla="*/ 1631219 h 3510398"/>
              <a:gd name="connsiteX88" fmla="*/ 4943297 w 6393622"/>
              <a:gd name="connsiteY88" fmla="*/ 1563396 h 3510398"/>
              <a:gd name="connsiteX89" fmla="*/ 3571504 w 6393622"/>
              <a:gd name="connsiteY89" fmla="*/ 848509 h 3510398"/>
              <a:gd name="connsiteX90" fmla="*/ 2642459 w 6393622"/>
              <a:gd name="connsiteY90" fmla="*/ 103442 h 3510398"/>
              <a:gd name="connsiteX91" fmla="*/ 2043681 w 6393622"/>
              <a:gd name="connsiteY91" fmla="*/ 5198 h 3510398"/>
              <a:gd name="connsiteX92" fmla="*/ 1815081 w 6393622"/>
              <a:gd name="connsiteY92" fmla="*/ 14723 h 3510398"/>
              <a:gd name="connsiteX93" fmla="*/ 1453131 w 6393622"/>
              <a:gd name="connsiteY93" fmla="*/ 33773 h 3510398"/>
              <a:gd name="connsiteX94" fmla="*/ 1386456 w 6393622"/>
              <a:gd name="connsiteY94" fmla="*/ 43298 h 3510398"/>
              <a:gd name="connsiteX95" fmla="*/ 1281681 w 6393622"/>
              <a:gd name="connsiteY95" fmla="*/ 52823 h 3510398"/>
              <a:gd name="connsiteX96" fmla="*/ 1224531 w 6393622"/>
              <a:gd name="connsiteY96" fmla="*/ 62348 h 3510398"/>
              <a:gd name="connsiteX97" fmla="*/ 1176906 w 6393622"/>
              <a:gd name="connsiteY97"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67256 w 6393622"/>
              <a:gd name="connsiteY27" fmla="*/ 1329173 h 3510398"/>
              <a:gd name="connsiteX28" fmla="*/ 157731 w 6393622"/>
              <a:gd name="connsiteY28" fmla="*/ 1367273 h 3510398"/>
              <a:gd name="connsiteX29" fmla="*/ 1412950 w 6393622"/>
              <a:gd name="connsiteY29" fmla="*/ 1827356 h 3510398"/>
              <a:gd name="connsiteX30" fmla="*/ 91056 w 6393622"/>
              <a:gd name="connsiteY30" fmla="*/ 1967348 h 3510398"/>
              <a:gd name="connsiteX31" fmla="*/ 119631 w 6393622"/>
              <a:gd name="connsiteY31" fmla="*/ 2091173 h 3510398"/>
              <a:gd name="connsiteX32" fmla="*/ 138681 w 6393622"/>
              <a:gd name="connsiteY32" fmla="*/ 2129273 h 3510398"/>
              <a:gd name="connsiteX33" fmla="*/ 157731 w 6393622"/>
              <a:gd name="connsiteY33" fmla="*/ 2195948 h 3510398"/>
              <a:gd name="connsiteX34" fmla="*/ 176781 w 6393622"/>
              <a:gd name="connsiteY34" fmla="*/ 2319773 h 3510398"/>
              <a:gd name="connsiteX35" fmla="*/ 205356 w 6393622"/>
              <a:gd name="connsiteY35" fmla="*/ 2415023 h 3510398"/>
              <a:gd name="connsiteX36" fmla="*/ 243456 w 6393622"/>
              <a:gd name="connsiteY36" fmla="*/ 2548373 h 3510398"/>
              <a:gd name="connsiteX37" fmla="*/ 262506 w 6393622"/>
              <a:gd name="connsiteY37" fmla="*/ 2586473 h 3510398"/>
              <a:gd name="connsiteX38" fmla="*/ 291081 w 6393622"/>
              <a:gd name="connsiteY38" fmla="*/ 2681723 h 3510398"/>
              <a:gd name="connsiteX39" fmla="*/ 310131 w 6393622"/>
              <a:gd name="connsiteY39" fmla="*/ 2738873 h 3510398"/>
              <a:gd name="connsiteX40" fmla="*/ 338706 w 6393622"/>
              <a:gd name="connsiteY40" fmla="*/ 2786498 h 3510398"/>
              <a:gd name="connsiteX41" fmla="*/ 462531 w 6393622"/>
              <a:gd name="connsiteY41" fmla="*/ 2948423 h 3510398"/>
              <a:gd name="connsiteX42" fmla="*/ 519681 w 6393622"/>
              <a:gd name="connsiteY42" fmla="*/ 3024623 h 3510398"/>
              <a:gd name="connsiteX43" fmla="*/ 557781 w 6393622"/>
              <a:gd name="connsiteY43" fmla="*/ 3053198 h 3510398"/>
              <a:gd name="connsiteX44" fmla="*/ 643506 w 6393622"/>
              <a:gd name="connsiteY44" fmla="*/ 3157973 h 3510398"/>
              <a:gd name="connsiteX45" fmla="*/ 672081 w 6393622"/>
              <a:gd name="connsiteY45" fmla="*/ 3177023 h 3510398"/>
              <a:gd name="connsiteX46" fmla="*/ 700656 w 6393622"/>
              <a:gd name="connsiteY46" fmla="*/ 3215123 h 3510398"/>
              <a:gd name="connsiteX47" fmla="*/ 814956 w 6393622"/>
              <a:gd name="connsiteY47" fmla="*/ 3291323 h 3510398"/>
              <a:gd name="connsiteX48" fmla="*/ 853056 w 6393622"/>
              <a:gd name="connsiteY48" fmla="*/ 3319898 h 3510398"/>
              <a:gd name="connsiteX49" fmla="*/ 881631 w 6393622"/>
              <a:gd name="connsiteY49" fmla="*/ 3329423 h 3510398"/>
              <a:gd name="connsiteX50" fmla="*/ 910206 w 6393622"/>
              <a:gd name="connsiteY50" fmla="*/ 3357998 h 3510398"/>
              <a:gd name="connsiteX51" fmla="*/ 938781 w 6393622"/>
              <a:gd name="connsiteY51" fmla="*/ 3367523 h 3510398"/>
              <a:gd name="connsiteX52" fmla="*/ 1005456 w 6393622"/>
              <a:gd name="connsiteY52" fmla="*/ 3405623 h 3510398"/>
              <a:gd name="connsiteX53" fmla="*/ 1072131 w 6393622"/>
              <a:gd name="connsiteY53" fmla="*/ 3434198 h 3510398"/>
              <a:gd name="connsiteX54" fmla="*/ 1157856 w 6393622"/>
              <a:gd name="connsiteY54" fmla="*/ 3472298 h 3510398"/>
              <a:gd name="connsiteX55" fmla="*/ 1215006 w 6393622"/>
              <a:gd name="connsiteY55" fmla="*/ 3481823 h 3510398"/>
              <a:gd name="connsiteX56" fmla="*/ 1338831 w 6393622"/>
              <a:gd name="connsiteY56" fmla="*/ 3510398 h 3510398"/>
              <a:gd name="connsiteX57" fmla="*/ 1567431 w 6393622"/>
              <a:gd name="connsiteY57" fmla="*/ 3500873 h 3510398"/>
              <a:gd name="connsiteX58" fmla="*/ 1596006 w 6393622"/>
              <a:gd name="connsiteY58" fmla="*/ 3491348 h 3510398"/>
              <a:gd name="connsiteX59" fmla="*/ 1700781 w 6393622"/>
              <a:gd name="connsiteY59" fmla="*/ 3472298 h 3510398"/>
              <a:gd name="connsiteX60" fmla="*/ 1729356 w 6393622"/>
              <a:gd name="connsiteY60" fmla="*/ 3443723 h 3510398"/>
              <a:gd name="connsiteX61" fmla="*/ 1757931 w 6393622"/>
              <a:gd name="connsiteY61" fmla="*/ 3434198 h 3510398"/>
              <a:gd name="connsiteX62" fmla="*/ 1862706 w 6393622"/>
              <a:gd name="connsiteY62" fmla="*/ 3396098 h 3510398"/>
              <a:gd name="connsiteX63" fmla="*/ 1948431 w 6393622"/>
              <a:gd name="connsiteY63" fmla="*/ 3338948 h 3510398"/>
              <a:gd name="connsiteX64" fmla="*/ 2081781 w 6393622"/>
              <a:gd name="connsiteY64" fmla="*/ 3262748 h 3510398"/>
              <a:gd name="connsiteX65" fmla="*/ 2100831 w 6393622"/>
              <a:gd name="connsiteY65" fmla="*/ 3234173 h 3510398"/>
              <a:gd name="connsiteX66" fmla="*/ 2177031 w 6393622"/>
              <a:gd name="connsiteY66" fmla="*/ 3186548 h 3510398"/>
              <a:gd name="connsiteX67" fmla="*/ 2310381 w 6393622"/>
              <a:gd name="connsiteY67" fmla="*/ 3043673 h 3510398"/>
              <a:gd name="connsiteX68" fmla="*/ 2358006 w 6393622"/>
              <a:gd name="connsiteY68" fmla="*/ 3005573 h 3510398"/>
              <a:gd name="connsiteX69" fmla="*/ 2386581 w 6393622"/>
              <a:gd name="connsiteY69" fmla="*/ 2986523 h 3510398"/>
              <a:gd name="connsiteX70" fmla="*/ 2491356 w 6393622"/>
              <a:gd name="connsiteY70" fmla="*/ 2862698 h 3510398"/>
              <a:gd name="connsiteX71" fmla="*/ 2529456 w 6393622"/>
              <a:gd name="connsiteY71" fmla="*/ 2824598 h 3510398"/>
              <a:gd name="connsiteX72" fmla="*/ 2596131 w 6393622"/>
              <a:gd name="connsiteY72" fmla="*/ 2748398 h 3510398"/>
              <a:gd name="connsiteX73" fmla="*/ 2624706 w 6393622"/>
              <a:gd name="connsiteY73" fmla="*/ 2719823 h 3510398"/>
              <a:gd name="connsiteX74" fmla="*/ 2691381 w 6393622"/>
              <a:gd name="connsiteY74" fmla="*/ 2634098 h 3510398"/>
              <a:gd name="connsiteX75" fmla="*/ 2786631 w 6393622"/>
              <a:gd name="connsiteY75" fmla="*/ 2529323 h 3510398"/>
              <a:gd name="connsiteX76" fmla="*/ 2834256 w 6393622"/>
              <a:gd name="connsiteY76" fmla="*/ 2500748 h 3510398"/>
              <a:gd name="connsiteX77" fmla="*/ 2948556 w 6393622"/>
              <a:gd name="connsiteY77" fmla="*/ 2424548 h 3510398"/>
              <a:gd name="connsiteX78" fmla="*/ 3015231 w 6393622"/>
              <a:gd name="connsiteY78" fmla="*/ 2395973 h 3510398"/>
              <a:gd name="connsiteX79" fmla="*/ 3177156 w 6393622"/>
              <a:gd name="connsiteY79" fmla="*/ 2357873 h 3510398"/>
              <a:gd name="connsiteX80" fmla="*/ 3377181 w 6393622"/>
              <a:gd name="connsiteY80" fmla="*/ 2348348 h 3510398"/>
              <a:gd name="connsiteX81" fmla="*/ 3605781 w 6393622"/>
              <a:gd name="connsiteY81" fmla="*/ 2329298 h 3510398"/>
              <a:gd name="connsiteX82" fmla="*/ 3908171 w 6393622"/>
              <a:gd name="connsiteY82" fmla="*/ 2418351 h 3510398"/>
              <a:gd name="connsiteX83" fmla="*/ 6009524 w 6393622"/>
              <a:gd name="connsiteY83" fmla="*/ 2710069 h 3510398"/>
              <a:gd name="connsiteX84" fmla="*/ 6393622 w 6393622"/>
              <a:gd name="connsiteY84" fmla="*/ 1976414 h 3510398"/>
              <a:gd name="connsiteX85" fmla="*/ 6039591 w 6393622"/>
              <a:gd name="connsiteY85" fmla="*/ 1700877 h 3510398"/>
              <a:gd name="connsiteX86" fmla="*/ 5468205 w 6393622"/>
              <a:gd name="connsiteY86" fmla="*/ 1631219 h 3510398"/>
              <a:gd name="connsiteX87" fmla="*/ 4943297 w 6393622"/>
              <a:gd name="connsiteY87" fmla="*/ 1563396 h 3510398"/>
              <a:gd name="connsiteX88" fmla="*/ 3571504 w 6393622"/>
              <a:gd name="connsiteY88" fmla="*/ 848509 h 3510398"/>
              <a:gd name="connsiteX89" fmla="*/ 2642459 w 6393622"/>
              <a:gd name="connsiteY89" fmla="*/ 103442 h 3510398"/>
              <a:gd name="connsiteX90" fmla="*/ 2043681 w 6393622"/>
              <a:gd name="connsiteY90" fmla="*/ 5198 h 3510398"/>
              <a:gd name="connsiteX91" fmla="*/ 1815081 w 6393622"/>
              <a:gd name="connsiteY91" fmla="*/ 14723 h 3510398"/>
              <a:gd name="connsiteX92" fmla="*/ 1453131 w 6393622"/>
              <a:gd name="connsiteY92" fmla="*/ 33773 h 3510398"/>
              <a:gd name="connsiteX93" fmla="*/ 1386456 w 6393622"/>
              <a:gd name="connsiteY93" fmla="*/ 43298 h 3510398"/>
              <a:gd name="connsiteX94" fmla="*/ 1281681 w 6393622"/>
              <a:gd name="connsiteY94" fmla="*/ 52823 h 3510398"/>
              <a:gd name="connsiteX95" fmla="*/ 1224531 w 6393622"/>
              <a:gd name="connsiteY95" fmla="*/ 62348 h 3510398"/>
              <a:gd name="connsiteX96" fmla="*/ 1176906 w 6393622"/>
              <a:gd name="connsiteY96"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67256 w 6393622"/>
              <a:gd name="connsiteY27" fmla="*/ 1329173 h 3510398"/>
              <a:gd name="connsiteX28" fmla="*/ 1412950 w 6393622"/>
              <a:gd name="connsiteY28" fmla="*/ 1827356 h 3510398"/>
              <a:gd name="connsiteX29" fmla="*/ 91056 w 6393622"/>
              <a:gd name="connsiteY29" fmla="*/ 1967348 h 3510398"/>
              <a:gd name="connsiteX30" fmla="*/ 119631 w 6393622"/>
              <a:gd name="connsiteY30" fmla="*/ 2091173 h 3510398"/>
              <a:gd name="connsiteX31" fmla="*/ 138681 w 6393622"/>
              <a:gd name="connsiteY31" fmla="*/ 2129273 h 3510398"/>
              <a:gd name="connsiteX32" fmla="*/ 157731 w 6393622"/>
              <a:gd name="connsiteY32" fmla="*/ 2195948 h 3510398"/>
              <a:gd name="connsiteX33" fmla="*/ 176781 w 6393622"/>
              <a:gd name="connsiteY33" fmla="*/ 2319773 h 3510398"/>
              <a:gd name="connsiteX34" fmla="*/ 205356 w 6393622"/>
              <a:gd name="connsiteY34" fmla="*/ 2415023 h 3510398"/>
              <a:gd name="connsiteX35" fmla="*/ 243456 w 6393622"/>
              <a:gd name="connsiteY35" fmla="*/ 2548373 h 3510398"/>
              <a:gd name="connsiteX36" fmla="*/ 262506 w 6393622"/>
              <a:gd name="connsiteY36" fmla="*/ 2586473 h 3510398"/>
              <a:gd name="connsiteX37" fmla="*/ 291081 w 6393622"/>
              <a:gd name="connsiteY37" fmla="*/ 2681723 h 3510398"/>
              <a:gd name="connsiteX38" fmla="*/ 310131 w 6393622"/>
              <a:gd name="connsiteY38" fmla="*/ 2738873 h 3510398"/>
              <a:gd name="connsiteX39" fmla="*/ 338706 w 6393622"/>
              <a:gd name="connsiteY39" fmla="*/ 2786498 h 3510398"/>
              <a:gd name="connsiteX40" fmla="*/ 462531 w 6393622"/>
              <a:gd name="connsiteY40" fmla="*/ 2948423 h 3510398"/>
              <a:gd name="connsiteX41" fmla="*/ 519681 w 6393622"/>
              <a:gd name="connsiteY41" fmla="*/ 3024623 h 3510398"/>
              <a:gd name="connsiteX42" fmla="*/ 557781 w 6393622"/>
              <a:gd name="connsiteY42" fmla="*/ 3053198 h 3510398"/>
              <a:gd name="connsiteX43" fmla="*/ 643506 w 6393622"/>
              <a:gd name="connsiteY43" fmla="*/ 3157973 h 3510398"/>
              <a:gd name="connsiteX44" fmla="*/ 672081 w 6393622"/>
              <a:gd name="connsiteY44" fmla="*/ 3177023 h 3510398"/>
              <a:gd name="connsiteX45" fmla="*/ 700656 w 6393622"/>
              <a:gd name="connsiteY45" fmla="*/ 3215123 h 3510398"/>
              <a:gd name="connsiteX46" fmla="*/ 814956 w 6393622"/>
              <a:gd name="connsiteY46" fmla="*/ 3291323 h 3510398"/>
              <a:gd name="connsiteX47" fmla="*/ 853056 w 6393622"/>
              <a:gd name="connsiteY47" fmla="*/ 3319898 h 3510398"/>
              <a:gd name="connsiteX48" fmla="*/ 881631 w 6393622"/>
              <a:gd name="connsiteY48" fmla="*/ 3329423 h 3510398"/>
              <a:gd name="connsiteX49" fmla="*/ 910206 w 6393622"/>
              <a:gd name="connsiteY49" fmla="*/ 3357998 h 3510398"/>
              <a:gd name="connsiteX50" fmla="*/ 938781 w 6393622"/>
              <a:gd name="connsiteY50" fmla="*/ 3367523 h 3510398"/>
              <a:gd name="connsiteX51" fmla="*/ 1005456 w 6393622"/>
              <a:gd name="connsiteY51" fmla="*/ 3405623 h 3510398"/>
              <a:gd name="connsiteX52" fmla="*/ 1072131 w 6393622"/>
              <a:gd name="connsiteY52" fmla="*/ 3434198 h 3510398"/>
              <a:gd name="connsiteX53" fmla="*/ 1157856 w 6393622"/>
              <a:gd name="connsiteY53" fmla="*/ 3472298 h 3510398"/>
              <a:gd name="connsiteX54" fmla="*/ 1215006 w 6393622"/>
              <a:gd name="connsiteY54" fmla="*/ 3481823 h 3510398"/>
              <a:gd name="connsiteX55" fmla="*/ 1338831 w 6393622"/>
              <a:gd name="connsiteY55" fmla="*/ 3510398 h 3510398"/>
              <a:gd name="connsiteX56" fmla="*/ 1567431 w 6393622"/>
              <a:gd name="connsiteY56" fmla="*/ 3500873 h 3510398"/>
              <a:gd name="connsiteX57" fmla="*/ 1596006 w 6393622"/>
              <a:gd name="connsiteY57" fmla="*/ 3491348 h 3510398"/>
              <a:gd name="connsiteX58" fmla="*/ 1700781 w 6393622"/>
              <a:gd name="connsiteY58" fmla="*/ 3472298 h 3510398"/>
              <a:gd name="connsiteX59" fmla="*/ 1729356 w 6393622"/>
              <a:gd name="connsiteY59" fmla="*/ 3443723 h 3510398"/>
              <a:gd name="connsiteX60" fmla="*/ 1757931 w 6393622"/>
              <a:gd name="connsiteY60" fmla="*/ 3434198 h 3510398"/>
              <a:gd name="connsiteX61" fmla="*/ 1862706 w 6393622"/>
              <a:gd name="connsiteY61" fmla="*/ 3396098 h 3510398"/>
              <a:gd name="connsiteX62" fmla="*/ 1948431 w 6393622"/>
              <a:gd name="connsiteY62" fmla="*/ 3338948 h 3510398"/>
              <a:gd name="connsiteX63" fmla="*/ 2081781 w 6393622"/>
              <a:gd name="connsiteY63" fmla="*/ 3262748 h 3510398"/>
              <a:gd name="connsiteX64" fmla="*/ 2100831 w 6393622"/>
              <a:gd name="connsiteY64" fmla="*/ 3234173 h 3510398"/>
              <a:gd name="connsiteX65" fmla="*/ 2177031 w 6393622"/>
              <a:gd name="connsiteY65" fmla="*/ 3186548 h 3510398"/>
              <a:gd name="connsiteX66" fmla="*/ 2310381 w 6393622"/>
              <a:gd name="connsiteY66" fmla="*/ 3043673 h 3510398"/>
              <a:gd name="connsiteX67" fmla="*/ 2358006 w 6393622"/>
              <a:gd name="connsiteY67" fmla="*/ 3005573 h 3510398"/>
              <a:gd name="connsiteX68" fmla="*/ 2386581 w 6393622"/>
              <a:gd name="connsiteY68" fmla="*/ 2986523 h 3510398"/>
              <a:gd name="connsiteX69" fmla="*/ 2491356 w 6393622"/>
              <a:gd name="connsiteY69" fmla="*/ 2862698 h 3510398"/>
              <a:gd name="connsiteX70" fmla="*/ 2529456 w 6393622"/>
              <a:gd name="connsiteY70" fmla="*/ 2824598 h 3510398"/>
              <a:gd name="connsiteX71" fmla="*/ 2596131 w 6393622"/>
              <a:gd name="connsiteY71" fmla="*/ 2748398 h 3510398"/>
              <a:gd name="connsiteX72" fmla="*/ 2624706 w 6393622"/>
              <a:gd name="connsiteY72" fmla="*/ 2719823 h 3510398"/>
              <a:gd name="connsiteX73" fmla="*/ 2691381 w 6393622"/>
              <a:gd name="connsiteY73" fmla="*/ 2634098 h 3510398"/>
              <a:gd name="connsiteX74" fmla="*/ 2786631 w 6393622"/>
              <a:gd name="connsiteY74" fmla="*/ 2529323 h 3510398"/>
              <a:gd name="connsiteX75" fmla="*/ 2834256 w 6393622"/>
              <a:gd name="connsiteY75" fmla="*/ 2500748 h 3510398"/>
              <a:gd name="connsiteX76" fmla="*/ 2948556 w 6393622"/>
              <a:gd name="connsiteY76" fmla="*/ 2424548 h 3510398"/>
              <a:gd name="connsiteX77" fmla="*/ 3015231 w 6393622"/>
              <a:gd name="connsiteY77" fmla="*/ 2395973 h 3510398"/>
              <a:gd name="connsiteX78" fmla="*/ 3177156 w 6393622"/>
              <a:gd name="connsiteY78" fmla="*/ 2357873 h 3510398"/>
              <a:gd name="connsiteX79" fmla="*/ 3377181 w 6393622"/>
              <a:gd name="connsiteY79" fmla="*/ 2348348 h 3510398"/>
              <a:gd name="connsiteX80" fmla="*/ 3605781 w 6393622"/>
              <a:gd name="connsiteY80" fmla="*/ 2329298 h 3510398"/>
              <a:gd name="connsiteX81" fmla="*/ 3908171 w 6393622"/>
              <a:gd name="connsiteY81" fmla="*/ 2418351 h 3510398"/>
              <a:gd name="connsiteX82" fmla="*/ 6009524 w 6393622"/>
              <a:gd name="connsiteY82" fmla="*/ 2710069 h 3510398"/>
              <a:gd name="connsiteX83" fmla="*/ 6393622 w 6393622"/>
              <a:gd name="connsiteY83" fmla="*/ 1976414 h 3510398"/>
              <a:gd name="connsiteX84" fmla="*/ 6039591 w 6393622"/>
              <a:gd name="connsiteY84" fmla="*/ 1700877 h 3510398"/>
              <a:gd name="connsiteX85" fmla="*/ 5468205 w 6393622"/>
              <a:gd name="connsiteY85" fmla="*/ 1631219 h 3510398"/>
              <a:gd name="connsiteX86" fmla="*/ 4943297 w 6393622"/>
              <a:gd name="connsiteY86" fmla="*/ 1563396 h 3510398"/>
              <a:gd name="connsiteX87" fmla="*/ 3571504 w 6393622"/>
              <a:gd name="connsiteY87" fmla="*/ 848509 h 3510398"/>
              <a:gd name="connsiteX88" fmla="*/ 2642459 w 6393622"/>
              <a:gd name="connsiteY88" fmla="*/ 103442 h 3510398"/>
              <a:gd name="connsiteX89" fmla="*/ 2043681 w 6393622"/>
              <a:gd name="connsiteY89" fmla="*/ 5198 h 3510398"/>
              <a:gd name="connsiteX90" fmla="*/ 1815081 w 6393622"/>
              <a:gd name="connsiteY90" fmla="*/ 14723 h 3510398"/>
              <a:gd name="connsiteX91" fmla="*/ 1453131 w 6393622"/>
              <a:gd name="connsiteY91" fmla="*/ 33773 h 3510398"/>
              <a:gd name="connsiteX92" fmla="*/ 1386456 w 6393622"/>
              <a:gd name="connsiteY92" fmla="*/ 43298 h 3510398"/>
              <a:gd name="connsiteX93" fmla="*/ 1281681 w 6393622"/>
              <a:gd name="connsiteY93" fmla="*/ 52823 h 3510398"/>
              <a:gd name="connsiteX94" fmla="*/ 1224531 w 6393622"/>
              <a:gd name="connsiteY94" fmla="*/ 62348 h 3510398"/>
              <a:gd name="connsiteX95" fmla="*/ 1176906 w 6393622"/>
              <a:gd name="connsiteY95"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86306 w 6393622"/>
              <a:gd name="connsiteY26" fmla="*/ 1262498 h 3510398"/>
              <a:gd name="connsiteX27" fmla="*/ 1412950 w 6393622"/>
              <a:gd name="connsiteY27" fmla="*/ 1827356 h 3510398"/>
              <a:gd name="connsiteX28" fmla="*/ 91056 w 6393622"/>
              <a:gd name="connsiteY28" fmla="*/ 1967348 h 3510398"/>
              <a:gd name="connsiteX29" fmla="*/ 119631 w 6393622"/>
              <a:gd name="connsiteY29" fmla="*/ 2091173 h 3510398"/>
              <a:gd name="connsiteX30" fmla="*/ 138681 w 6393622"/>
              <a:gd name="connsiteY30" fmla="*/ 2129273 h 3510398"/>
              <a:gd name="connsiteX31" fmla="*/ 157731 w 6393622"/>
              <a:gd name="connsiteY31" fmla="*/ 2195948 h 3510398"/>
              <a:gd name="connsiteX32" fmla="*/ 176781 w 6393622"/>
              <a:gd name="connsiteY32" fmla="*/ 2319773 h 3510398"/>
              <a:gd name="connsiteX33" fmla="*/ 205356 w 6393622"/>
              <a:gd name="connsiteY33" fmla="*/ 2415023 h 3510398"/>
              <a:gd name="connsiteX34" fmla="*/ 243456 w 6393622"/>
              <a:gd name="connsiteY34" fmla="*/ 2548373 h 3510398"/>
              <a:gd name="connsiteX35" fmla="*/ 262506 w 6393622"/>
              <a:gd name="connsiteY35" fmla="*/ 2586473 h 3510398"/>
              <a:gd name="connsiteX36" fmla="*/ 291081 w 6393622"/>
              <a:gd name="connsiteY36" fmla="*/ 2681723 h 3510398"/>
              <a:gd name="connsiteX37" fmla="*/ 310131 w 6393622"/>
              <a:gd name="connsiteY37" fmla="*/ 2738873 h 3510398"/>
              <a:gd name="connsiteX38" fmla="*/ 338706 w 6393622"/>
              <a:gd name="connsiteY38" fmla="*/ 2786498 h 3510398"/>
              <a:gd name="connsiteX39" fmla="*/ 462531 w 6393622"/>
              <a:gd name="connsiteY39" fmla="*/ 2948423 h 3510398"/>
              <a:gd name="connsiteX40" fmla="*/ 519681 w 6393622"/>
              <a:gd name="connsiteY40" fmla="*/ 3024623 h 3510398"/>
              <a:gd name="connsiteX41" fmla="*/ 557781 w 6393622"/>
              <a:gd name="connsiteY41" fmla="*/ 3053198 h 3510398"/>
              <a:gd name="connsiteX42" fmla="*/ 643506 w 6393622"/>
              <a:gd name="connsiteY42" fmla="*/ 3157973 h 3510398"/>
              <a:gd name="connsiteX43" fmla="*/ 672081 w 6393622"/>
              <a:gd name="connsiteY43" fmla="*/ 3177023 h 3510398"/>
              <a:gd name="connsiteX44" fmla="*/ 700656 w 6393622"/>
              <a:gd name="connsiteY44" fmla="*/ 3215123 h 3510398"/>
              <a:gd name="connsiteX45" fmla="*/ 814956 w 6393622"/>
              <a:gd name="connsiteY45" fmla="*/ 3291323 h 3510398"/>
              <a:gd name="connsiteX46" fmla="*/ 853056 w 6393622"/>
              <a:gd name="connsiteY46" fmla="*/ 3319898 h 3510398"/>
              <a:gd name="connsiteX47" fmla="*/ 881631 w 6393622"/>
              <a:gd name="connsiteY47" fmla="*/ 3329423 h 3510398"/>
              <a:gd name="connsiteX48" fmla="*/ 910206 w 6393622"/>
              <a:gd name="connsiteY48" fmla="*/ 3357998 h 3510398"/>
              <a:gd name="connsiteX49" fmla="*/ 938781 w 6393622"/>
              <a:gd name="connsiteY49" fmla="*/ 3367523 h 3510398"/>
              <a:gd name="connsiteX50" fmla="*/ 1005456 w 6393622"/>
              <a:gd name="connsiteY50" fmla="*/ 3405623 h 3510398"/>
              <a:gd name="connsiteX51" fmla="*/ 1072131 w 6393622"/>
              <a:gd name="connsiteY51" fmla="*/ 3434198 h 3510398"/>
              <a:gd name="connsiteX52" fmla="*/ 1157856 w 6393622"/>
              <a:gd name="connsiteY52" fmla="*/ 3472298 h 3510398"/>
              <a:gd name="connsiteX53" fmla="*/ 1215006 w 6393622"/>
              <a:gd name="connsiteY53" fmla="*/ 3481823 h 3510398"/>
              <a:gd name="connsiteX54" fmla="*/ 1338831 w 6393622"/>
              <a:gd name="connsiteY54" fmla="*/ 3510398 h 3510398"/>
              <a:gd name="connsiteX55" fmla="*/ 1567431 w 6393622"/>
              <a:gd name="connsiteY55" fmla="*/ 3500873 h 3510398"/>
              <a:gd name="connsiteX56" fmla="*/ 1596006 w 6393622"/>
              <a:gd name="connsiteY56" fmla="*/ 3491348 h 3510398"/>
              <a:gd name="connsiteX57" fmla="*/ 1700781 w 6393622"/>
              <a:gd name="connsiteY57" fmla="*/ 3472298 h 3510398"/>
              <a:gd name="connsiteX58" fmla="*/ 1729356 w 6393622"/>
              <a:gd name="connsiteY58" fmla="*/ 3443723 h 3510398"/>
              <a:gd name="connsiteX59" fmla="*/ 1757931 w 6393622"/>
              <a:gd name="connsiteY59" fmla="*/ 3434198 h 3510398"/>
              <a:gd name="connsiteX60" fmla="*/ 1862706 w 6393622"/>
              <a:gd name="connsiteY60" fmla="*/ 3396098 h 3510398"/>
              <a:gd name="connsiteX61" fmla="*/ 1948431 w 6393622"/>
              <a:gd name="connsiteY61" fmla="*/ 3338948 h 3510398"/>
              <a:gd name="connsiteX62" fmla="*/ 2081781 w 6393622"/>
              <a:gd name="connsiteY62" fmla="*/ 3262748 h 3510398"/>
              <a:gd name="connsiteX63" fmla="*/ 2100831 w 6393622"/>
              <a:gd name="connsiteY63" fmla="*/ 3234173 h 3510398"/>
              <a:gd name="connsiteX64" fmla="*/ 2177031 w 6393622"/>
              <a:gd name="connsiteY64" fmla="*/ 3186548 h 3510398"/>
              <a:gd name="connsiteX65" fmla="*/ 2310381 w 6393622"/>
              <a:gd name="connsiteY65" fmla="*/ 3043673 h 3510398"/>
              <a:gd name="connsiteX66" fmla="*/ 2358006 w 6393622"/>
              <a:gd name="connsiteY66" fmla="*/ 3005573 h 3510398"/>
              <a:gd name="connsiteX67" fmla="*/ 2386581 w 6393622"/>
              <a:gd name="connsiteY67" fmla="*/ 2986523 h 3510398"/>
              <a:gd name="connsiteX68" fmla="*/ 2491356 w 6393622"/>
              <a:gd name="connsiteY68" fmla="*/ 2862698 h 3510398"/>
              <a:gd name="connsiteX69" fmla="*/ 2529456 w 6393622"/>
              <a:gd name="connsiteY69" fmla="*/ 2824598 h 3510398"/>
              <a:gd name="connsiteX70" fmla="*/ 2596131 w 6393622"/>
              <a:gd name="connsiteY70" fmla="*/ 2748398 h 3510398"/>
              <a:gd name="connsiteX71" fmla="*/ 2624706 w 6393622"/>
              <a:gd name="connsiteY71" fmla="*/ 2719823 h 3510398"/>
              <a:gd name="connsiteX72" fmla="*/ 2691381 w 6393622"/>
              <a:gd name="connsiteY72" fmla="*/ 2634098 h 3510398"/>
              <a:gd name="connsiteX73" fmla="*/ 2786631 w 6393622"/>
              <a:gd name="connsiteY73" fmla="*/ 2529323 h 3510398"/>
              <a:gd name="connsiteX74" fmla="*/ 2834256 w 6393622"/>
              <a:gd name="connsiteY74" fmla="*/ 2500748 h 3510398"/>
              <a:gd name="connsiteX75" fmla="*/ 2948556 w 6393622"/>
              <a:gd name="connsiteY75" fmla="*/ 2424548 h 3510398"/>
              <a:gd name="connsiteX76" fmla="*/ 3015231 w 6393622"/>
              <a:gd name="connsiteY76" fmla="*/ 2395973 h 3510398"/>
              <a:gd name="connsiteX77" fmla="*/ 3177156 w 6393622"/>
              <a:gd name="connsiteY77" fmla="*/ 2357873 h 3510398"/>
              <a:gd name="connsiteX78" fmla="*/ 3377181 w 6393622"/>
              <a:gd name="connsiteY78" fmla="*/ 2348348 h 3510398"/>
              <a:gd name="connsiteX79" fmla="*/ 3605781 w 6393622"/>
              <a:gd name="connsiteY79" fmla="*/ 2329298 h 3510398"/>
              <a:gd name="connsiteX80" fmla="*/ 3908171 w 6393622"/>
              <a:gd name="connsiteY80" fmla="*/ 2418351 h 3510398"/>
              <a:gd name="connsiteX81" fmla="*/ 6009524 w 6393622"/>
              <a:gd name="connsiteY81" fmla="*/ 2710069 h 3510398"/>
              <a:gd name="connsiteX82" fmla="*/ 6393622 w 6393622"/>
              <a:gd name="connsiteY82" fmla="*/ 1976414 h 3510398"/>
              <a:gd name="connsiteX83" fmla="*/ 6039591 w 6393622"/>
              <a:gd name="connsiteY83" fmla="*/ 1700877 h 3510398"/>
              <a:gd name="connsiteX84" fmla="*/ 5468205 w 6393622"/>
              <a:gd name="connsiteY84" fmla="*/ 1631219 h 3510398"/>
              <a:gd name="connsiteX85" fmla="*/ 4943297 w 6393622"/>
              <a:gd name="connsiteY85" fmla="*/ 1563396 h 3510398"/>
              <a:gd name="connsiteX86" fmla="*/ 3571504 w 6393622"/>
              <a:gd name="connsiteY86" fmla="*/ 848509 h 3510398"/>
              <a:gd name="connsiteX87" fmla="*/ 2642459 w 6393622"/>
              <a:gd name="connsiteY87" fmla="*/ 103442 h 3510398"/>
              <a:gd name="connsiteX88" fmla="*/ 2043681 w 6393622"/>
              <a:gd name="connsiteY88" fmla="*/ 5198 h 3510398"/>
              <a:gd name="connsiteX89" fmla="*/ 1815081 w 6393622"/>
              <a:gd name="connsiteY89" fmla="*/ 14723 h 3510398"/>
              <a:gd name="connsiteX90" fmla="*/ 1453131 w 6393622"/>
              <a:gd name="connsiteY90" fmla="*/ 33773 h 3510398"/>
              <a:gd name="connsiteX91" fmla="*/ 1386456 w 6393622"/>
              <a:gd name="connsiteY91" fmla="*/ 43298 h 3510398"/>
              <a:gd name="connsiteX92" fmla="*/ 1281681 w 6393622"/>
              <a:gd name="connsiteY92" fmla="*/ 52823 h 3510398"/>
              <a:gd name="connsiteX93" fmla="*/ 1224531 w 6393622"/>
              <a:gd name="connsiteY93" fmla="*/ 62348 h 3510398"/>
              <a:gd name="connsiteX94" fmla="*/ 1176906 w 6393622"/>
              <a:gd name="connsiteY94"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243456 w 6393622"/>
              <a:gd name="connsiteY25" fmla="*/ 1148198 h 3510398"/>
              <a:gd name="connsiteX26" fmla="*/ 1412950 w 6393622"/>
              <a:gd name="connsiteY26" fmla="*/ 1827356 h 3510398"/>
              <a:gd name="connsiteX27" fmla="*/ 91056 w 6393622"/>
              <a:gd name="connsiteY27" fmla="*/ 1967348 h 3510398"/>
              <a:gd name="connsiteX28" fmla="*/ 119631 w 6393622"/>
              <a:gd name="connsiteY28" fmla="*/ 2091173 h 3510398"/>
              <a:gd name="connsiteX29" fmla="*/ 138681 w 6393622"/>
              <a:gd name="connsiteY29" fmla="*/ 2129273 h 3510398"/>
              <a:gd name="connsiteX30" fmla="*/ 157731 w 6393622"/>
              <a:gd name="connsiteY30" fmla="*/ 2195948 h 3510398"/>
              <a:gd name="connsiteX31" fmla="*/ 176781 w 6393622"/>
              <a:gd name="connsiteY31" fmla="*/ 2319773 h 3510398"/>
              <a:gd name="connsiteX32" fmla="*/ 205356 w 6393622"/>
              <a:gd name="connsiteY32" fmla="*/ 2415023 h 3510398"/>
              <a:gd name="connsiteX33" fmla="*/ 243456 w 6393622"/>
              <a:gd name="connsiteY33" fmla="*/ 2548373 h 3510398"/>
              <a:gd name="connsiteX34" fmla="*/ 262506 w 6393622"/>
              <a:gd name="connsiteY34" fmla="*/ 2586473 h 3510398"/>
              <a:gd name="connsiteX35" fmla="*/ 291081 w 6393622"/>
              <a:gd name="connsiteY35" fmla="*/ 2681723 h 3510398"/>
              <a:gd name="connsiteX36" fmla="*/ 310131 w 6393622"/>
              <a:gd name="connsiteY36" fmla="*/ 2738873 h 3510398"/>
              <a:gd name="connsiteX37" fmla="*/ 338706 w 6393622"/>
              <a:gd name="connsiteY37" fmla="*/ 2786498 h 3510398"/>
              <a:gd name="connsiteX38" fmla="*/ 462531 w 6393622"/>
              <a:gd name="connsiteY38" fmla="*/ 2948423 h 3510398"/>
              <a:gd name="connsiteX39" fmla="*/ 519681 w 6393622"/>
              <a:gd name="connsiteY39" fmla="*/ 3024623 h 3510398"/>
              <a:gd name="connsiteX40" fmla="*/ 557781 w 6393622"/>
              <a:gd name="connsiteY40" fmla="*/ 3053198 h 3510398"/>
              <a:gd name="connsiteX41" fmla="*/ 643506 w 6393622"/>
              <a:gd name="connsiteY41" fmla="*/ 3157973 h 3510398"/>
              <a:gd name="connsiteX42" fmla="*/ 672081 w 6393622"/>
              <a:gd name="connsiteY42" fmla="*/ 3177023 h 3510398"/>
              <a:gd name="connsiteX43" fmla="*/ 700656 w 6393622"/>
              <a:gd name="connsiteY43" fmla="*/ 3215123 h 3510398"/>
              <a:gd name="connsiteX44" fmla="*/ 814956 w 6393622"/>
              <a:gd name="connsiteY44" fmla="*/ 3291323 h 3510398"/>
              <a:gd name="connsiteX45" fmla="*/ 853056 w 6393622"/>
              <a:gd name="connsiteY45" fmla="*/ 3319898 h 3510398"/>
              <a:gd name="connsiteX46" fmla="*/ 881631 w 6393622"/>
              <a:gd name="connsiteY46" fmla="*/ 3329423 h 3510398"/>
              <a:gd name="connsiteX47" fmla="*/ 910206 w 6393622"/>
              <a:gd name="connsiteY47" fmla="*/ 3357998 h 3510398"/>
              <a:gd name="connsiteX48" fmla="*/ 938781 w 6393622"/>
              <a:gd name="connsiteY48" fmla="*/ 3367523 h 3510398"/>
              <a:gd name="connsiteX49" fmla="*/ 1005456 w 6393622"/>
              <a:gd name="connsiteY49" fmla="*/ 3405623 h 3510398"/>
              <a:gd name="connsiteX50" fmla="*/ 1072131 w 6393622"/>
              <a:gd name="connsiteY50" fmla="*/ 3434198 h 3510398"/>
              <a:gd name="connsiteX51" fmla="*/ 1157856 w 6393622"/>
              <a:gd name="connsiteY51" fmla="*/ 3472298 h 3510398"/>
              <a:gd name="connsiteX52" fmla="*/ 1215006 w 6393622"/>
              <a:gd name="connsiteY52" fmla="*/ 3481823 h 3510398"/>
              <a:gd name="connsiteX53" fmla="*/ 1338831 w 6393622"/>
              <a:gd name="connsiteY53" fmla="*/ 3510398 h 3510398"/>
              <a:gd name="connsiteX54" fmla="*/ 1567431 w 6393622"/>
              <a:gd name="connsiteY54" fmla="*/ 3500873 h 3510398"/>
              <a:gd name="connsiteX55" fmla="*/ 1596006 w 6393622"/>
              <a:gd name="connsiteY55" fmla="*/ 3491348 h 3510398"/>
              <a:gd name="connsiteX56" fmla="*/ 1700781 w 6393622"/>
              <a:gd name="connsiteY56" fmla="*/ 3472298 h 3510398"/>
              <a:gd name="connsiteX57" fmla="*/ 1729356 w 6393622"/>
              <a:gd name="connsiteY57" fmla="*/ 3443723 h 3510398"/>
              <a:gd name="connsiteX58" fmla="*/ 1757931 w 6393622"/>
              <a:gd name="connsiteY58" fmla="*/ 3434198 h 3510398"/>
              <a:gd name="connsiteX59" fmla="*/ 1862706 w 6393622"/>
              <a:gd name="connsiteY59" fmla="*/ 3396098 h 3510398"/>
              <a:gd name="connsiteX60" fmla="*/ 1948431 w 6393622"/>
              <a:gd name="connsiteY60" fmla="*/ 3338948 h 3510398"/>
              <a:gd name="connsiteX61" fmla="*/ 2081781 w 6393622"/>
              <a:gd name="connsiteY61" fmla="*/ 3262748 h 3510398"/>
              <a:gd name="connsiteX62" fmla="*/ 2100831 w 6393622"/>
              <a:gd name="connsiteY62" fmla="*/ 3234173 h 3510398"/>
              <a:gd name="connsiteX63" fmla="*/ 2177031 w 6393622"/>
              <a:gd name="connsiteY63" fmla="*/ 3186548 h 3510398"/>
              <a:gd name="connsiteX64" fmla="*/ 2310381 w 6393622"/>
              <a:gd name="connsiteY64" fmla="*/ 3043673 h 3510398"/>
              <a:gd name="connsiteX65" fmla="*/ 2358006 w 6393622"/>
              <a:gd name="connsiteY65" fmla="*/ 3005573 h 3510398"/>
              <a:gd name="connsiteX66" fmla="*/ 2386581 w 6393622"/>
              <a:gd name="connsiteY66" fmla="*/ 2986523 h 3510398"/>
              <a:gd name="connsiteX67" fmla="*/ 2491356 w 6393622"/>
              <a:gd name="connsiteY67" fmla="*/ 2862698 h 3510398"/>
              <a:gd name="connsiteX68" fmla="*/ 2529456 w 6393622"/>
              <a:gd name="connsiteY68" fmla="*/ 2824598 h 3510398"/>
              <a:gd name="connsiteX69" fmla="*/ 2596131 w 6393622"/>
              <a:gd name="connsiteY69" fmla="*/ 2748398 h 3510398"/>
              <a:gd name="connsiteX70" fmla="*/ 2624706 w 6393622"/>
              <a:gd name="connsiteY70" fmla="*/ 2719823 h 3510398"/>
              <a:gd name="connsiteX71" fmla="*/ 2691381 w 6393622"/>
              <a:gd name="connsiteY71" fmla="*/ 2634098 h 3510398"/>
              <a:gd name="connsiteX72" fmla="*/ 2786631 w 6393622"/>
              <a:gd name="connsiteY72" fmla="*/ 2529323 h 3510398"/>
              <a:gd name="connsiteX73" fmla="*/ 2834256 w 6393622"/>
              <a:gd name="connsiteY73" fmla="*/ 2500748 h 3510398"/>
              <a:gd name="connsiteX74" fmla="*/ 2948556 w 6393622"/>
              <a:gd name="connsiteY74" fmla="*/ 2424548 h 3510398"/>
              <a:gd name="connsiteX75" fmla="*/ 3015231 w 6393622"/>
              <a:gd name="connsiteY75" fmla="*/ 2395973 h 3510398"/>
              <a:gd name="connsiteX76" fmla="*/ 3177156 w 6393622"/>
              <a:gd name="connsiteY76" fmla="*/ 2357873 h 3510398"/>
              <a:gd name="connsiteX77" fmla="*/ 3377181 w 6393622"/>
              <a:gd name="connsiteY77" fmla="*/ 2348348 h 3510398"/>
              <a:gd name="connsiteX78" fmla="*/ 3605781 w 6393622"/>
              <a:gd name="connsiteY78" fmla="*/ 2329298 h 3510398"/>
              <a:gd name="connsiteX79" fmla="*/ 3908171 w 6393622"/>
              <a:gd name="connsiteY79" fmla="*/ 2418351 h 3510398"/>
              <a:gd name="connsiteX80" fmla="*/ 6009524 w 6393622"/>
              <a:gd name="connsiteY80" fmla="*/ 2710069 h 3510398"/>
              <a:gd name="connsiteX81" fmla="*/ 6393622 w 6393622"/>
              <a:gd name="connsiteY81" fmla="*/ 1976414 h 3510398"/>
              <a:gd name="connsiteX82" fmla="*/ 6039591 w 6393622"/>
              <a:gd name="connsiteY82" fmla="*/ 1700877 h 3510398"/>
              <a:gd name="connsiteX83" fmla="*/ 5468205 w 6393622"/>
              <a:gd name="connsiteY83" fmla="*/ 1631219 h 3510398"/>
              <a:gd name="connsiteX84" fmla="*/ 4943297 w 6393622"/>
              <a:gd name="connsiteY84" fmla="*/ 1563396 h 3510398"/>
              <a:gd name="connsiteX85" fmla="*/ 3571504 w 6393622"/>
              <a:gd name="connsiteY85" fmla="*/ 848509 h 3510398"/>
              <a:gd name="connsiteX86" fmla="*/ 2642459 w 6393622"/>
              <a:gd name="connsiteY86" fmla="*/ 103442 h 3510398"/>
              <a:gd name="connsiteX87" fmla="*/ 2043681 w 6393622"/>
              <a:gd name="connsiteY87" fmla="*/ 5198 h 3510398"/>
              <a:gd name="connsiteX88" fmla="*/ 1815081 w 6393622"/>
              <a:gd name="connsiteY88" fmla="*/ 14723 h 3510398"/>
              <a:gd name="connsiteX89" fmla="*/ 1453131 w 6393622"/>
              <a:gd name="connsiteY89" fmla="*/ 33773 h 3510398"/>
              <a:gd name="connsiteX90" fmla="*/ 1386456 w 6393622"/>
              <a:gd name="connsiteY90" fmla="*/ 43298 h 3510398"/>
              <a:gd name="connsiteX91" fmla="*/ 1281681 w 6393622"/>
              <a:gd name="connsiteY91" fmla="*/ 52823 h 3510398"/>
              <a:gd name="connsiteX92" fmla="*/ 1224531 w 6393622"/>
              <a:gd name="connsiteY92" fmla="*/ 62348 h 3510398"/>
              <a:gd name="connsiteX93" fmla="*/ 1176906 w 6393622"/>
              <a:gd name="connsiteY93"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262506 w 6393622"/>
              <a:gd name="connsiteY24" fmla="*/ 1119623 h 3510398"/>
              <a:gd name="connsiteX25" fmla="*/ 1412950 w 6393622"/>
              <a:gd name="connsiteY25" fmla="*/ 1827356 h 3510398"/>
              <a:gd name="connsiteX26" fmla="*/ 91056 w 6393622"/>
              <a:gd name="connsiteY26" fmla="*/ 1967348 h 3510398"/>
              <a:gd name="connsiteX27" fmla="*/ 119631 w 6393622"/>
              <a:gd name="connsiteY27" fmla="*/ 2091173 h 3510398"/>
              <a:gd name="connsiteX28" fmla="*/ 138681 w 6393622"/>
              <a:gd name="connsiteY28" fmla="*/ 2129273 h 3510398"/>
              <a:gd name="connsiteX29" fmla="*/ 157731 w 6393622"/>
              <a:gd name="connsiteY29" fmla="*/ 2195948 h 3510398"/>
              <a:gd name="connsiteX30" fmla="*/ 176781 w 6393622"/>
              <a:gd name="connsiteY30" fmla="*/ 2319773 h 3510398"/>
              <a:gd name="connsiteX31" fmla="*/ 205356 w 6393622"/>
              <a:gd name="connsiteY31" fmla="*/ 2415023 h 3510398"/>
              <a:gd name="connsiteX32" fmla="*/ 243456 w 6393622"/>
              <a:gd name="connsiteY32" fmla="*/ 2548373 h 3510398"/>
              <a:gd name="connsiteX33" fmla="*/ 262506 w 6393622"/>
              <a:gd name="connsiteY33" fmla="*/ 2586473 h 3510398"/>
              <a:gd name="connsiteX34" fmla="*/ 291081 w 6393622"/>
              <a:gd name="connsiteY34" fmla="*/ 2681723 h 3510398"/>
              <a:gd name="connsiteX35" fmla="*/ 310131 w 6393622"/>
              <a:gd name="connsiteY35" fmla="*/ 2738873 h 3510398"/>
              <a:gd name="connsiteX36" fmla="*/ 338706 w 6393622"/>
              <a:gd name="connsiteY36" fmla="*/ 2786498 h 3510398"/>
              <a:gd name="connsiteX37" fmla="*/ 462531 w 6393622"/>
              <a:gd name="connsiteY37" fmla="*/ 2948423 h 3510398"/>
              <a:gd name="connsiteX38" fmla="*/ 519681 w 6393622"/>
              <a:gd name="connsiteY38" fmla="*/ 3024623 h 3510398"/>
              <a:gd name="connsiteX39" fmla="*/ 557781 w 6393622"/>
              <a:gd name="connsiteY39" fmla="*/ 3053198 h 3510398"/>
              <a:gd name="connsiteX40" fmla="*/ 643506 w 6393622"/>
              <a:gd name="connsiteY40" fmla="*/ 3157973 h 3510398"/>
              <a:gd name="connsiteX41" fmla="*/ 672081 w 6393622"/>
              <a:gd name="connsiteY41" fmla="*/ 3177023 h 3510398"/>
              <a:gd name="connsiteX42" fmla="*/ 700656 w 6393622"/>
              <a:gd name="connsiteY42" fmla="*/ 3215123 h 3510398"/>
              <a:gd name="connsiteX43" fmla="*/ 814956 w 6393622"/>
              <a:gd name="connsiteY43" fmla="*/ 3291323 h 3510398"/>
              <a:gd name="connsiteX44" fmla="*/ 853056 w 6393622"/>
              <a:gd name="connsiteY44" fmla="*/ 3319898 h 3510398"/>
              <a:gd name="connsiteX45" fmla="*/ 881631 w 6393622"/>
              <a:gd name="connsiteY45" fmla="*/ 3329423 h 3510398"/>
              <a:gd name="connsiteX46" fmla="*/ 910206 w 6393622"/>
              <a:gd name="connsiteY46" fmla="*/ 3357998 h 3510398"/>
              <a:gd name="connsiteX47" fmla="*/ 938781 w 6393622"/>
              <a:gd name="connsiteY47" fmla="*/ 3367523 h 3510398"/>
              <a:gd name="connsiteX48" fmla="*/ 1005456 w 6393622"/>
              <a:gd name="connsiteY48" fmla="*/ 3405623 h 3510398"/>
              <a:gd name="connsiteX49" fmla="*/ 1072131 w 6393622"/>
              <a:gd name="connsiteY49" fmla="*/ 3434198 h 3510398"/>
              <a:gd name="connsiteX50" fmla="*/ 1157856 w 6393622"/>
              <a:gd name="connsiteY50" fmla="*/ 3472298 h 3510398"/>
              <a:gd name="connsiteX51" fmla="*/ 1215006 w 6393622"/>
              <a:gd name="connsiteY51" fmla="*/ 3481823 h 3510398"/>
              <a:gd name="connsiteX52" fmla="*/ 1338831 w 6393622"/>
              <a:gd name="connsiteY52" fmla="*/ 3510398 h 3510398"/>
              <a:gd name="connsiteX53" fmla="*/ 1567431 w 6393622"/>
              <a:gd name="connsiteY53" fmla="*/ 3500873 h 3510398"/>
              <a:gd name="connsiteX54" fmla="*/ 1596006 w 6393622"/>
              <a:gd name="connsiteY54" fmla="*/ 3491348 h 3510398"/>
              <a:gd name="connsiteX55" fmla="*/ 1700781 w 6393622"/>
              <a:gd name="connsiteY55" fmla="*/ 3472298 h 3510398"/>
              <a:gd name="connsiteX56" fmla="*/ 1729356 w 6393622"/>
              <a:gd name="connsiteY56" fmla="*/ 3443723 h 3510398"/>
              <a:gd name="connsiteX57" fmla="*/ 1757931 w 6393622"/>
              <a:gd name="connsiteY57" fmla="*/ 3434198 h 3510398"/>
              <a:gd name="connsiteX58" fmla="*/ 1862706 w 6393622"/>
              <a:gd name="connsiteY58" fmla="*/ 3396098 h 3510398"/>
              <a:gd name="connsiteX59" fmla="*/ 1948431 w 6393622"/>
              <a:gd name="connsiteY59" fmla="*/ 3338948 h 3510398"/>
              <a:gd name="connsiteX60" fmla="*/ 2081781 w 6393622"/>
              <a:gd name="connsiteY60" fmla="*/ 3262748 h 3510398"/>
              <a:gd name="connsiteX61" fmla="*/ 2100831 w 6393622"/>
              <a:gd name="connsiteY61" fmla="*/ 3234173 h 3510398"/>
              <a:gd name="connsiteX62" fmla="*/ 2177031 w 6393622"/>
              <a:gd name="connsiteY62" fmla="*/ 3186548 h 3510398"/>
              <a:gd name="connsiteX63" fmla="*/ 2310381 w 6393622"/>
              <a:gd name="connsiteY63" fmla="*/ 3043673 h 3510398"/>
              <a:gd name="connsiteX64" fmla="*/ 2358006 w 6393622"/>
              <a:gd name="connsiteY64" fmla="*/ 3005573 h 3510398"/>
              <a:gd name="connsiteX65" fmla="*/ 2386581 w 6393622"/>
              <a:gd name="connsiteY65" fmla="*/ 2986523 h 3510398"/>
              <a:gd name="connsiteX66" fmla="*/ 2491356 w 6393622"/>
              <a:gd name="connsiteY66" fmla="*/ 2862698 h 3510398"/>
              <a:gd name="connsiteX67" fmla="*/ 2529456 w 6393622"/>
              <a:gd name="connsiteY67" fmla="*/ 2824598 h 3510398"/>
              <a:gd name="connsiteX68" fmla="*/ 2596131 w 6393622"/>
              <a:gd name="connsiteY68" fmla="*/ 2748398 h 3510398"/>
              <a:gd name="connsiteX69" fmla="*/ 2624706 w 6393622"/>
              <a:gd name="connsiteY69" fmla="*/ 2719823 h 3510398"/>
              <a:gd name="connsiteX70" fmla="*/ 2691381 w 6393622"/>
              <a:gd name="connsiteY70" fmla="*/ 2634098 h 3510398"/>
              <a:gd name="connsiteX71" fmla="*/ 2786631 w 6393622"/>
              <a:gd name="connsiteY71" fmla="*/ 2529323 h 3510398"/>
              <a:gd name="connsiteX72" fmla="*/ 2834256 w 6393622"/>
              <a:gd name="connsiteY72" fmla="*/ 2500748 h 3510398"/>
              <a:gd name="connsiteX73" fmla="*/ 2948556 w 6393622"/>
              <a:gd name="connsiteY73" fmla="*/ 2424548 h 3510398"/>
              <a:gd name="connsiteX74" fmla="*/ 3015231 w 6393622"/>
              <a:gd name="connsiteY74" fmla="*/ 2395973 h 3510398"/>
              <a:gd name="connsiteX75" fmla="*/ 3177156 w 6393622"/>
              <a:gd name="connsiteY75" fmla="*/ 2357873 h 3510398"/>
              <a:gd name="connsiteX76" fmla="*/ 3377181 w 6393622"/>
              <a:gd name="connsiteY76" fmla="*/ 2348348 h 3510398"/>
              <a:gd name="connsiteX77" fmla="*/ 3605781 w 6393622"/>
              <a:gd name="connsiteY77" fmla="*/ 2329298 h 3510398"/>
              <a:gd name="connsiteX78" fmla="*/ 3908171 w 6393622"/>
              <a:gd name="connsiteY78" fmla="*/ 2418351 h 3510398"/>
              <a:gd name="connsiteX79" fmla="*/ 6009524 w 6393622"/>
              <a:gd name="connsiteY79" fmla="*/ 2710069 h 3510398"/>
              <a:gd name="connsiteX80" fmla="*/ 6393622 w 6393622"/>
              <a:gd name="connsiteY80" fmla="*/ 1976414 h 3510398"/>
              <a:gd name="connsiteX81" fmla="*/ 6039591 w 6393622"/>
              <a:gd name="connsiteY81" fmla="*/ 1700877 h 3510398"/>
              <a:gd name="connsiteX82" fmla="*/ 5468205 w 6393622"/>
              <a:gd name="connsiteY82" fmla="*/ 1631219 h 3510398"/>
              <a:gd name="connsiteX83" fmla="*/ 4943297 w 6393622"/>
              <a:gd name="connsiteY83" fmla="*/ 1563396 h 3510398"/>
              <a:gd name="connsiteX84" fmla="*/ 3571504 w 6393622"/>
              <a:gd name="connsiteY84" fmla="*/ 848509 h 3510398"/>
              <a:gd name="connsiteX85" fmla="*/ 2642459 w 6393622"/>
              <a:gd name="connsiteY85" fmla="*/ 103442 h 3510398"/>
              <a:gd name="connsiteX86" fmla="*/ 2043681 w 6393622"/>
              <a:gd name="connsiteY86" fmla="*/ 5198 h 3510398"/>
              <a:gd name="connsiteX87" fmla="*/ 1815081 w 6393622"/>
              <a:gd name="connsiteY87" fmla="*/ 14723 h 3510398"/>
              <a:gd name="connsiteX88" fmla="*/ 1453131 w 6393622"/>
              <a:gd name="connsiteY88" fmla="*/ 33773 h 3510398"/>
              <a:gd name="connsiteX89" fmla="*/ 1386456 w 6393622"/>
              <a:gd name="connsiteY89" fmla="*/ 43298 h 3510398"/>
              <a:gd name="connsiteX90" fmla="*/ 1281681 w 6393622"/>
              <a:gd name="connsiteY90" fmla="*/ 52823 h 3510398"/>
              <a:gd name="connsiteX91" fmla="*/ 1224531 w 6393622"/>
              <a:gd name="connsiteY91" fmla="*/ 62348 h 3510398"/>
              <a:gd name="connsiteX92" fmla="*/ 1176906 w 6393622"/>
              <a:gd name="connsiteY92"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291081 w 6393622"/>
              <a:gd name="connsiteY23" fmla="*/ 1071998 h 3510398"/>
              <a:gd name="connsiteX24" fmla="*/ 1412950 w 6393622"/>
              <a:gd name="connsiteY24" fmla="*/ 1827356 h 3510398"/>
              <a:gd name="connsiteX25" fmla="*/ 91056 w 6393622"/>
              <a:gd name="connsiteY25" fmla="*/ 1967348 h 3510398"/>
              <a:gd name="connsiteX26" fmla="*/ 119631 w 6393622"/>
              <a:gd name="connsiteY26" fmla="*/ 2091173 h 3510398"/>
              <a:gd name="connsiteX27" fmla="*/ 138681 w 6393622"/>
              <a:gd name="connsiteY27" fmla="*/ 2129273 h 3510398"/>
              <a:gd name="connsiteX28" fmla="*/ 157731 w 6393622"/>
              <a:gd name="connsiteY28" fmla="*/ 2195948 h 3510398"/>
              <a:gd name="connsiteX29" fmla="*/ 176781 w 6393622"/>
              <a:gd name="connsiteY29" fmla="*/ 2319773 h 3510398"/>
              <a:gd name="connsiteX30" fmla="*/ 205356 w 6393622"/>
              <a:gd name="connsiteY30" fmla="*/ 2415023 h 3510398"/>
              <a:gd name="connsiteX31" fmla="*/ 243456 w 6393622"/>
              <a:gd name="connsiteY31" fmla="*/ 2548373 h 3510398"/>
              <a:gd name="connsiteX32" fmla="*/ 262506 w 6393622"/>
              <a:gd name="connsiteY32" fmla="*/ 2586473 h 3510398"/>
              <a:gd name="connsiteX33" fmla="*/ 291081 w 6393622"/>
              <a:gd name="connsiteY33" fmla="*/ 2681723 h 3510398"/>
              <a:gd name="connsiteX34" fmla="*/ 310131 w 6393622"/>
              <a:gd name="connsiteY34" fmla="*/ 2738873 h 3510398"/>
              <a:gd name="connsiteX35" fmla="*/ 338706 w 6393622"/>
              <a:gd name="connsiteY35" fmla="*/ 2786498 h 3510398"/>
              <a:gd name="connsiteX36" fmla="*/ 462531 w 6393622"/>
              <a:gd name="connsiteY36" fmla="*/ 2948423 h 3510398"/>
              <a:gd name="connsiteX37" fmla="*/ 519681 w 6393622"/>
              <a:gd name="connsiteY37" fmla="*/ 3024623 h 3510398"/>
              <a:gd name="connsiteX38" fmla="*/ 557781 w 6393622"/>
              <a:gd name="connsiteY38" fmla="*/ 3053198 h 3510398"/>
              <a:gd name="connsiteX39" fmla="*/ 643506 w 6393622"/>
              <a:gd name="connsiteY39" fmla="*/ 3157973 h 3510398"/>
              <a:gd name="connsiteX40" fmla="*/ 672081 w 6393622"/>
              <a:gd name="connsiteY40" fmla="*/ 3177023 h 3510398"/>
              <a:gd name="connsiteX41" fmla="*/ 700656 w 6393622"/>
              <a:gd name="connsiteY41" fmla="*/ 3215123 h 3510398"/>
              <a:gd name="connsiteX42" fmla="*/ 814956 w 6393622"/>
              <a:gd name="connsiteY42" fmla="*/ 3291323 h 3510398"/>
              <a:gd name="connsiteX43" fmla="*/ 853056 w 6393622"/>
              <a:gd name="connsiteY43" fmla="*/ 3319898 h 3510398"/>
              <a:gd name="connsiteX44" fmla="*/ 881631 w 6393622"/>
              <a:gd name="connsiteY44" fmla="*/ 3329423 h 3510398"/>
              <a:gd name="connsiteX45" fmla="*/ 910206 w 6393622"/>
              <a:gd name="connsiteY45" fmla="*/ 3357998 h 3510398"/>
              <a:gd name="connsiteX46" fmla="*/ 938781 w 6393622"/>
              <a:gd name="connsiteY46" fmla="*/ 3367523 h 3510398"/>
              <a:gd name="connsiteX47" fmla="*/ 1005456 w 6393622"/>
              <a:gd name="connsiteY47" fmla="*/ 3405623 h 3510398"/>
              <a:gd name="connsiteX48" fmla="*/ 1072131 w 6393622"/>
              <a:gd name="connsiteY48" fmla="*/ 3434198 h 3510398"/>
              <a:gd name="connsiteX49" fmla="*/ 1157856 w 6393622"/>
              <a:gd name="connsiteY49" fmla="*/ 3472298 h 3510398"/>
              <a:gd name="connsiteX50" fmla="*/ 1215006 w 6393622"/>
              <a:gd name="connsiteY50" fmla="*/ 3481823 h 3510398"/>
              <a:gd name="connsiteX51" fmla="*/ 1338831 w 6393622"/>
              <a:gd name="connsiteY51" fmla="*/ 3510398 h 3510398"/>
              <a:gd name="connsiteX52" fmla="*/ 1567431 w 6393622"/>
              <a:gd name="connsiteY52" fmla="*/ 3500873 h 3510398"/>
              <a:gd name="connsiteX53" fmla="*/ 1596006 w 6393622"/>
              <a:gd name="connsiteY53" fmla="*/ 3491348 h 3510398"/>
              <a:gd name="connsiteX54" fmla="*/ 1700781 w 6393622"/>
              <a:gd name="connsiteY54" fmla="*/ 3472298 h 3510398"/>
              <a:gd name="connsiteX55" fmla="*/ 1729356 w 6393622"/>
              <a:gd name="connsiteY55" fmla="*/ 3443723 h 3510398"/>
              <a:gd name="connsiteX56" fmla="*/ 1757931 w 6393622"/>
              <a:gd name="connsiteY56" fmla="*/ 3434198 h 3510398"/>
              <a:gd name="connsiteX57" fmla="*/ 1862706 w 6393622"/>
              <a:gd name="connsiteY57" fmla="*/ 3396098 h 3510398"/>
              <a:gd name="connsiteX58" fmla="*/ 1948431 w 6393622"/>
              <a:gd name="connsiteY58" fmla="*/ 3338948 h 3510398"/>
              <a:gd name="connsiteX59" fmla="*/ 2081781 w 6393622"/>
              <a:gd name="connsiteY59" fmla="*/ 3262748 h 3510398"/>
              <a:gd name="connsiteX60" fmla="*/ 2100831 w 6393622"/>
              <a:gd name="connsiteY60" fmla="*/ 3234173 h 3510398"/>
              <a:gd name="connsiteX61" fmla="*/ 2177031 w 6393622"/>
              <a:gd name="connsiteY61" fmla="*/ 3186548 h 3510398"/>
              <a:gd name="connsiteX62" fmla="*/ 2310381 w 6393622"/>
              <a:gd name="connsiteY62" fmla="*/ 3043673 h 3510398"/>
              <a:gd name="connsiteX63" fmla="*/ 2358006 w 6393622"/>
              <a:gd name="connsiteY63" fmla="*/ 3005573 h 3510398"/>
              <a:gd name="connsiteX64" fmla="*/ 2386581 w 6393622"/>
              <a:gd name="connsiteY64" fmla="*/ 2986523 h 3510398"/>
              <a:gd name="connsiteX65" fmla="*/ 2491356 w 6393622"/>
              <a:gd name="connsiteY65" fmla="*/ 2862698 h 3510398"/>
              <a:gd name="connsiteX66" fmla="*/ 2529456 w 6393622"/>
              <a:gd name="connsiteY66" fmla="*/ 2824598 h 3510398"/>
              <a:gd name="connsiteX67" fmla="*/ 2596131 w 6393622"/>
              <a:gd name="connsiteY67" fmla="*/ 2748398 h 3510398"/>
              <a:gd name="connsiteX68" fmla="*/ 2624706 w 6393622"/>
              <a:gd name="connsiteY68" fmla="*/ 2719823 h 3510398"/>
              <a:gd name="connsiteX69" fmla="*/ 2691381 w 6393622"/>
              <a:gd name="connsiteY69" fmla="*/ 2634098 h 3510398"/>
              <a:gd name="connsiteX70" fmla="*/ 2786631 w 6393622"/>
              <a:gd name="connsiteY70" fmla="*/ 2529323 h 3510398"/>
              <a:gd name="connsiteX71" fmla="*/ 2834256 w 6393622"/>
              <a:gd name="connsiteY71" fmla="*/ 2500748 h 3510398"/>
              <a:gd name="connsiteX72" fmla="*/ 2948556 w 6393622"/>
              <a:gd name="connsiteY72" fmla="*/ 2424548 h 3510398"/>
              <a:gd name="connsiteX73" fmla="*/ 3015231 w 6393622"/>
              <a:gd name="connsiteY73" fmla="*/ 2395973 h 3510398"/>
              <a:gd name="connsiteX74" fmla="*/ 3177156 w 6393622"/>
              <a:gd name="connsiteY74" fmla="*/ 2357873 h 3510398"/>
              <a:gd name="connsiteX75" fmla="*/ 3377181 w 6393622"/>
              <a:gd name="connsiteY75" fmla="*/ 2348348 h 3510398"/>
              <a:gd name="connsiteX76" fmla="*/ 3605781 w 6393622"/>
              <a:gd name="connsiteY76" fmla="*/ 2329298 h 3510398"/>
              <a:gd name="connsiteX77" fmla="*/ 3908171 w 6393622"/>
              <a:gd name="connsiteY77" fmla="*/ 2418351 h 3510398"/>
              <a:gd name="connsiteX78" fmla="*/ 6009524 w 6393622"/>
              <a:gd name="connsiteY78" fmla="*/ 2710069 h 3510398"/>
              <a:gd name="connsiteX79" fmla="*/ 6393622 w 6393622"/>
              <a:gd name="connsiteY79" fmla="*/ 1976414 h 3510398"/>
              <a:gd name="connsiteX80" fmla="*/ 6039591 w 6393622"/>
              <a:gd name="connsiteY80" fmla="*/ 1700877 h 3510398"/>
              <a:gd name="connsiteX81" fmla="*/ 5468205 w 6393622"/>
              <a:gd name="connsiteY81" fmla="*/ 1631219 h 3510398"/>
              <a:gd name="connsiteX82" fmla="*/ 4943297 w 6393622"/>
              <a:gd name="connsiteY82" fmla="*/ 1563396 h 3510398"/>
              <a:gd name="connsiteX83" fmla="*/ 3571504 w 6393622"/>
              <a:gd name="connsiteY83" fmla="*/ 848509 h 3510398"/>
              <a:gd name="connsiteX84" fmla="*/ 2642459 w 6393622"/>
              <a:gd name="connsiteY84" fmla="*/ 103442 h 3510398"/>
              <a:gd name="connsiteX85" fmla="*/ 2043681 w 6393622"/>
              <a:gd name="connsiteY85" fmla="*/ 5198 h 3510398"/>
              <a:gd name="connsiteX86" fmla="*/ 1815081 w 6393622"/>
              <a:gd name="connsiteY86" fmla="*/ 14723 h 3510398"/>
              <a:gd name="connsiteX87" fmla="*/ 1453131 w 6393622"/>
              <a:gd name="connsiteY87" fmla="*/ 33773 h 3510398"/>
              <a:gd name="connsiteX88" fmla="*/ 1386456 w 6393622"/>
              <a:gd name="connsiteY88" fmla="*/ 43298 h 3510398"/>
              <a:gd name="connsiteX89" fmla="*/ 1281681 w 6393622"/>
              <a:gd name="connsiteY89" fmla="*/ 52823 h 3510398"/>
              <a:gd name="connsiteX90" fmla="*/ 1224531 w 6393622"/>
              <a:gd name="connsiteY90" fmla="*/ 62348 h 3510398"/>
              <a:gd name="connsiteX91" fmla="*/ 1176906 w 6393622"/>
              <a:gd name="connsiteY91"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310131 w 6393622"/>
              <a:gd name="connsiteY22" fmla="*/ 1014848 h 3510398"/>
              <a:gd name="connsiteX23" fmla="*/ 1412950 w 6393622"/>
              <a:gd name="connsiteY23" fmla="*/ 1827356 h 3510398"/>
              <a:gd name="connsiteX24" fmla="*/ 91056 w 6393622"/>
              <a:gd name="connsiteY24" fmla="*/ 1967348 h 3510398"/>
              <a:gd name="connsiteX25" fmla="*/ 119631 w 6393622"/>
              <a:gd name="connsiteY25" fmla="*/ 2091173 h 3510398"/>
              <a:gd name="connsiteX26" fmla="*/ 138681 w 6393622"/>
              <a:gd name="connsiteY26" fmla="*/ 2129273 h 3510398"/>
              <a:gd name="connsiteX27" fmla="*/ 157731 w 6393622"/>
              <a:gd name="connsiteY27" fmla="*/ 2195948 h 3510398"/>
              <a:gd name="connsiteX28" fmla="*/ 176781 w 6393622"/>
              <a:gd name="connsiteY28" fmla="*/ 2319773 h 3510398"/>
              <a:gd name="connsiteX29" fmla="*/ 205356 w 6393622"/>
              <a:gd name="connsiteY29" fmla="*/ 2415023 h 3510398"/>
              <a:gd name="connsiteX30" fmla="*/ 243456 w 6393622"/>
              <a:gd name="connsiteY30" fmla="*/ 2548373 h 3510398"/>
              <a:gd name="connsiteX31" fmla="*/ 262506 w 6393622"/>
              <a:gd name="connsiteY31" fmla="*/ 2586473 h 3510398"/>
              <a:gd name="connsiteX32" fmla="*/ 291081 w 6393622"/>
              <a:gd name="connsiteY32" fmla="*/ 2681723 h 3510398"/>
              <a:gd name="connsiteX33" fmla="*/ 310131 w 6393622"/>
              <a:gd name="connsiteY33" fmla="*/ 2738873 h 3510398"/>
              <a:gd name="connsiteX34" fmla="*/ 338706 w 6393622"/>
              <a:gd name="connsiteY34" fmla="*/ 2786498 h 3510398"/>
              <a:gd name="connsiteX35" fmla="*/ 462531 w 6393622"/>
              <a:gd name="connsiteY35" fmla="*/ 2948423 h 3510398"/>
              <a:gd name="connsiteX36" fmla="*/ 519681 w 6393622"/>
              <a:gd name="connsiteY36" fmla="*/ 3024623 h 3510398"/>
              <a:gd name="connsiteX37" fmla="*/ 557781 w 6393622"/>
              <a:gd name="connsiteY37" fmla="*/ 3053198 h 3510398"/>
              <a:gd name="connsiteX38" fmla="*/ 643506 w 6393622"/>
              <a:gd name="connsiteY38" fmla="*/ 3157973 h 3510398"/>
              <a:gd name="connsiteX39" fmla="*/ 672081 w 6393622"/>
              <a:gd name="connsiteY39" fmla="*/ 3177023 h 3510398"/>
              <a:gd name="connsiteX40" fmla="*/ 700656 w 6393622"/>
              <a:gd name="connsiteY40" fmla="*/ 3215123 h 3510398"/>
              <a:gd name="connsiteX41" fmla="*/ 814956 w 6393622"/>
              <a:gd name="connsiteY41" fmla="*/ 3291323 h 3510398"/>
              <a:gd name="connsiteX42" fmla="*/ 853056 w 6393622"/>
              <a:gd name="connsiteY42" fmla="*/ 3319898 h 3510398"/>
              <a:gd name="connsiteX43" fmla="*/ 881631 w 6393622"/>
              <a:gd name="connsiteY43" fmla="*/ 3329423 h 3510398"/>
              <a:gd name="connsiteX44" fmla="*/ 910206 w 6393622"/>
              <a:gd name="connsiteY44" fmla="*/ 3357998 h 3510398"/>
              <a:gd name="connsiteX45" fmla="*/ 938781 w 6393622"/>
              <a:gd name="connsiteY45" fmla="*/ 3367523 h 3510398"/>
              <a:gd name="connsiteX46" fmla="*/ 1005456 w 6393622"/>
              <a:gd name="connsiteY46" fmla="*/ 3405623 h 3510398"/>
              <a:gd name="connsiteX47" fmla="*/ 1072131 w 6393622"/>
              <a:gd name="connsiteY47" fmla="*/ 3434198 h 3510398"/>
              <a:gd name="connsiteX48" fmla="*/ 1157856 w 6393622"/>
              <a:gd name="connsiteY48" fmla="*/ 3472298 h 3510398"/>
              <a:gd name="connsiteX49" fmla="*/ 1215006 w 6393622"/>
              <a:gd name="connsiteY49" fmla="*/ 3481823 h 3510398"/>
              <a:gd name="connsiteX50" fmla="*/ 1338831 w 6393622"/>
              <a:gd name="connsiteY50" fmla="*/ 3510398 h 3510398"/>
              <a:gd name="connsiteX51" fmla="*/ 1567431 w 6393622"/>
              <a:gd name="connsiteY51" fmla="*/ 3500873 h 3510398"/>
              <a:gd name="connsiteX52" fmla="*/ 1596006 w 6393622"/>
              <a:gd name="connsiteY52" fmla="*/ 3491348 h 3510398"/>
              <a:gd name="connsiteX53" fmla="*/ 1700781 w 6393622"/>
              <a:gd name="connsiteY53" fmla="*/ 3472298 h 3510398"/>
              <a:gd name="connsiteX54" fmla="*/ 1729356 w 6393622"/>
              <a:gd name="connsiteY54" fmla="*/ 3443723 h 3510398"/>
              <a:gd name="connsiteX55" fmla="*/ 1757931 w 6393622"/>
              <a:gd name="connsiteY55" fmla="*/ 3434198 h 3510398"/>
              <a:gd name="connsiteX56" fmla="*/ 1862706 w 6393622"/>
              <a:gd name="connsiteY56" fmla="*/ 3396098 h 3510398"/>
              <a:gd name="connsiteX57" fmla="*/ 1948431 w 6393622"/>
              <a:gd name="connsiteY57" fmla="*/ 3338948 h 3510398"/>
              <a:gd name="connsiteX58" fmla="*/ 2081781 w 6393622"/>
              <a:gd name="connsiteY58" fmla="*/ 3262748 h 3510398"/>
              <a:gd name="connsiteX59" fmla="*/ 2100831 w 6393622"/>
              <a:gd name="connsiteY59" fmla="*/ 3234173 h 3510398"/>
              <a:gd name="connsiteX60" fmla="*/ 2177031 w 6393622"/>
              <a:gd name="connsiteY60" fmla="*/ 3186548 h 3510398"/>
              <a:gd name="connsiteX61" fmla="*/ 2310381 w 6393622"/>
              <a:gd name="connsiteY61" fmla="*/ 3043673 h 3510398"/>
              <a:gd name="connsiteX62" fmla="*/ 2358006 w 6393622"/>
              <a:gd name="connsiteY62" fmla="*/ 3005573 h 3510398"/>
              <a:gd name="connsiteX63" fmla="*/ 2386581 w 6393622"/>
              <a:gd name="connsiteY63" fmla="*/ 2986523 h 3510398"/>
              <a:gd name="connsiteX64" fmla="*/ 2491356 w 6393622"/>
              <a:gd name="connsiteY64" fmla="*/ 2862698 h 3510398"/>
              <a:gd name="connsiteX65" fmla="*/ 2529456 w 6393622"/>
              <a:gd name="connsiteY65" fmla="*/ 2824598 h 3510398"/>
              <a:gd name="connsiteX66" fmla="*/ 2596131 w 6393622"/>
              <a:gd name="connsiteY66" fmla="*/ 2748398 h 3510398"/>
              <a:gd name="connsiteX67" fmla="*/ 2624706 w 6393622"/>
              <a:gd name="connsiteY67" fmla="*/ 2719823 h 3510398"/>
              <a:gd name="connsiteX68" fmla="*/ 2691381 w 6393622"/>
              <a:gd name="connsiteY68" fmla="*/ 2634098 h 3510398"/>
              <a:gd name="connsiteX69" fmla="*/ 2786631 w 6393622"/>
              <a:gd name="connsiteY69" fmla="*/ 2529323 h 3510398"/>
              <a:gd name="connsiteX70" fmla="*/ 2834256 w 6393622"/>
              <a:gd name="connsiteY70" fmla="*/ 2500748 h 3510398"/>
              <a:gd name="connsiteX71" fmla="*/ 2948556 w 6393622"/>
              <a:gd name="connsiteY71" fmla="*/ 2424548 h 3510398"/>
              <a:gd name="connsiteX72" fmla="*/ 3015231 w 6393622"/>
              <a:gd name="connsiteY72" fmla="*/ 2395973 h 3510398"/>
              <a:gd name="connsiteX73" fmla="*/ 3177156 w 6393622"/>
              <a:gd name="connsiteY73" fmla="*/ 2357873 h 3510398"/>
              <a:gd name="connsiteX74" fmla="*/ 3377181 w 6393622"/>
              <a:gd name="connsiteY74" fmla="*/ 2348348 h 3510398"/>
              <a:gd name="connsiteX75" fmla="*/ 3605781 w 6393622"/>
              <a:gd name="connsiteY75" fmla="*/ 2329298 h 3510398"/>
              <a:gd name="connsiteX76" fmla="*/ 3908171 w 6393622"/>
              <a:gd name="connsiteY76" fmla="*/ 2418351 h 3510398"/>
              <a:gd name="connsiteX77" fmla="*/ 6009524 w 6393622"/>
              <a:gd name="connsiteY77" fmla="*/ 2710069 h 3510398"/>
              <a:gd name="connsiteX78" fmla="*/ 6393622 w 6393622"/>
              <a:gd name="connsiteY78" fmla="*/ 1976414 h 3510398"/>
              <a:gd name="connsiteX79" fmla="*/ 6039591 w 6393622"/>
              <a:gd name="connsiteY79" fmla="*/ 1700877 h 3510398"/>
              <a:gd name="connsiteX80" fmla="*/ 5468205 w 6393622"/>
              <a:gd name="connsiteY80" fmla="*/ 1631219 h 3510398"/>
              <a:gd name="connsiteX81" fmla="*/ 4943297 w 6393622"/>
              <a:gd name="connsiteY81" fmla="*/ 1563396 h 3510398"/>
              <a:gd name="connsiteX82" fmla="*/ 3571504 w 6393622"/>
              <a:gd name="connsiteY82" fmla="*/ 848509 h 3510398"/>
              <a:gd name="connsiteX83" fmla="*/ 2642459 w 6393622"/>
              <a:gd name="connsiteY83" fmla="*/ 103442 h 3510398"/>
              <a:gd name="connsiteX84" fmla="*/ 2043681 w 6393622"/>
              <a:gd name="connsiteY84" fmla="*/ 5198 h 3510398"/>
              <a:gd name="connsiteX85" fmla="*/ 1815081 w 6393622"/>
              <a:gd name="connsiteY85" fmla="*/ 14723 h 3510398"/>
              <a:gd name="connsiteX86" fmla="*/ 1453131 w 6393622"/>
              <a:gd name="connsiteY86" fmla="*/ 33773 h 3510398"/>
              <a:gd name="connsiteX87" fmla="*/ 1386456 w 6393622"/>
              <a:gd name="connsiteY87" fmla="*/ 43298 h 3510398"/>
              <a:gd name="connsiteX88" fmla="*/ 1281681 w 6393622"/>
              <a:gd name="connsiteY88" fmla="*/ 52823 h 3510398"/>
              <a:gd name="connsiteX89" fmla="*/ 1224531 w 6393622"/>
              <a:gd name="connsiteY89" fmla="*/ 62348 h 3510398"/>
              <a:gd name="connsiteX90" fmla="*/ 1176906 w 6393622"/>
              <a:gd name="connsiteY90"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329181 w 6393622"/>
              <a:gd name="connsiteY21" fmla="*/ 986273 h 3510398"/>
              <a:gd name="connsiteX22" fmla="*/ 1412950 w 6393622"/>
              <a:gd name="connsiteY22" fmla="*/ 1827356 h 3510398"/>
              <a:gd name="connsiteX23" fmla="*/ 91056 w 6393622"/>
              <a:gd name="connsiteY23" fmla="*/ 1967348 h 3510398"/>
              <a:gd name="connsiteX24" fmla="*/ 119631 w 6393622"/>
              <a:gd name="connsiteY24" fmla="*/ 2091173 h 3510398"/>
              <a:gd name="connsiteX25" fmla="*/ 138681 w 6393622"/>
              <a:gd name="connsiteY25" fmla="*/ 2129273 h 3510398"/>
              <a:gd name="connsiteX26" fmla="*/ 157731 w 6393622"/>
              <a:gd name="connsiteY26" fmla="*/ 2195948 h 3510398"/>
              <a:gd name="connsiteX27" fmla="*/ 176781 w 6393622"/>
              <a:gd name="connsiteY27" fmla="*/ 2319773 h 3510398"/>
              <a:gd name="connsiteX28" fmla="*/ 205356 w 6393622"/>
              <a:gd name="connsiteY28" fmla="*/ 2415023 h 3510398"/>
              <a:gd name="connsiteX29" fmla="*/ 243456 w 6393622"/>
              <a:gd name="connsiteY29" fmla="*/ 2548373 h 3510398"/>
              <a:gd name="connsiteX30" fmla="*/ 262506 w 6393622"/>
              <a:gd name="connsiteY30" fmla="*/ 2586473 h 3510398"/>
              <a:gd name="connsiteX31" fmla="*/ 291081 w 6393622"/>
              <a:gd name="connsiteY31" fmla="*/ 2681723 h 3510398"/>
              <a:gd name="connsiteX32" fmla="*/ 310131 w 6393622"/>
              <a:gd name="connsiteY32" fmla="*/ 2738873 h 3510398"/>
              <a:gd name="connsiteX33" fmla="*/ 338706 w 6393622"/>
              <a:gd name="connsiteY33" fmla="*/ 2786498 h 3510398"/>
              <a:gd name="connsiteX34" fmla="*/ 462531 w 6393622"/>
              <a:gd name="connsiteY34" fmla="*/ 2948423 h 3510398"/>
              <a:gd name="connsiteX35" fmla="*/ 519681 w 6393622"/>
              <a:gd name="connsiteY35" fmla="*/ 3024623 h 3510398"/>
              <a:gd name="connsiteX36" fmla="*/ 557781 w 6393622"/>
              <a:gd name="connsiteY36" fmla="*/ 3053198 h 3510398"/>
              <a:gd name="connsiteX37" fmla="*/ 643506 w 6393622"/>
              <a:gd name="connsiteY37" fmla="*/ 3157973 h 3510398"/>
              <a:gd name="connsiteX38" fmla="*/ 672081 w 6393622"/>
              <a:gd name="connsiteY38" fmla="*/ 3177023 h 3510398"/>
              <a:gd name="connsiteX39" fmla="*/ 700656 w 6393622"/>
              <a:gd name="connsiteY39" fmla="*/ 3215123 h 3510398"/>
              <a:gd name="connsiteX40" fmla="*/ 814956 w 6393622"/>
              <a:gd name="connsiteY40" fmla="*/ 3291323 h 3510398"/>
              <a:gd name="connsiteX41" fmla="*/ 853056 w 6393622"/>
              <a:gd name="connsiteY41" fmla="*/ 3319898 h 3510398"/>
              <a:gd name="connsiteX42" fmla="*/ 881631 w 6393622"/>
              <a:gd name="connsiteY42" fmla="*/ 3329423 h 3510398"/>
              <a:gd name="connsiteX43" fmla="*/ 910206 w 6393622"/>
              <a:gd name="connsiteY43" fmla="*/ 3357998 h 3510398"/>
              <a:gd name="connsiteX44" fmla="*/ 938781 w 6393622"/>
              <a:gd name="connsiteY44" fmla="*/ 3367523 h 3510398"/>
              <a:gd name="connsiteX45" fmla="*/ 1005456 w 6393622"/>
              <a:gd name="connsiteY45" fmla="*/ 3405623 h 3510398"/>
              <a:gd name="connsiteX46" fmla="*/ 1072131 w 6393622"/>
              <a:gd name="connsiteY46" fmla="*/ 3434198 h 3510398"/>
              <a:gd name="connsiteX47" fmla="*/ 1157856 w 6393622"/>
              <a:gd name="connsiteY47" fmla="*/ 3472298 h 3510398"/>
              <a:gd name="connsiteX48" fmla="*/ 1215006 w 6393622"/>
              <a:gd name="connsiteY48" fmla="*/ 3481823 h 3510398"/>
              <a:gd name="connsiteX49" fmla="*/ 1338831 w 6393622"/>
              <a:gd name="connsiteY49" fmla="*/ 3510398 h 3510398"/>
              <a:gd name="connsiteX50" fmla="*/ 1567431 w 6393622"/>
              <a:gd name="connsiteY50" fmla="*/ 3500873 h 3510398"/>
              <a:gd name="connsiteX51" fmla="*/ 1596006 w 6393622"/>
              <a:gd name="connsiteY51" fmla="*/ 3491348 h 3510398"/>
              <a:gd name="connsiteX52" fmla="*/ 1700781 w 6393622"/>
              <a:gd name="connsiteY52" fmla="*/ 3472298 h 3510398"/>
              <a:gd name="connsiteX53" fmla="*/ 1729356 w 6393622"/>
              <a:gd name="connsiteY53" fmla="*/ 3443723 h 3510398"/>
              <a:gd name="connsiteX54" fmla="*/ 1757931 w 6393622"/>
              <a:gd name="connsiteY54" fmla="*/ 3434198 h 3510398"/>
              <a:gd name="connsiteX55" fmla="*/ 1862706 w 6393622"/>
              <a:gd name="connsiteY55" fmla="*/ 3396098 h 3510398"/>
              <a:gd name="connsiteX56" fmla="*/ 1948431 w 6393622"/>
              <a:gd name="connsiteY56" fmla="*/ 3338948 h 3510398"/>
              <a:gd name="connsiteX57" fmla="*/ 2081781 w 6393622"/>
              <a:gd name="connsiteY57" fmla="*/ 3262748 h 3510398"/>
              <a:gd name="connsiteX58" fmla="*/ 2100831 w 6393622"/>
              <a:gd name="connsiteY58" fmla="*/ 3234173 h 3510398"/>
              <a:gd name="connsiteX59" fmla="*/ 2177031 w 6393622"/>
              <a:gd name="connsiteY59" fmla="*/ 3186548 h 3510398"/>
              <a:gd name="connsiteX60" fmla="*/ 2310381 w 6393622"/>
              <a:gd name="connsiteY60" fmla="*/ 3043673 h 3510398"/>
              <a:gd name="connsiteX61" fmla="*/ 2358006 w 6393622"/>
              <a:gd name="connsiteY61" fmla="*/ 3005573 h 3510398"/>
              <a:gd name="connsiteX62" fmla="*/ 2386581 w 6393622"/>
              <a:gd name="connsiteY62" fmla="*/ 2986523 h 3510398"/>
              <a:gd name="connsiteX63" fmla="*/ 2491356 w 6393622"/>
              <a:gd name="connsiteY63" fmla="*/ 2862698 h 3510398"/>
              <a:gd name="connsiteX64" fmla="*/ 2529456 w 6393622"/>
              <a:gd name="connsiteY64" fmla="*/ 2824598 h 3510398"/>
              <a:gd name="connsiteX65" fmla="*/ 2596131 w 6393622"/>
              <a:gd name="connsiteY65" fmla="*/ 2748398 h 3510398"/>
              <a:gd name="connsiteX66" fmla="*/ 2624706 w 6393622"/>
              <a:gd name="connsiteY66" fmla="*/ 2719823 h 3510398"/>
              <a:gd name="connsiteX67" fmla="*/ 2691381 w 6393622"/>
              <a:gd name="connsiteY67" fmla="*/ 2634098 h 3510398"/>
              <a:gd name="connsiteX68" fmla="*/ 2786631 w 6393622"/>
              <a:gd name="connsiteY68" fmla="*/ 2529323 h 3510398"/>
              <a:gd name="connsiteX69" fmla="*/ 2834256 w 6393622"/>
              <a:gd name="connsiteY69" fmla="*/ 2500748 h 3510398"/>
              <a:gd name="connsiteX70" fmla="*/ 2948556 w 6393622"/>
              <a:gd name="connsiteY70" fmla="*/ 2424548 h 3510398"/>
              <a:gd name="connsiteX71" fmla="*/ 3015231 w 6393622"/>
              <a:gd name="connsiteY71" fmla="*/ 2395973 h 3510398"/>
              <a:gd name="connsiteX72" fmla="*/ 3177156 w 6393622"/>
              <a:gd name="connsiteY72" fmla="*/ 2357873 h 3510398"/>
              <a:gd name="connsiteX73" fmla="*/ 3377181 w 6393622"/>
              <a:gd name="connsiteY73" fmla="*/ 2348348 h 3510398"/>
              <a:gd name="connsiteX74" fmla="*/ 3605781 w 6393622"/>
              <a:gd name="connsiteY74" fmla="*/ 2329298 h 3510398"/>
              <a:gd name="connsiteX75" fmla="*/ 3908171 w 6393622"/>
              <a:gd name="connsiteY75" fmla="*/ 2418351 h 3510398"/>
              <a:gd name="connsiteX76" fmla="*/ 6009524 w 6393622"/>
              <a:gd name="connsiteY76" fmla="*/ 2710069 h 3510398"/>
              <a:gd name="connsiteX77" fmla="*/ 6393622 w 6393622"/>
              <a:gd name="connsiteY77" fmla="*/ 1976414 h 3510398"/>
              <a:gd name="connsiteX78" fmla="*/ 6039591 w 6393622"/>
              <a:gd name="connsiteY78" fmla="*/ 1700877 h 3510398"/>
              <a:gd name="connsiteX79" fmla="*/ 5468205 w 6393622"/>
              <a:gd name="connsiteY79" fmla="*/ 1631219 h 3510398"/>
              <a:gd name="connsiteX80" fmla="*/ 4943297 w 6393622"/>
              <a:gd name="connsiteY80" fmla="*/ 1563396 h 3510398"/>
              <a:gd name="connsiteX81" fmla="*/ 3571504 w 6393622"/>
              <a:gd name="connsiteY81" fmla="*/ 848509 h 3510398"/>
              <a:gd name="connsiteX82" fmla="*/ 2642459 w 6393622"/>
              <a:gd name="connsiteY82" fmla="*/ 103442 h 3510398"/>
              <a:gd name="connsiteX83" fmla="*/ 2043681 w 6393622"/>
              <a:gd name="connsiteY83" fmla="*/ 5198 h 3510398"/>
              <a:gd name="connsiteX84" fmla="*/ 1815081 w 6393622"/>
              <a:gd name="connsiteY84" fmla="*/ 14723 h 3510398"/>
              <a:gd name="connsiteX85" fmla="*/ 1453131 w 6393622"/>
              <a:gd name="connsiteY85" fmla="*/ 33773 h 3510398"/>
              <a:gd name="connsiteX86" fmla="*/ 1386456 w 6393622"/>
              <a:gd name="connsiteY86" fmla="*/ 43298 h 3510398"/>
              <a:gd name="connsiteX87" fmla="*/ 1281681 w 6393622"/>
              <a:gd name="connsiteY87" fmla="*/ 52823 h 3510398"/>
              <a:gd name="connsiteX88" fmla="*/ 1224531 w 6393622"/>
              <a:gd name="connsiteY88" fmla="*/ 62348 h 3510398"/>
              <a:gd name="connsiteX89" fmla="*/ 1176906 w 6393622"/>
              <a:gd name="connsiteY89"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338706 w 6393622"/>
              <a:gd name="connsiteY20" fmla="*/ 957698 h 3510398"/>
              <a:gd name="connsiteX21" fmla="*/ 1412950 w 6393622"/>
              <a:gd name="connsiteY21" fmla="*/ 1827356 h 3510398"/>
              <a:gd name="connsiteX22" fmla="*/ 91056 w 6393622"/>
              <a:gd name="connsiteY22" fmla="*/ 1967348 h 3510398"/>
              <a:gd name="connsiteX23" fmla="*/ 119631 w 6393622"/>
              <a:gd name="connsiteY23" fmla="*/ 2091173 h 3510398"/>
              <a:gd name="connsiteX24" fmla="*/ 138681 w 6393622"/>
              <a:gd name="connsiteY24" fmla="*/ 2129273 h 3510398"/>
              <a:gd name="connsiteX25" fmla="*/ 157731 w 6393622"/>
              <a:gd name="connsiteY25" fmla="*/ 2195948 h 3510398"/>
              <a:gd name="connsiteX26" fmla="*/ 176781 w 6393622"/>
              <a:gd name="connsiteY26" fmla="*/ 2319773 h 3510398"/>
              <a:gd name="connsiteX27" fmla="*/ 205356 w 6393622"/>
              <a:gd name="connsiteY27" fmla="*/ 2415023 h 3510398"/>
              <a:gd name="connsiteX28" fmla="*/ 243456 w 6393622"/>
              <a:gd name="connsiteY28" fmla="*/ 2548373 h 3510398"/>
              <a:gd name="connsiteX29" fmla="*/ 262506 w 6393622"/>
              <a:gd name="connsiteY29" fmla="*/ 2586473 h 3510398"/>
              <a:gd name="connsiteX30" fmla="*/ 291081 w 6393622"/>
              <a:gd name="connsiteY30" fmla="*/ 2681723 h 3510398"/>
              <a:gd name="connsiteX31" fmla="*/ 310131 w 6393622"/>
              <a:gd name="connsiteY31" fmla="*/ 2738873 h 3510398"/>
              <a:gd name="connsiteX32" fmla="*/ 338706 w 6393622"/>
              <a:gd name="connsiteY32" fmla="*/ 2786498 h 3510398"/>
              <a:gd name="connsiteX33" fmla="*/ 462531 w 6393622"/>
              <a:gd name="connsiteY33" fmla="*/ 2948423 h 3510398"/>
              <a:gd name="connsiteX34" fmla="*/ 519681 w 6393622"/>
              <a:gd name="connsiteY34" fmla="*/ 3024623 h 3510398"/>
              <a:gd name="connsiteX35" fmla="*/ 557781 w 6393622"/>
              <a:gd name="connsiteY35" fmla="*/ 3053198 h 3510398"/>
              <a:gd name="connsiteX36" fmla="*/ 643506 w 6393622"/>
              <a:gd name="connsiteY36" fmla="*/ 3157973 h 3510398"/>
              <a:gd name="connsiteX37" fmla="*/ 672081 w 6393622"/>
              <a:gd name="connsiteY37" fmla="*/ 3177023 h 3510398"/>
              <a:gd name="connsiteX38" fmla="*/ 700656 w 6393622"/>
              <a:gd name="connsiteY38" fmla="*/ 3215123 h 3510398"/>
              <a:gd name="connsiteX39" fmla="*/ 814956 w 6393622"/>
              <a:gd name="connsiteY39" fmla="*/ 3291323 h 3510398"/>
              <a:gd name="connsiteX40" fmla="*/ 853056 w 6393622"/>
              <a:gd name="connsiteY40" fmla="*/ 3319898 h 3510398"/>
              <a:gd name="connsiteX41" fmla="*/ 881631 w 6393622"/>
              <a:gd name="connsiteY41" fmla="*/ 3329423 h 3510398"/>
              <a:gd name="connsiteX42" fmla="*/ 910206 w 6393622"/>
              <a:gd name="connsiteY42" fmla="*/ 3357998 h 3510398"/>
              <a:gd name="connsiteX43" fmla="*/ 938781 w 6393622"/>
              <a:gd name="connsiteY43" fmla="*/ 3367523 h 3510398"/>
              <a:gd name="connsiteX44" fmla="*/ 1005456 w 6393622"/>
              <a:gd name="connsiteY44" fmla="*/ 3405623 h 3510398"/>
              <a:gd name="connsiteX45" fmla="*/ 1072131 w 6393622"/>
              <a:gd name="connsiteY45" fmla="*/ 3434198 h 3510398"/>
              <a:gd name="connsiteX46" fmla="*/ 1157856 w 6393622"/>
              <a:gd name="connsiteY46" fmla="*/ 3472298 h 3510398"/>
              <a:gd name="connsiteX47" fmla="*/ 1215006 w 6393622"/>
              <a:gd name="connsiteY47" fmla="*/ 3481823 h 3510398"/>
              <a:gd name="connsiteX48" fmla="*/ 1338831 w 6393622"/>
              <a:gd name="connsiteY48" fmla="*/ 3510398 h 3510398"/>
              <a:gd name="connsiteX49" fmla="*/ 1567431 w 6393622"/>
              <a:gd name="connsiteY49" fmla="*/ 3500873 h 3510398"/>
              <a:gd name="connsiteX50" fmla="*/ 1596006 w 6393622"/>
              <a:gd name="connsiteY50" fmla="*/ 3491348 h 3510398"/>
              <a:gd name="connsiteX51" fmla="*/ 1700781 w 6393622"/>
              <a:gd name="connsiteY51" fmla="*/ 3472298 h 3510398"/>
              <a:gd name="connsiteX52" fmla="*/ 1729356 w 6393622"/>
              <a:gd name="connsiteY52" fmla="*/ 3443723 h 3510398"/>
              <a:gd name="connsiteX53" fmla="*/ 1757931 w 6393622"/>
              <a:gd name="connsiteY53" fmla="*/ 3434198 h 3510398"/>
              <a:gd name="connsiteX54" fmla="*/ 1862706 w 6393622"/>
              <a:gd name="connsiteY54" fmla="*/ 3396098 h 3510398"/>
              <a:gd name="connsiteX55" fmla="*/ 1948431 w 6393622"/>
              <a:gd name="connsiteY55" fmla="*/ 3338948 h 3510398"/>
              <a:gd name="connsiteX56" fmla="*/ 2081781 w 6393622"/>
              <a:gd name="connsiteY56" fmla="*/ 3262748 h 3510398"/>
              <a:gd name="connsiteX57" fmla="*/ 2100831 w 6393622"/>
              <a:gd name="connsiteY57" fmla="*/ 3234173 h 3510398"/>
              <a:gd name="connsiteX58" fmla="*/ 2177031 w 6393622"/>
              <a:gd name="connsiteY58" fmla="*/ 3186548 h 3510398"/>
              <a:gd name="connsiteX59" fmla="*/ 2310381 w 6393622"/>
              <a:gd name="connsiteY59" fmla="*/ 3043673 h 3510398"/>
              <a:gd name="connsiteX60" fmla="*/ 2358006 w 6393622"/>
              <a:gd name="connsiteY60" fmla="*/ 3005573 h 3510398"/>
              <a:gd name="connsiteX61" fmla="*/ 2386581 w 6393622"/>
              <a:gd name="connsiteY61" fmla="*/ 2986523 h 3510398"/>
              <a:gd name="connsiteX62" fmla="*/ 2491356 w 6393622"/>
              <a:gd name="connsiteY62" fmla="*/ 2862698 h 3510398"/>
              <a:gd name="connsiteX63" fmla="*/ 2529456 w 6393622"/>
              <a:gd name="connsiteY63" fmla="*/ 2824598 h 3510398"/>
              <a:gd name="connsiteX64" fmla="*/ 2596131 w 6393622"/>
              <a:gd name="connsiteY64" fmla="*/ 2748398 h 3510398"/>
              <a:gd name="connsiteX65" fmla="*/ 2624706 w 6393622"/>
              <a:gd name="connsiteY65" fmla="*/ 2719823 h 3510398"/>
              <a:gd name="connsiteX66" fmla="*/ 2691381 w 6393622"/>
              <a:gd name="connsiteY66" fmla="*/ 2634098 h 3510398"/>
              <a:gd name="connsiteX67" fmla="*/ 2786631 w 6393622"/>
              <a:gd name="connsiteY67" fmla="*/ 2529323 h 3510398"/>
              <a:gd name="connsiteX68" fmla="*/ 2834256 w 6393622"/>
              <a:gd name="connsiteY68" fmla="*/ 2500748 h 3510398"/>
              <a:gd name="connsiteX69" fmla="*/ 2948556 w 6393622"/>
              <a:gd name="connsiteY69" fmla="*/ 2424548 h 3510398"/>
              <a:gd name="connsiteX70" fmla="*/ 3015231 w 6393622"/>
              <a:gd name="connsiteY70" fmla="*/ 2395973 h 3510398"/>
              <a:gd name="connsiteX71" fmla="*/ 3177156 w 6393622"/>
              <a:gd name="connsiteY71" fmla="*/ 2357873 h 3510398"/>
              <a:gd name="connsiteX72" fmla="*/ 3377181 w 6393622"/>
              <a:gd name="connsiteY72" fmla="*/ 2348348 h 3510398"/>
              <a:gd name="connsiteX73" fmla="*/ 3605781 w 6393622"/>
              <a:gd name="connsiteY73" fmla="*/ 2329298 h 3510398"/>
              <a:gd name="connsiteX74" fmla="*/ 3908171 w 6393622"/>
              <a:gd name="connsiteY74" fmla="*/ 2418351 h 3510398"/>
              <a:gd name="connsiteX75" fmla="*/ 6009524 w 6393622"/>
              <a:gd name="connsiteY75" fmla="*/ 2710069 h 3510398"/>
              <a:gd name="connsiteX76" fmla="*/ 6393622 w 6393622"/>
              <a:gd name="connsiteY76" fmla="*/ 1976414 h 3510398"/>
              <a:gd name="connsiteX77" fmla="*/ 6039591 w 6393622"/>
              <a:gd name="connsiteY77" fmla="*/ 1700877 h 3510398"/>
              <a:gd name="connsiteX78" fmla="*/ 5468205 w 6393622"/>
              <a:gd name="connsiteY78" fmla="*/ 1631219 h 3510398"/>
              <a:gd name="connsiteX79" fmla="*/ 4943297 w 6393622"/>
              <a:gd name="connsiteY79" fmla="*/ 1563396 h 3510398"/>
              <a:gd name="connsiteX80" fmla="*/ 3571504 w 6393622"/>
              <a:gd name="connsiteY80" fmla="*/ 848509 h 3510398"/>
              <a:gd name="connsiteX81" fmla="*/ 2642459 w 6393622"/>
              <a:gd name="connsiteY81" fmla="*/ 103442 h 3510398"/>
              <a:gd name="connsiteX82" fmla="*/ 2043681 w 6393622"/>
              <a:gd name="connsiteY82" fmla="*/ 5198 h 3510398"/>
              <a:gd name="connsiteX83" fmla="*/ 1815081 w 6393622"/>
              <a:gd name="connsiteY83" fmla="*/ 14723 h 3510398"/>
              <a:gd name="connsiteX84" fmla="*/ 1453131 w 6393622"/>
              <a:gd name="connsiteY84" fmla="*/ 33773 h 3510398"/>
              <a:gd name="connsiteX85" fmla="*/ 1386456 w 6393622"/>
              <a:gd name="connsiteY85" fmla="*/ 43298 h 3510398"/>
              <a:gd name="connsiteX86" fmla="*/ 1281681 w 6393622"/>
              <a:gd name="connsiteY86" fmla="*/ 52823 h 3510398"/>
              <a:gd name="connsiteX87" fmla="*/ 1224531 w 6393622"/>
              <a:gd name="connsiteY87" fmla="*/ 62348 h 3510398"/>
              <a:gd name="connsiteX88" fmla="*/ 1176906 w 6393622"/>
              <a:gd name="connsiteY88"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376806 w 6393622"/>
              <a:gd name="connsiteY19" fmla="*/ 900548 h 3510398"/>
              <a:gd name="connsiteX20" fmla="*/ 1015698 w 6393622"/>
              <a:gd name="connsiteY20" fmla="*/ 1290305 h 3510398"/>
              <a:gd name="connsiteX21" fmla="*/ 1412950 w 6393622"/>
              <a:gd name="connsiteY21" fmla="*/ 1827356 h 3510398"/>
              <a:gd name="connsiteX22" fmla="*/ 91056 w 6393622"/>
              <a:gd name="connsiteY22" fmla="*/ 1967348 h 3510398"/>
              <a:gd name="connsiteX23" fmla="*/ 119631 w 6393622"/>
              <a:gd name="connsiteY23" fmla="*/ 2091173 h 3510398"/>
              <a:gd name="connsiteX24" fmla="*/ 138681 w 6393622"/>
              <a:gd name="connsiteY24" fmla="*/ 2129273 h 3510398"/>
              <a:gd name="connsiteX25" fmla="*/ 157731 w 6393622"/>
              <a:gd name="connsiteY25" fmla="*/ 2195948 h 3510398"/>
              <a:gd name="connsiteX26" fmla="*/ 176781 w 6393622"/>
              <a:gd name="connsiteY26" fmla="*/ 2319773 h 3510398"/>
              <a:gd name="connsiteX27" fmla="*/ 205356 w 6393622"/>
              <a:gd name="connsiteY27" fmla="*/ 2415023 h 3510398"/>
              <a:gd name="connsiteX28" fmla="*/ 243456 w 6393622"/>
              <a:gd name="connsiteY28" fmla="*/ 2548373 h 3510398"/>
              <a:gd name="connsiteX29" fmla="*/ 262506 w 6393622"/>
              <a:gd name="connsiteY29" fmla="*/ 2586473 h 3510398"/>
              <a:gd name="connsiteX30" fmla="*/ 291081 w 6393622"/>
              <a:gd name="connsiteY30" fmla="*/ 2681723 h 3510398"/>
              <a:gd name="connsiteX31" fmla="*/ 310131 w 6393622"/>
              <a:gd name="connsiteY31" fmla="*/ 2738873 h 3510398"/>
              <a:gd name="connsiteX32" fmla="*/ 338706 w 6393622"/>
              <a:gd name="connsiteY32" fmla="*/ 2786498 h 3510398"/>
              <a:gd name="connsiteX33" fmla="*/ 462531 w 6393622"/>
              <a:gd name="connsiteY33" fmla="*/ 2948423 h 3510398"/>
              <a:gd name="connsiteX34" fmla="*/ 519681 w 6393622"/>
              <a:gd name="connsiteY34" fmla="*/ 3024623 h 3510398"/>
              <a:gd name="connsiteX35" fmla="*/ 557781 w 6393622"/>
              <a:gd name="connsiteY35" fmla="*/ 3053198 h 3510398"/>
              <a:gd name="connsiteX36" fmla="*/ 643506 w 6393622"/>
              <a:gd name="connsiteY36" fmla="*/ 3157973 h 3510398"/>
              <a:gd name="connsiteX37" fmla="*/ 672081 w 6393622"/>
              <a:gd name="connsiteY37" fmla="*/ 3177023 h 3510398"/>
              <a:gd name="connsiteX38" fmla="*/ 700656 w 6393622"/>
              <a:gd name="connsiteY38" fmla="*/ 3215123 h 3510398"/>
              <a:gd name="connsiteX39" fmla="*/ 814956 w 6393622"/>
              <a:gd name="connsiteY39" fmla="*/ 3291323 h 3510398"/>
              <a:gd name="connsiteX40" fmla="*/ 853056 w 6393622"/>
              <a:gd name="connsiteY40" fmla="*/ 3319898 h 3510398"/>
              <a:gd name="connsiteX41" fmla="*/ 881631 w 6393622"/>
              <a:gd name="connsiteY41" fmla="*/ 3329423 h 3510398"/>
              <a:gd name="connsiteX42" fmla="*/ 910206 w 6393622"/>
              <a:gd name="connsiteY42" fmla="*/ 3357998 h 3510398"/>
              <a:gd name="connsiteX43" fmla="*/ 938781 w 6393622"/>
              <a:gd name="connsiteY43" fmla="*/ 3367523 h 3510398"/>
              <a:gd name="connsiteX44" fmla="*/ 1005456 w 6393622"/>
              <a:gd name="connsiteY44" fmla="*/ 3405623 h 3510398"/>
              <a:gd name="connsiteX45" fmla="*/ 1072131 w 6393622"/>
              <a:gd name="connsiteY45" fmla="*/ 3434198 h 3510398"/>
              <a:gd name="connsiteX46" fmla="*/ 1157856 w 6393622"/>
              <a:gd name="connsiteY46" fmla="*/ 3472298 h 3510398"/>
              <a:gd name="connsiteX47" fmla="*/ 1215006 w 6393622"/>
              <a:gd name="connsiteY47" fmla="*/ 3481823 h 3510398"/>
              <a:gd name="connsiteX48" fmla="*/ 1338831 w 6393622"/>
              <a:gd name="connsiteY48" fmla="*/ 3510398 h 3510398"/>
              <a:gd name="connsiteX49" fmla="*/ 1567431 w 6393622"/>
              <a:gd name="connsiteY49" fmla="*/ 3500873 h 3510398"/>
              <a:gd name="connsiteX50" fmla="*/ 1596006 w 6393622"/>
              <a:gd name="connsiteY50" fmla="*/ 3491348 h 3510398"/>
              <a:gd name="connsiteX51" fmla="*/ 1700781 w 6393622"/>
              <a:gd name="connsiteY51" fmla="*/ 3472298 h 3510398"/>
              <a:gd name="connsiteX52" fmla="*/ 1729356 w 6393622"/>
              <a:gd name="connsiteY52" fmla="*/ 3443723 h 3510398"/>
              <a:gd name="connsiteX53" fmla="*/ 1757931 w 6393622"/>
              <a:gd name="connsiteY53" fmla="*/ 3434198 h 3510398"/>
              <a:gd name="connsiteX54" fmla="*/ 1862706 w 6393622"/>
              <a:gd name="connsiteY54" fmla="*/ 3396098 h 3510398"/>
              <a:gd name="connsiteX55" fmla="*/ 1948431 w 6393622"/>
              <a:gd name="connsiteY55" fmla="*/ 3338948 h 3510398"/>
              <a:gd name="connsiteX56" fmla="*/ 2081781 w 6393622"/>
              <a:gd name="connsiteY56" fmla="*/ 3262748 h 3510398"/>
              <a:gd name="connsiteX57" fmla="*/ 2100831 w 6393622"/>
              <a:gd name="connsiteY57" fmla="*/ 3234173 h 3510398"/>
              <a:gd name="connsiteX58" fmla="*/ 2177031 w 6393622"/>
              <a:gd name="connsiteY58" fmla="*/ 3186548 h 3510398"/>
              <a:gd name="connsiteX59" fmla="*/ 2310381 w 6393622"/>
              <a:gd name="connsiteY59" fmla="*/ 3043673 h 3510398"/>
              <a:gd name="connsiteX60" fmla="*/ 2358006 w 6393622"/>
              <a:gd name="connsiteY60" fmla="*/ 3005573 h 3510398"/>
              <a:gd name="connsiteX61" fmla="*/ 2386581 w 6393622"/>
              <a:gd name="connsiteY61" fmla="*/ 2986523 h 3510398"/>
              <a:gd name="connsiteX62" fmla="*/ 2491356 w 6393622"/>
              <a:gd name="connsiteY62" fmla="*/ 2862698 h 3510398"/>
              <a:gd name="connsiteX63" fmla="*/ 2529456 w 6393622"/>
              <a:gd name="connsiteY63" fmla="*/ 2824598 h 3510398"/>
              <a:gd name="connsiteX64" fmla="*/ 2596131 w 6393622"/>
              <a:gd name="connsiteY64" fmla="*/ 2748398 h 3510398"/>
              <a:gd name="connsiteX65" fmla="*/ 2624706 w 6393622"/>
              <a:gd name="connsiteY65" fmla="*/ 2719823 h 3510398"/>
              <a:gd name="connsiteX66" fmla="*/ 2691381 w 6393622"/>
              <a:gd name="connsiteY66" fmla="*/ 2634098 h 3510398"/>
              <a:gd name="connsiteX67" fmla="*/ 2786631 w 6393622"/>
              <a:gd name="connsiteY67" fmla="*/ 2529323 h 3510398"/>
              <a:gd name="connsiteX68" fmla="*/ 2834256 w 6393622"/>
              <a:gd name="connsiteY68" fmla="*/ 2500748 h 3510398"/>
              <a:gd name="connsiteX69" fmla="*/ 2948556 w 6393622"/>
              <a:gd name="connsiteY69" fmla="*/ 2424548 h 3510398"/>
              <a:gd name="connsiteX70" fmla="*/ 3015231 w 6393622"/>
              <a:gd name="connsiteY70" fmla="*/ 2395973 h 3510398"/>
              <a:gd name="connsiteX71" fmla="*/ 3177156 w 6393622"/>
              <a:gd name="connsiteY71" fmla="*/ 2357873 h 3510398"/>
              <a:gd name="connsiteX72" fmla="*/ 3377181 w 6393622"/>
              <a:gd name="connsiteY72" fmla="*/ 2348348 h 3510398"/>
              <a:gd name="connsiteX73" fmla="*/ 3605781 w 6393622"/>
              <a:gd name="connsiteY73" fmla="*/ 2329298 h 3510398"/>
              <a:gd name="connsiteX74" fmla="*/ 3908171 w 6393622"/>
              <a:gd name="connsiteY74" fmla="*/ 2418351 h 3510398"/>
              <a:gd name="connsiteX75" fmla="*/ 6009524 w 6393622"/>
              <a:gd name="connsiteY75" fmla="*/ 2710069 h 3510398"/>
              <a:gd name="connsiteX76" fmla="*/ 6393622 w 6393622"/>
              <a:gd name="connsiteY76" fmla="*/ 1976414 h 3510398"/>
              <a:gd name="connsiteX77" fmla="*/ 6039591 w 6393622"/>
              <a:gd name="connsiteY77" fmla="*/ 1700877 h 3510398"/>
              <a:gd name="connsiteX78" fmla="*/ 5468205 w 6393622"/>
              <a:gd name="connsiteY78" fmla="*/ 1631219 h 3510398"/>
              <a:gd name="connsiteX79" fmla="*/ 4943297 w 6393622"/>
              <a:gd name="connsiteY79" fmla="*/ 1563396 h 3510398"/>
              <a:gd name="connsiteX80" fmla="*/ 3571504 w 6393622"/>
              <a:gd name="connsiteY80" fmla="*/ 848509 h 3510398"/>
              <a:gd name="connsiteX81" fmla="*/ 2642459 w 6393622"/>
              <a:gd name="connsiteY81" fmla="*/ 103442 h 3510398"/>
              <a:gd name="connsiteX82" fmla="*/ 2043681 w 6393622"/>
              <a:gd name="connsiteY82" fmla="*/ 5198 h 3510398"/>
              <a:gd name="connsiteX83" fmla="*/ 1815081 w 6393622"/>
              <a:gd name="connsiteY83" fmla="*/ 14723 h 3510398"/>
              <a:gd name="connsiteX84" fmla="*/ 1453131 w 6393622"/>
              <a:gd name="connsiteY84" fmla="*/ 33773 h 3510398"/>
              <a:gd name="connsiteX85" fmla="*/ 1386456 w 6393622"/>
              <a:gd name="connsiteY85" fmla="*/ 43298 h 3510398"/>
              <a:gd name="connsiteX86" fmla="*/ 1281681 w 6393622"/>
              <a:gd name="connsiteY86" fmla="*/ 52823 h 3510398"/>
              <a:gd name="connsiteX87" fmla="*/ 1224531 w 6393622"/>
              <a:gd name="connsiteY87" fmla="*/ 62348 h 3510398"/>
              <a:gd name="connsiteX88" fmla="*/ 1176906 w 6393622"/>
              <a:gd name="connsiteY88"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386331 w 6393622"/>
              <a:gd name="connsiteY18" fmla="*/ 871973 h 3510398"/>
              <a:gd name="connsiteX19" fmla="*/ 1015698 w 6393622"/>
              <a:gd name="connsiteY19" fmla="*/ 1290305 h 3510398"/>
              <a:gd name="connsiteX20" fmla="*/ 1412950 w 6393622"/>
              <a:gd name="connsiteY20" fmla="*/ 1827356 h 3510398"/>
              <a:gd name="connsiteX21" fmla="*/ 91056 w 6393622"/>
              <a:gd name="connsiteY21" fmla="*/ 1967348 h 3510398"/>
              <a:gd name="connsiteX22" fmla="*/ 119631 w 6393622"/>
              <a:gd name="connsiteY22" fmla="*/ 2091173 h 3510398"/>
              <a:gd name="connsiteX23" fmla="*/ 138681 w 6393622"/>
              <a:gd name="connsiteY23" fmla="*/ 2129273 h 3510398"/>
              <a:gd name="connsiteX24" fmla="*/ 157731 w 6393622"/>
              <a:gd name="connsiteY24" fmla="*/ 2195948 h 3510398"/>
              <a:gd name="connsiteX25" fmla="*/ 176781 w 6393622"/>
              <a:gd name="connsiteY25" fmla="*/ 2319773 h 3510398"/>
              <a:gd name="connsiteX26" fmla="*/ 205356 w 6393622"/>
              <a:gd name="connsiteY26" fmla="*/ 2415023 h 3510398"/>
              <a:gd name="connsiteX27" fmla="*/ 243456 w 6393622"/>
              <a:gd name="connsiteY27" fmla="*/ 2548373 h 3510398"/>
              <a:gd name="connsiteX28" fmla="*/ 262506 w 6393622"/>
              <a:gd name="connsiteY28" fmla="*/ 2586473 h 3510398"/>
              <a:gd name="connsiteX29" fmla="*/ 291081 w 6393622"/>
              <a:gd name="connsiteY29" fmla="*/ 2681723 h 3510398"/>
              <a:gd name="connsiteX30" fmla="*/ 310131 w 6393622"/>
              <a:gd name="connsiteY30" fmla="*/ 2738873 h 3510398"/>
              <a:gd name="connsiteX31" fmla="*/ 338706 w 6393622"/>
              <a:gd name="connsiteY31" fmla="*/ 2786498 h 3510398"/>
              <a:gd name="connsiteX32" fmla="*/ 462531 w 6393622"/>
              <a:gd name="connsiteY32" fmla="*/ 2948423 h 3510398"/>
              <a:gd name="connsiteX33" fmla="*/ 519681 w 6393622"/>
              <a:gd name="connsiteY33" fmla="*/ 3024623 h 3510398"/>
              <a:gd name="connsiteX34" fmla="*/ 557781 w 6393622"/>
              <a:gd name="connsiteY34" fmla="*/ 3053198 h 3510398"/>
              <a:gd name="connsiteX35" fmla="*/ 643506 w 6393622"/>
              <a:gd name="connsiteY35" fmla="*/ 3157973 h 3510398"/>
              <a:gd name="connsiteX36" fmla="*/ 672081 w 6393622"/>
              <a:gd name="connsiteY36" fmla="*/ 3177023 h 3510398"/>
              <a:gd name="connsiteX37" fmla="*/ 700656 w 6393622"/>
              <a:gd name="connsiteY37" fmla="*/ 3215123 h 3510398"/>
              <a:gd name="connsiteX38" fmla="*/ 814956 w 6393622"/>
              <a:gd name="connsiteY38" fmla="*/ 3291323 h 3510398"/>
              <a:gd name="connsiteX39" fmla="*/ 853056 w 6393622"/>
              <a:gd name="connsiteY39" fmla="*/ 3319898 h 3510398"/>
              <a:gd name="connsiteX40" fmla="*/ 881631 w 6393622"/>
              <a:gd name="connsiteY40" fmla="*/ 3329423 h 3510398"/>
              <a:gd name="connsiteX41" fmla="*/ 910206 w 6393622"/>
              <a:gd name="connsiteY41" fmla="*/ 3357998 h 3510398"/>
              <a:gd name="connsiteX42" fmla="*/ 938781 w 6393622"/>
              <a:gd name="connsiteY42" fmla="*/ 3367523 h 3510398"/>
              <a:gd name="connsiteX43" fmla="*/ 1005456 w 6393622"/>
              <a:gd name="connsiteY43" fmla="*/ 3405623 h 3510398"/>
              <a:gd name="connsiteX44" fmla="*/ 1072131 w 6393622"/>
              <a:gd name="connsiteY44" fmla="*/ 3434198 h 3510398"/>
              <a:gd name="connsiteX45" fmla="*/ 1157856 w 6393622"/>
              <a:gd name="connsiteY45" fmla="*/ 3472298 h 3510398"/>
              <a:gd name="connsiteX46" fmla="*/ 1215006 w 6393622"/>
              <a:gd name="connsiteY46" fmla="*/ 3481823 h 3510398"/>
              <a:gd name="connsiteX47" fmla="*/ 1338831 w 6393622"/>
              <a:gd name="connsiteY47" fmla="*/ 3510398 h 3510398"/>
              <a:gd name="connsiteX48" fmla="*/ 1567431 w 6393622"/>
              <a:gd name="connsiteY48" fmla="*/ 3500873 h 3510398"/>
              <a:gd name="connsiteX49" fmla="*/ 1596006 w 6393622"/>
              <a:gd name="connsiteY49" fmla="*/ 3491348 h 3510398"/>
              <a:gd name="connsiteX50" fmla="*/ 1700781 w 6393622"/>
              <a:gd name="connsiteY50" fmla="*/ 3472298 h 3510398"/>
              <a:gd name="connsiteX51" fmla="*/ 1729356 w 6393622"/>
              <a:gd name="connsiteY51" fmla="*/ 3443723 h 3510398"/>
              <a:gd name="connsiteX52" fmla="*/ 1757931 w 6393622"/>
              <a:gd name="connsiteY52" fmla="*/ 3434198 h 3510398"/>
              <a:gd name="connsiteX53" fmla="*/ 1862706 w 6393622"/>
              <a:gd name="connsiteY53" fmla="*/ 3396098 h 3510398"/>
              <a:gd name="connsiteX54" fmla="*/ 1948431 w 6393622"/>
              <a:gd name="connsiteY54" fmla="*/ 3338948 h 3510398"/>
              <a:gd name="connsiteX55" fmla="*/ 2081781 w 6393622"/>
              <a:gd name="connsiteY55" fmla="*/ 3262748 h 3510398"/>
              <a:gd name="connsiteX56" fmla="*/ 2100831 w 6393622"/>
              <a:gd name="connsiteY56" fmla="*/ 3234173 h 3510398"/>
              <a:gd name="connsiteX57" fmla="*/ 2177031 w 6393622"/>
              <a:gd name="connsiteY57" fmla="*/ 3186548 h 3510398"/>
              <a:gd name="connsiteX58" fmla="*/ 2310381 w 6393622"/>
              <a:gd name="connsiteY58" fmla="*/ 3043673 h 3510398"/>
              <a:gd name="connsiteX59" fmla="*/ 2358006 w 6393622"/>
              <a:gd name="connsiteY59" fmla="*/ 3005573 h 3510398"/>
              <a:gd name="connsiteX60" fmla="*/ 2386581 w 6393622"/>
              <a:gd name="connsiteY60" fmla="*/ 2986523 h 3510398"/>
              <a:gd name="connsiteX61" fmla="*/ 2491356 w 6393622"/>
              <a:gd name="connsiteY61" fmla="*/ 2862698 h 3510398"/>
              <a:gd name="connsiteX62" fmla="*/ 2529456 w 6393622"/>
              <a:gd name="connsiteY62" fmla="*/ 2824598 h 3510398"/>
              <a:gd name="connsiteX63" fmla="*/ 2596131 w 6393622"/>
              <a:gd name="connsiteY63" fmla="*/ 2748398 h 3510398"/>
              <a:gd name="connsiteX64" fmla="*/ 2624706 w 6393622"/>
              <a:gd name="connsiteY64" fmla="*/ 2719823 h 3510398"/>
              <a:gd name="connsiteX65" fmla="*/ 2691381 w 6393622"/>
              <a:gd name="connsiteY65" fmla="*/ 2634098 h 3510398"/>
              <a:gd name="connsiteX66" fmla="*/ 2786631 w 6393622"/>
              <a:gd name="connsiteY66" fmla="*/ 2529323 h 3510398"/>
              <a:gd name="connsiteX67" fmla="*/ 2834256 w 6393622"/>
              <a:gd name="connsiteY67" fmla="*/ 2500748 h 3510398"/>
              <a:gd name="connsiteX68" fmla="*/ 2948556 w 6393622"/>
              <a:gd name="connsiteY68" fmla="*/ 2424548 h 3510398"/>
              <a:gd name="connsiteX69" fmla="*/ 3015231 w 6393622"/>
              <a:gd name="connsiteY69" fmla="*/ 2395973 h 3510398"/>
              <a:gd name="connsiteX70" fmla="*/ 3177156 w 6393622"/>
              <a:gd name="connsiteY70" fmla="*/ 2357873 h 3510398"/>
              <a:gd name="connsiteX71" fmla="*/ 3377181 w 6393622"/>
              <a:gd name="connsiteY71" fmla="*/ 2348348 h 3510398"/>
              <a:gd name="connsiteX72" fmla="*/ 3605781 w 6393622"/>
              <a:gd name="connsiteY72" fmla="*/ 2329298 h 3510398"/>
              <a:gd name="connsiteX73" fmla="*/ 3908171 w 6393622"/>
              <a:gd name="connsiteY73" fmla="*/ 2418351 h 3510398"/>
              <a:gd name="connsiteX74" fmla="*/ 6009524 w 6393622"/>
              <a:gd name="connsiteY74" fmla="*/ 2710069 h 3510398"/>
              <a:gd name="connsiteX75" fmla="*/ 6393622 w 6393622"/>
              <a:gd name="connsiteY75" fmla="*/ 1976414 h 3510398"/>
              <a:gd name="connsiteX76" fmla="*/ 6039591 w 6393622"/>
              <a:gd name="connsiteY76" fmla="*/ 1700877 h 3510398"/>
              <a:gd name="connsiteX77" fmla="*/ 5468205 w 6393622"/>
              <a:gd name="connsiteY77" fmla="*/ 1631219 h 3510398"/>
              <a:gd name="connsiteX78" fmla="*/ 4943297 w 6393622"/>
              <a:gd name="connsiteY78" fmla="*/ 1563396 h 3510398"/>
              <a:gd name="connsiteX79" fmla="*/ 3571504 w 6393622"/>
              <a:gd name="connsiteY79" fmla="*/ 848509 h 3510398"/>
              <a:gd name="connsiteX80" fmla="*/ 2642459 w 6393622"/>
              <a:gd name="connsiteY80" fmla="*/ 103442 h 3510398"/>
              <a:gd name="connsiteX81" fmla="*/ 2043681 w 6393622"/>
              <a:gd name="connsiteY81" fmla="*/ 5198 h 3510398"/>
              <a:gd name="connsiteX82" fmla="*/ 1815081 w 6393622"/>
              <a:gd name="connsiteY82" fmla="*/ 14723 h 3510398"/>
              <a:gd name="connsiteX83" fmla="*/ 1453131 w 6393622"/>
              <a:gd name="connsiteY83" fmla="*/ 33773 h 3510398"/>
              <a:gd name="connsiteX84" fmla="*/ 1386456 w 6393622"/>
              <a:gd name="connsiteY84" fmla="*/ 43298 h 3510398"/>
              <a:gd name="connsiteX85" fmla="*/ 1281681 w 6393622"/>
              <a:gd name="connsiteY85" fmla="*/ 52823 h 3510398"/>
              <a:gd name="connsiteX86" fmla="*/ 1224531 w 6393622"/>
              <a:gd name="connsiteY86" fmla="*/ 62348 h 3510398"/>
              <a:gd name="connsiteX87" fmla="*/ 1176906 w 6393622"/>
              <a:gd name="connsiteY87"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433956 w 6393622"/>
              <a:gd name="connsiteY17" fmla="*/ 786248 h 3510398"/>
              <a:gd name="connsiteX18" fmla="*/ 1015698 w 6393622"/>
              <a:gd name="connsiteY18" fmla="*/ 1290305 h 3510398"/>
              <a:gd name="connsiteX19" fmla="*/ 1412950 w 6393622"/>
              <a:gd name="connsiteY19" fmla="*/ 1827356 h 3510398"/>
              <a:gd name="connsiteX20" fmla="*/ 91056 w 6393622"/>
              <a:gd name="connsiteY20" fmla="*/ 1967348 h 3510398"/>
              <a:gd name="connsiteX21" fmla="*/ 119631 w 6393622"/>
              <a:gd name="connsiteY21" fmla="*/ 2091173 h 3510398"/>
              <a:gd name="connsiteX22" fmla="*/ 138681 w 6393622"/>
              <a:gd name="connsiteY22" fmla="*/ 2129273 h 3510398"/>
              <a:gd name="connsiteX23" fmla="*/ 157731 w 6393622"/>
              <a:gd name="connsiteY23" fmla="*/ 2195948 h 3510398"/>
              <a:gd name="connsiteX24" fmla="*/ 176781 w 6393622"/>
              <a:gd name="connsiteY24" fmla="*/ 2319773 h 3510398"/>
              <a:gd name="connsiteX25" fmla="*/ 205356 w 6393622"/>
              <a:gd name="connsiteY25" fmla="*/ 2415023 h 3510398"/>
              <a:gd name="connsiteX26" fmla="*/ 243456 w 6393622"/>
              <a:gd name="connsiteY26" fmla="*/ 2548373 h 3510398"/>
              <a:gd name="connsiteX27" fmla="*/ 262506 w 6393622"/>
              <a:gd name="connsiteY27" fmla="*/ 2586473 h 3510398"/>
              <a:gd name="connsiteX28" fmla="*/ 291081 w 6393622"/>
              <a:gd name="connsiteY28" fmla="*/ 2681723 h 3510398"/>
              <a:gd name="connsiteX29" fmla="*/ 310131 w 6393622"/>
              <a:gd name="connsiteY29" fmla="*/ 2738873 h 3510398"/>
              <a:gd name="connsiteX30" fmla="*/ 338706 w 6393622"/>
              <a:gd name="connsiteY30" fmla="*/ 2786498 h 3510398"/>
              <a:gd name="connsiteX31" fmla="*/ 462531 w 6393622"/>
              <a:gd name="connsiteY31" fmla="*/ 2948423 h 3510398"/>
              <a:gd name="connsiteX32" fmla="*/ 519681 w 6393622"/>
              <a:gd name="connsiteY32" fmla="*/ 3024623 h 3510398"/>
              <a:gd name="connsiteX33" fmla="*/ 557781 w 6393622"/>
              <a:gd name="connsiteY33" fmla="*/ 3053198 h 3510398"/>
              <a:gd name="connsiteX34" fmla="*/ 643506 w 6393622"/>
              <a:gd name="connsiteY34" fmla="*/ 3157973 h 3510398"/>
              <a:gd name="connsiteX35" fmla="*/ 672081 w 6393622"/>
              <a:gd name="connsiteY35" fmla="*/ 3177023 h 3510398"/>
              <a:gd name="connsiteX36" fmla="*/ 700656 w 6393622"/>
              <a:gd name="connsiteY36" fmla="*/ 3215123 h 3510398"/>
              <a:gd name="connsiteX37" fmla="*/ 814956 w 6393622"/>
              <a:gd name="connsiteY37" fmla="*/ 3291323 h 3510398"/>
              <a:gd name="connsiteX38" fmla="*/ 853056 w 6393622"/>
              <a:gd name="connsiteY38" fmla="*/ 3319898 h 3510398"/>
              <a:gd name="connsiteX39" fmla="*/ 881631 w 6393622"/>
              <a:gd name="connsiteY39" fmla="*/ 3329423 h 3510398"/>
              <a:gd name="connsiteX40" fmla="*/ 910206 w 6393622"/>
              <a:gd name="connsiteY40" fmla="*/ 3357998 h 3510398"/>
              <a:gd name="connsiteX41" fmla="*/ 938781 w 6393622"/>
              <a:gd name="connsiteY41" fmla="*/ 3367523 h 3510398"/>
              <a:gd name="connsiteX42" fmla="*/ 1005456 w 6393622"/>
              <a:gd name="connsiteY42" fmla="*/ 3405623 h 3510398"/>
              <a:gd name="connsiteX43" fmla="*/ 1072131 w 6393622"/>
              <a:gd name="connsiteY43" fmla="*/ 3434198 h 3510398"/>
              <a:gd name="connsiteX44" fmla="*/ 1157856 w 6393622"/>
              <a:gd name="connsiteY44" fmla="*/ 3472298 h 3510398"/>
              <a:gd name="connsiteX45" fmla="*/ 1215006 w 6393622"/>
              <a:gd name="connsiteY45" fmla="*/ 3481823 h 3510398"/>
              <a:gd name="connsiteX46" fmla="*/ 1338831 w 6393622"/>
              <a:gd name="connsiteY46" fmla="*/ 3510398 h 3510398"/>
              <a:gd name="connsiteX47" fmla="*/ 1567431 w 6393622"/>
              <a:gd name="connsiteY47" fmla="*/ 3500873 h 3510398"/>
              <a:gd name="connsiteX48" fmla="*/ 1596006 w 6393622"/>
              <a:gd name="connsiteY48" fmla="*/ 3491348 h 3510398"/>
              <a:gd name="connsiteX49" fmla="*/ 1700781 w 6393622"/>
              <a:gd name="connsiteY49" fmla="*/ 3472298 h 3510398"/>
              <a:gd name="connsiteX50" fmla="*/ 1729356 w 6393622"/>
              <a:gd name="connsiteY50" fmla="*/ 3443723 h 3510398"/>
              <a:gd name="connsiteX51" fmla="*/ 1757931 w 6393622"/>
              <a:gd name="connsiteY51" fmla="*/ 3434198 h 3510398"/>
              <a:gd name="connsiteX52" fmla="*/ 1862706 w 6393622"/>
              <a:gd name="connsiteY52" fmla="*/ 3396098 h 3510398"/>
              <a:gd name="connsiteX53" fmla="*/ 1948431 w 6393622"/>
              <a:gd name="connsiteY53" fmla="*/ 3338948 h 3510398"/>
              <a:gd name="connsiteX54" fmla="*/ 2081781 w 6393622"/>
              <a:gd name="connsiteY54" fmla="*/ 3262748 h 3510398"/>
              <a:gd name="connsiteX55" fmla="*/ 2100831 w 6393622"/>
              <a:gd name="connsiteY55" fmla="*/ 3234173 h 3510398"/>
              <a:gd name="connsiteX56" fmla="*/ 2177031 w 6393622"/>
              <a:gd name="connsiteY56" fmla="*/ 3186548 h 3510398"/>
              <a:gd name="connsiteX57" fmla="*/ 2310381 w 6393622"/>
              <a:gd name="connsiteY57" fmla="*/ 3043673 h 3510398"/>
              <a:gd name="connsiteX58" fmla="*/ 2358006 w 6393622"/>
              <a:gd name="connsiteY58" fmla="*/ 3005573 h 3510398"/>
              <a:gd name="connsiteX59" fmla="*/ 2386581 w 6393622"/>
              <a:gd name="connsiteY59" fmla="*/ 2986523 h 3510398"/>
              <a:gd name="connsiteX60" fmla="*/ 2491356 w 6393622"/>
              <a:gd name="connsiteY60" fmla="*/ 2862698 h 3510398"/>
              <a:gd name="connsiteX61" fmla="*/ 2529456 w 6393622"/>
              <a:gd name="connsiteY61" fmla="*/ 2824598 h 3510398"/>
              <a:gd name="connsiteX62" fmla="*/ 2596131 w 6393622"/>
              <a:gd name="connsiteY62" fmla="*/ 2748398 h 3510398"/>
              <a:gd name="connsiteX63" fmla="*/ 2624706 w 6393622"/>
              <a:gd name="connsiteY63" fmla="*/ 2719823 h 3510398"/>
              <a:gd name="connsiteX64" fmla="*/ 2691381 w 6393622"/>
              <a:gd name="connsiteY64" fmla="*/ 2634098 h 3510398"/>
              <a:gd name="connsiteX65" fmla="*/ 2786631 w 6393622"/>
              <a:gd name="connsiteY65" fmla="*/ 2529323 h 3510398"/>
              <a:gd name="connsiteX66" fmla="*/ 2834256 w 6393622"/>
              <a:gd name="connsiteY66" fmla="*/ 2500748 h 3510398"/>
              <a:gd name="connsiteX67" fmla="*/ 2948556 w 6393622"/>
              <a:gd name="connsiteY67" fmla="*/ 2424548 h 3510398"/>
              <a:gd name="connsiteX68" fmla="*/ 3015231 w 6393622"/>
              <a:gd name="connsiteY68" fmla="*/ 2395973 h 3510398"/>
              <a:gd name="connsiteX69" fmla="*/ 3177156 w 6393622"/>
              <a:gd name="connsiteY69" fmla="*/ 2357873 h 3510398"/>
              <a:gd name="connsiteX70" fmla="*/ 3377181 w 6393622"/>
              <a:gd name="connsiteY70" fmla="*/ 2348348 h 3510398"/>
              <a:gd name="connsiteX71" fmla="*/ 3605781 w 6393622"/>
              <a:gd name="connsiteY71" fmla="*/ 2329298 h 3510398"/>
              <a:gd name="connsiteX72" fmla="*/ 3908171 w 6393622"/>
              <a:gd name="connsiteY72" fmla="*/ 2418351 h 3510398"/>
              <a:gd name="connsiteX73" fmla="*/ 6009524 w 6393622"/>
              <a:gd name="connsiteY73" fmla="*/ 2710069 h 3510398"/>
              <a:gd name="connsiteX74" fmla="*/ 6393622 w 6393622"/>
              <a:gd name="connsiteY74" fmla="*/ 1976414 h 3510398"/>
              <a:gd name="connsiteX75" fmla="*/ 6039591 w 6393622"/>
              <a:gd name="connsiteY75" fmla="*/ 1700877 h 3510398"/>
              <a:gd name="connsiteX76" fmla="*/ 5468205 w 6393622"/>
              <a:gd name="connsiteY76" fmla="*/ 1631219 h 3510398"/>
              <a:gd name="connsiteX77" fmla="*/ 4943297 w 6393622"/>
              <a:gd name="connsiteY77" fmla="*/ 1563396 h 3510398"/>
              <a:gd name="connsiteX78" fmla="*/ 3571504 w 6393622"/>
              <a:gd name="connsiteY78" fmla="*/ 848509 h 3510398"/>
              <a:gd name="connsiteX79" fmla="*/ 2642459 w 6393622"/>
              <a:gd name="connsiteY79" fmla="*/ 103442 h 3510398"/>
              <a:gd name="connsiteX80" fmla="*/ 2043681 w 6393622"/>
              <a:gd name="connsiteY80" fmla="*/ 5198 h 3510398"/>
              <a:gd name="connsiteX81" fmla="*/ 1815081 w 6393622"/>
              <a:gd name="connsiteY81" fmla="*/ 14723 h 3510398"/>
              <a:gd name="connsiteX82" fmla="*/ 1453131 w 6393622"/>
              <a:gd name="connsiteY82" fmla="*/ 33773 h 3510398"/>
              <a:gd name="connsiteX83" fmla="*/ 1386456 w 6393622"/>
              <a:gd name="connsiteY83" fmla="*/ 43298 h 3510398"/>
              <a:gd name="connsiteX84" fmla="*/ 1281681 w 6393622"/>
              <a:gd name="connsiteY84" fmla="*/ 52823 h 3510398"/>
              <a:gd name="connsiteX85" fmla="*/ 1224531 w 6393622"/>
              <a:gd name="connsiteY85" fmla="*/ 62348 h 3510398"/>
              <a:gd name="connsiteX86" fmla="*/ 1176906 w 6393622"/>
              <a:gd name="connsiteY86"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453006 w 6393622"/>
              <a:gd name="connsiteY16" fmla="*/ 757673 h 3510398"/>
              <a:gd name="connsiteX17" fmla="*/ 772452 w 6393622"/>
              <a:gd name="connsiteY17" fmla="*/ 691218 h 3510398"/>
              <a:gd name="connsiteX18" fmla="*/ 1015698 w 6393622"/>
              <a:gd name="connsiteY18" fmla="*/ 1290305 h 3510398"/>
              <a:gd name="connsiteX19" fmla="*/ 1412950 w 6393622"/>
              <a:gd name="connsiteY19" fmla="*/ 1827356 h 3510398"/>
              <a:gd name="connsiteX20" fmla="*/ 91056 w 6393622"/>
              <a:gd name="connsiteY20" fmla="*/ 1967348 h 3510398"/>
              <a:gd name="connsiteX21" fmla="*/ 119631 w 6393622"/>
              <a:gd name="connsiteY21" fmla="*/ 2091173 h 3510398"/>
              <a:gd name="connsiteX22" fmla="*/ 138681 w 6393622"/>
              <a:gd name="connsiteY22" fmla="*/ 2129273 h 3510398"/>
              <a:gd name="connsiteX23" fmla="*/ 157731 w 6393622"/>
              <a:gd name="connsiteY23" fmla="*/ 2195948 h 3510398"/>
              <a:gd name="connsiteX24" fmla="*/ 176781 w 6393622"/>
              <a:gd name="connsiteY24" fmla="*/ 2319773 h 3510398"/>
              <a:gd name="connsiteX25" fmla="*/ 205356 w 6393622"/>
              <a:gd name="connsiteY25" fmla="*/ 2415023 h 3510398"/>
              <a:gd name="connsiteX26" fmla="*/ 243456 w 6393622"/>
              <a:gd name="connsiteY26" fmla="*/ 2548373 h 3510398"/>
              <a:gd name="connsiteX27" fmla="*/ 262506 w 6393622"/>
              <a:gd name="connsiteY27" fmla="*/ 2586473 h 3510398"/>
              <a:gd name="connsiteX28" fmla="*/ 291081 w 6393622"/>
              <a:gd name="connsiteY28" fmla="*/ 2681723 h 3510398"/>
              <a:gd name="connsiteX29" fmla="*/ 310131 w 6393622"/>
              <a:gd name="connsiteY29" fmla="*/ 2738873 h 3510398"/>
              <a:gd name="connsiteX30" fmla="*/ 338706 w 6393622"/>
              <a:gd name="connsiteY30" fmla="*/ 2786498 h 3510398"/>
              <a:gd name="connsiteX31" fmla="*/ 462531 w 6393622"/>
              <a:gd name="connsiteY31" fmla="*/ 2948423 h 3510398"/>
              <a:gd name="connsiteX32" fmla="*/ 519681 w 6393622"/>
              <a:gd name="connsiteY32" fmla="*/ 3024623 h 3510398"/>
              <a:gd name="connsiteX33" fmla="*/ 557781 w 6393622"/>
              <a:gd name="connsiteY33" fmla="*/ 3053198 h 3510398"/>
              <a:gd name="connsiteX34" fmla="*/ 643506 w 6393622"/>
              <a:gd name="connsiteY34" fmla="*/ 3157973 h 3510398"/>
              <a:gd name="connsiteX35" fmla="*/ 672081 w 6393622"/>
              <a:gd name="connsiteY35" fmla="*/ 3177023 h 3510398"/>
              <a:gd name="connsiteX36" fmla="*/ 700656 w 6393622"/>
              <a:gd name="connsiteY36" fmla="*/ 3215123 h 3510398"/>
              <a:gd name="connsiteX37" fmla="*/ 814956 w 6393622"/>
              <a:gd name="connsiteY37" fmla="*/ 3291323 h 3510398"/>
              <a:gd name="connsiteX38" fmla="*/ 853056 w 6393622"/>
              <a:gd name="connsiteY38" fmla="*/ 3319898 h 3510398"/>
              <a:gd name="connsiteX39" fmla="*/ 881631 w 6393622"/>
              <a:gd name="connsiteY39" fmla="*/ 3329423 h 3510398"/>
              <a:gd name="connsiteX40" fmla="*/ 910206 w 6393622"/>
              <a:gd name="connsiteY40" fmla="*/ 3357998 h 3510398"/>
              <a:gd name="connsiteX41" fmla="*/ 938781 w 6393622"/>
              <a:gd name="connsiteY41" fmla="*/ 3367523 h 3510398"/>
              <a:gd name="connsiteX42" fmla="*/ 1005456 w 6393622"/>
              <a:gd name="connsiteY42" fmla="*/ 3405623 h 3510398"/>
              <a:gd name="connsiteX43" fmla="*/ 1072131 w 6393622"/>
              <a:gd name="connsiteY43" fmla="*/ 3434198 h 3510398"/>
              <a:gd name="connsiteX44" fmla="*/ 1157856 w 6393622"/>
              <a:gd name="connsiteY44" fmla="*/ 3472298 h 3510398"/>
              <a:gd name="connsiteX45" fmla="*/ 1215006 w 6393622"/>
              <a:gd name="connsiteY45" fmla="*/ 3481823 h 3510398"/>
              <a:gd name="connsiteX46" fmla="*/ 1338831 w 6393622"/>
              <a:gd name="connsiteY46" fmla="*/ 3510398 h 3510398"/>
              <a:gd name="connsiteX47" fmla="*/ 1567431 w 6393622"/>
              <a:gd name="connsiteY47" fmla="*/ 3500873 h 3510398"/>
              <a:gd name="connsiteX48" fmla="*/ 1596006 w 6393622"/>
              <a:gd name="connsiteY48" fmla="*/ 3491348 h 3510398"/>
              <a:gd name="connsiteX49" fmla="*/ 1700781 w 6393622"/>
              <a:gd name="connsiteY49" fmla="*/ 3472298 h 3510398"/>
              <a:gd name="connsiteX50" fmla="*/ 1729356 w 6393622"/>
              <a:gd name="connsiteY50" fmla="*/ 3443723 h 3510398"/>
              <a:gd name="connsiteX51" fmla="*/ 1757931 w 6393622"/>
              <a:gd name="connsiteY51" fmla="*/ 3434198 h 3510398"/>
              <a:gd name="connsiteX52" fmla="*/ 1862706 w 6393622"/>
              <a:gd name="connsiteY52" fmla="*/ 3396098 h 3510398"/>
              <a:gd name="connsiteX53" fmla="*/ 1948431 w 6393622"/>
              <a:gd name="connsiteY53" fmla="*/ 3338948 h 3510398"/>
              <a:gd name="connsiteX54" fmla="*/ 2081781 w 6393622"/>
              <a:gd name="connsiteY54" fmla="*/ 3262748 h 3510398"/>
              <a:gd name="connsiteX55" fmla="*/ 2100831 w 6393622"/>
              <a:gd name="connsiteY55" fmla="*/ 3234173 h 3510398"/>
              <a:gd name="connsiteX56" fmla="*/ 2177031 w 6393622"/>
              <a:gd name="connsiteY56" fmla="*/ 3186548 h 3510398"/>
              <a:gd name="connsiteX57" fmla="*/ 2310381 w 6393622"/>
              <a:gd name="connsiteY57" fmla="*/ 3043673 h 3510398"/>
              <a:gd name="connsiteX58" fmla="*/ 2358006 w 6393622"/>
              <a:gd name="connsiteY58" fmla="*/ 3005573 h 3510398"/>
              <a:gd name="connsiteX59" fmla="*/ 2386581 w 6393622"/>
              <a:gd name="connsiteY59" fmla="*/ 2986523 h 3510398"/>
              <a:gd name="connsiteX60" fmla="*/ 2491356 w 6393622"/>
              <a:gd name="connsiteY60" fmla="*/ 2862698 h 3510398"/>
              <a:gd name="connsiteX61" fmla="*/ 2529456 w 6393622"/>
              <a:gd name="connsiteY61" fmla="*/ 2824598 h 3510398"/>
              <a:gd name="connsiteX62" fmla="*/ 2596131 w 6393622"/>
              <a:gd name="connsiteY62" fmla="*/ 2748398 h 3510398"/>
              <a:gd name="connsiteX63" fmla="*/ 2624706 w 6393622"/>
              <a:gd name="connsiteY63" fmla="*/ 2719823 h 3510398"/>
              <a:gd name="connsiteX64" fmla="*/ 2691381 w 6393622"/>
              <a:gd name="connsiteY64" fmla="*/ 2634098 h 3510398"/>
              <a:gd name="connsiteX65" fmla="*/ 2786631 w 6393622"/>
              <a:gd name="connsiteY65" fmla="*/ 2529323 h 3510398"/>
              <a:gd name="connsiteX66" fmla="*/ 2834256 w 6393622"/>
              <a:gd name="connsiteY66" fmla="*/ 2500748 h 3510398"/>
              <a:gd name="connsiteX67" fmla="*/ 2948556 w 6393622"/>
              <a:gd name="connsiteY67" fmla="*/ 2424548 h 3510398"/>
              <a:gd name="connsiteX68" fmla="*/ 3015231 w 6393622"/>
              <a:gd name="connsiteY68" fmla="*/ 2395973 h 3510398"/>
              <a:gd name="connsiteX69" fmla="*/ 3177156 w 6393622"/>
              <a:gd name="connsiteY69" fmla="*/ 2357873 h 3510398"/>
              <a:gd name="connsiteX70" fmla="*/ 3377181 w 6393622"/>
              <a:gd name="connsiteY70" fmla="*/ 2348348 h 3510398"/>
              <a:gd name="connsiteX71" fmla="*/ 3605781 w 6393622"/>
              <a:gd name="connsiteY71" fmla="*/ 2329298 h 3510398"/>
              <a:gd name="connsiteX72" fmla="*/ 3908171 w 6393622"/>
              <a:gd name="connsiteY72" fmla="*/ 2418351 h 3510398"/>
              <a:gd name="connsiteX73" fmla="*/ 6009524 w 6393622"/>
              <a:gd name="connsiteY73" fmla="*/ 2710069 h 3510398"/>
              <a:gd name="connsiteX74" fmla="*/ 6393622 w 6393622"/>
              <a:gd name="connsiteY74" fmla="*/ 1976414 h 3510398"/>
              <a:gd name="connsiteX75" fmla="*/ 6039591 w 6393622"/>
              <a:gd name="connsiteY75" fmla="*/ 1700877 h 3510398"/>
              <a:gd name="connsiteX76" fmla="*/ 5468205 w 6393622"/>
              <a:gd name="connsiteY76" fmla="*/ 1631219 h 3510398"/>
              <a:gd name="connsiteX77" fmla="*/ 4943297 w 6393622"/>
              <a:gd name="connsiteY77" fmla="*/ 1563396 h 3510398"/>
              <a:gd name="connsiteX78" fmla="*/ 3571504 w 6393622"/>
              <a:gd name="connsiteY78" fmla="*/ 848509 h 3510398"/>
              <a:gd name="connsiteX79" fmla="*/ 2642459 w 6393622"/>
              <a:gd name="connsiteY79" fmla="*/ 103442 h 3510398"/>
              <a:gd name="connsiteX80" fmla="*/ 2043681 w 6393622"/>
              <a:gd name="connsiteY80" fmla="*/ 5198 h 3510398"/>
              <a:gd name="connsiteX81" fmla="*/ 1815081 w 6393622"/>
              <a:gd name="connsiteY81" fmla="*/ 14723 h 3510398"/>
              <a:gd name="connsiteX82" fmla="*/ 1453131 w 6393622"/>
              <a:gd name="connsiteY82" fmla="*/ 33773 h 3510398"/>
              <a:gd name="connsiteX83" fmla="*/ 1386456 w 6393622"/>
              <a:gd name="connsiteY83" fmla="*/ 43298 h 3510398"/>
              <a:gd name="connsiteX84" fmla="*/ 1281681 w 6393622"/>
              <a:gd name="connsiteY84" fmla="*/ 52823 h 3510398"/>
              <a:gd name="connsiteX85" fmla="*/ 1224531 w 6393622"/>
              <a:gd name="connsiteY85" fmla="*/ 62348 h 3510398"/>
              <a:gd name="connsiteX86" fmla="*/ 1176906 w 6393622"/>
              <a:gd name="connsiteY86"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462531 w 6393622"/>
              <a:gd name="connsiteY15" fmla="*/ 729098 h 3510398"/>
              <a:gd name="connsiteX16" fmla="*/ 772452 w 6393622"/>
              <a:gd name="connsiteY16" fmla="*/ 691218 h 3510398"/>
              <a:gd name="connsiteX17" fmla="*/ 1015698 w 6393622"/>
              <a:gd name="connsiteY17" fmla="*/ 1290305 h 3510398"/>
              <a:gd name="connsiteX18" fmla="*/ 1412950 w 6393622"/>
              <a:gd name="connsiteY18" fmla="*/ 1827356 h 3510398"/>
              <a:gd name="connsiteX19" fmla="*/ 91056 w 6393622"/>
              <a:gd name="connsiteY19" fmla="*/ 1967348 h 3510398"/>
              <a:gd name="connsiteX20" fmla="*/ 119631 w 6393622"/>
              <a:gd name="connsiteY20" fmla="*/ 2091173 h 3510398"/>
              <a:gd name="connsiteX21" fmla="*/ 138681 w 6393622"/>
              <a:gd name="connsiteY21" fmla="*/ 2129273 h 3510398"/>
              <a:gd name="connsiteX22" fmla="*/ 157731 w 6393622"/>
              <a:gd name="connsiteY22" fmla="*/ 2195948 h 3510398"/>
              <a:gd name="connsiteX23" fmla="*/ 176781 w 6393622"/>
              <a:gd name="connsiteY23" fmla="*/ 2319773 h 3510398"/>
              <a:gd name="connsiteX24" fmla="*/ 205356 w 6393622"/>
              <a:gd name="connsiteY24" fmla="*/ 2415023 h 3510398"/>
              <a:gd name="connsiteX25" fmla="*/ 243456 w 6393622"/>
              <a:gd name="connsiteY25" fmla="*/ 2548373 h 3510398"/>
              <a:gd name="connsiteX26" fmla="*/ 262506 w 6393622"/>
              <a:gd name="connsiteY26" fmla="*/ 2586473 h 3510398"/>
              <a:gd name="connsiteX27" fmla="*/ 291081 w 6393622"/>
              <a:gd name="connsiteY27" fmla="*/ 2681723 h 3510398"/>
              <a:gd name="connsiteX28" fmla="*/ 310131 w 6393622"/>
              <a:gd name="connsiteY28" fmla="*/ 2738873 h 3510398"/>
              <a:gd name="connsiteX29" fmla="*/ 338706 w 6393622"/>
              <a:gd name="connsiteY29" fmla="*/ 2786498 h 3510398"/>
              <a:gd name="connsiteX30" fmla="*/ 462531 w 6393622"/>
              <a:gd name="connsiteY30" fmla="*/ 2948423 h 3510398"/>
              <a:gd name="connsiteX31" fmla="*/ 519681 w 6393622"/>
              <a:gd name="connsiteY31" fmla="*/ 3024623 h 3510398"/>
              <a:gd name="connsiteX32" fmla="*/ 557781 w 6393622"/>
              <a:gd name="connsiteY32" fmla="*/ 3053198 h 3510398"/>
              <a:gd name="connsiteX33" fmla="*/ 643506 w 6393622"/>
              <a:gd name="connsiteY33" fmla="*/ 3157973 h 3510398"/>
              <a:gd name="connsiteX34" fmla="*/ 672081 w 6393622"/>
              <a:gd name="connsiteY34" fmla="*/ 3177023 h 3510398"/>
              <a:gd name="connsiteX35" fmla="*/ 700656 w 6393622"/>
              <a:gd name="connsiteY35" fmla="*/ 3215123 h 3510398"/>
              <a:gd name="connsiteX36" fmla="*/ 814956 w 6393622"/>
              <a:gd name="connsiteY36" fmla="*/ 3291323 h 3510398"/>
              <a:gd name="connsiteX37" fmla="*/ 853056 w 6393622"/>
              <a:gd name="connsiteY37" fmla="*/ 3319898 h 3510398"/>
              <a:gd name="connsiteX38" fmla="*/ 881631 w 6393622"/>
              <a:gd name="connsiteY38" fmla="*/ 3329423 h 3510398"/>
              <a:gd name="connsiteX39" fmla="*/ 910206 w 6393622"/>
              <a:gd name="connsiteY39" fmla="*/ 3357998 h 3510398"/>
              <a:gd name="connsiteX40" fmla="*/ 938781 w 6393622"/>
              <a:gd name="connsiteY40" fmla="*/ 3367523 h 3510398"/>
              <a:gd name="connsiteX41" fmla="*/ 1005456 w 6393622"/>
              <a:gd name="connsiteY41" fmla="*/ 3405623 h 3510398"/>
              <a:gd name="connsiteX42" fmla="*/ 1072131 w 6393622"/>
              <a:gd name="connsiteY42" fmla="*/ 3434198 h 3510398"/>
              <a:gd name="connsiteX43" fmla="*/ 1157856 w 6393622"/>
              <a:gd name="connsiteY43" fmla="*/ 3472298 h 3510398"/>
              <a:gd name="connsiteX44" fmla="*/ 1215006 w 6393622"/>
              <a:gd name="connsiteY44" fmla="*/ 3481823 h 3510398"/>
              <a:gd name="connsiteX45" fmla="*/ 1338831 w 6393622"/>
              <a:gd name="connsiteY45" fmla="*/ 3510398 h 3510398"/>
              <a:gd name="connsiteX46" fmla="*/ 1567431 w 6393622"/>
              <a:gd name="connsiteY46" fmla="*/ 3500873 h 3510398"/>
              <a:gd name="connsiteX47" fmla="*/ 1596006 w 6393622"/>
              <a:gd name="connsiteY47" fmla="*/ 3491348 h 3510398"/>
              <a:gd name="connsiteX48" fmla="*/ 1700781 w 6393622"/>
              <a:gd name="connsiteY48" fmla="*/ 3472298 h 3510398"/>
              <a:gd name="connsiteX49" fmla="*/ 1729356 w 6393622"/>
              <a:gd name="connsiteY49" fmla="*/ 3443723 h 3510398"/>
              <a:gd name="connsiteX50" fmla="*/ 1757931 w 6393622"/>
              <a:gd name="connsiteY50" fmla="*/ 3434198 h 3510398"/>
              <a:gd name="connsiteX51" fmla="*/ 1862706 w 6393622"/>
              <a:gd name="connsiteY51" fmla="*/ 3396098 h 3510398"/>
              <a:gd name="connsiteX52" fmla="*/ 1948431 w 6393622"/>
              <a:gd name="connsiteY52" fmla="*/ 3338948 h 3510398"/>
              <a:gd name="connsiteX53" fmla="*/ 2081781 w 6393622"/>
              <a:gd name="connsiteY53" fmla="*/ 3262748 h 3510398"/>
              <a:gd name="connsiteX54" fmla="*/ 2100831 w 6393622"/>
              <a:gd name="connsiteY54" fmla="*/ 3234173 h 3510398"/>
              <a:gd name="connsiteX55" fmla="*/ 2177031 w 6393622"/>
              <a:gd name="connsiteY55" fmla="*/ 3186548 h 3510398"/>
              <a:gd name="connsiteX56" fmla="*/ 2310381 w 6393622"/>
              <a:gd name="connsiteY56" fmla="*/ 3043673 h 3510398"/>
              <a:gd name="connsiteX57" fmla="*/ 2358006 w 6393622"/>
              <a:gd name="connsiteY57" fmla="*/ 3005573 h 3510398"/>
              <a:gd name="connsiteX58" fmla="*/ 2386581 w 6393622"/>
              <a:gd name="connsiteY58" fmla="*/ 2986523 h 3510398"/>
              <a:gd name="connsiteX59" fmla="*/ 2491356 w 6393622"/>
              <a:gd name="connsiteY59" fmla="*/ 2862698 h 3510398"/>
              <a:gd name="connsiteX60" fmla="*/ 2529456 w 6393622"/>
              <a:gd name="connsiteY60" fmla="*/ 2824598 h 3510398"/>
              <a:gd name="connsiteX61" fmla="*/ 2596131 w 6393622"/>
              <a:gd name="connsiteY61" fmla="*/ 2748398 h 3510398"/>
              <a:gd name="connsiteX62" fmla="*/ 2624706 w 6393622"/>
              <a:gd name="connsiteY62" fmla="*/ 2719823 h 3510398"/>
              <a:gd name="connsiteX63" fmla="*/ 2691381 w 6393622"/>
              <a:gd name="connsiteY63" fmla="*/ 2634098 h 3510398"/>
              <a:gd name="connsiteX64" fmla="*/ 2786631 w 6393622"/>
              <a:gd name="connsiteY64" fmla="*/ 2529323 h 3510398"/>
              <a:gd name="connsiteX65" fmla="*/ 2834256 w 6393622"/>
              <a:gd name="connsiteY65" fmla="*/ 2500748 h 3510398"/>
              <a:gd name="connsiteX66" fmla="*/ 2948556 w 6393622"/>
              <a:gd name="connsiteY66" fmla="*/ 2424548 h 3510398"/>
              <a:gd name="connsiteX67" fmla="*/ 3015231 w 6393622"/>
              <a:gd name="connsiteY67" fmla="*/ 2395973 h 3510398"/>
              <a:gd name="connsiteX68" fmla="*/ 3177156 w 6393622"/>
              <a:gd name="connsiteY68" fmla="*/ 2357873 h 3510398"/>
              <a:gd name="connsiteX69" fmla="*/ 3377181 w 6393622"/>
              <a:gd name="connsiteY69" fmla="*/ 2348348 h 3510398"/>
              <a:gd name="connsiteX70" fmla="*/ 3605781 w 6393622"/>
              <a:gd name="connsiteY70" fmla="*/ 2329298 h 3510398"/>
              <a:gd name="connsiteX71" fmla="*/ 3908171 w 6393622"/>
              <a:gd name="connsiteY71" fmla="*/ 2418351 h 3510398"/>
              <a:gd name="connsiteX72" fmla="*/ 6009524 w 6393622"/>
              <a:gd name="connsiteY72" fmla="*/ 2710069 h 3510398"/>
              <a:gd name="connsiteX73" fmla="*/ 6393622 w 6393622"/>
              <a:gd name="connsiteY73" fmla="*/ 1976414 h 3510398"/>
              <a:gd name="connsiteX74" fmla="*/ 6039591 w 6393622"/>
              <a:gd name="connsiteY74" fmla="*/ 1700877 h 3510398"/>
              <a:gd name="connsiteX75" fmla="*/ 5468205 w 6393622"/>
              <a:gd name="connsiteY75" fmla="*/ 1631219 h 3510398"/>
              <a:gd name="connsiteX76" fmla="*/ 4943297 w 6393622"/>
              <a:gd name="connsiteY76" fmla="*/ 1563396 h 3510398"/>
              <a:gd name="connsiteX77" fmla="*/ 3571504 w 6393622"/>
              <a:gd name="connsiteY77" fmla="*/ 848509 h 3510398"/>
              <a:gd name="connsiteX78" fmla="*/ 2642459 w 6393622"/>
              <a:gd name="connsiteY78" fmla="*/ 103442 h 3510398"/>
              <a:gd name="connsiteX79" fmla="*/ 2043681 w 6393622"/>
              <a:gd name="connsiteY79" fmla="*/ 5198 h 3510398"/>
              <a:gd name="connsiteX80" fmla="*/ 1815081 w 6393622"/>
              <a:gd name="connsiteY80" fmla="*/ 14723 h 3510398"/>
              <a:gd name="connsiteX81" fmla="*/ 1453131 w 6393622"/>
              <a:gd name="connsiteY81" fmla="*/ 33773 h 3510398"/>
              <a:gd name="connsiteX82" fmla="*/ 1386456 w 6393622"/>
              <a:gd name="connsiteY82" fmla="*/ 43298 h 3510398"/>
              <a:gd name="connsiteX83" fmla="*/ 1281681 w 6393622"/>
              <a:gd name="connsiteY83" fmla="*/ 52823 h 3510398"/>
              <a:gd name="connsiteX84" fmla="*/ 1224531 w 6393622"/>
              <a:gd name="connsiteY84" fmla="*/ 62348 h 3510398"/>
              <a:gd name="connsiteX85" fmla="*/ 1176906 w 6393622"/>
              <a:gd name="connsiteY85"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481581 w 6393622"/>
              <a:gd name="connsiteY14" fmla="*/ 700523 h 3510398"/>
              <a:gd name="connsiteX15" fmla="*/ 772452 w 6393622"/>
              <a:gd name="connsiteY15" fmla="*/ 691218 h 3510398"/>
              <a:gd name="connsiteX16" fmla="*/ 1015698 w 6393622"/>
              <a:gd name="connsiteY16" fmla="*/ 1290305 h 3510398"/>
              <a:gd name="connsiteX17" fmla="*/ 1412950 w 6393622"/>
              <a:gd name="connsiteY17" fmla="*/ 1827356 h 3510398"/>
              <a:gd name="connsiteX18" fmla="*/ 91056 w 6393622"/>
              <a:gd name="connsiteY18" fmla="*/ 1967348 h 3510398"/>
              <a:gd name="connsiteX19" fmla="*/ 119631 w 6393622"/>
              <a:gd name="connsiteY19" fmla="*/ 2091173 h 3510398"/>
              <a:gd name="connsiteX20" fmla="*/ 138681 w 6393622"/>
              <a:gd name="connsiteY20" fmla="*/ 2129273 h 3510398"/>
              <a:gd name="connsiteX21" fmla="*/ 157731 w 6393622"/>
              <a:gd name="connsiteY21" fmla="*/ 2195948 h 3510398"/>
              <a:gd name="connsiteX22" fmla="*/ 176781 w 6393622"/>
              <a:gd name="connsiteY22" fmla="*/ 2319773 h 3510398"/>
              <a:gd name="connsiteX23" fmla="*/ 205356 w 6393622"/>
              <a:gd name="connsiteY23" fmla="*/ 2415023 h 3510398"/>
              <a:gd name="connsiteX24" fmla="*/ 243456 w 6393622"/>
              <a:gd name="connsiteY24" fmla="*/ 2548373 h 3510398"/>
              <a:gd name="connsiteX25" fmla="*/ 262506 w 6393622"/>
              <a:gd name="connsiteY25" fmla="*/ 2586473 h 3510398"/>
              <a:gd name="connsiteX26" fmla="*/ 291081 w 6393622"/>
              <a:gd name="connsiteY26" fmla="*/ 2681723 h 3510398"/>
              <a:gd name="connsiteX27" fmla="*/ 310131 w 6393622"/>
              <a:gd name="connsiteY27" fmla="*/ 2738873 h 3510398"/>
              <a:gd name="connsiteX28" fmla="*/ 338706 w 6393622"/>
              <a:gd name="connsiteY28" fmla="*/ 2786498 h 3510398"/>
              <a:gd name="connsiteX29" fmla="*/ 462531 w 6393622"/>
              <a:gd name="connsiteY29" fmla="*/ 2948423 h 3510398"/>
              <a:gd name="connsiteX30" fmla="*/ 519681 w 6393622"/>
              <a:gd name="connsiteY30" fmla="*/ 3024623 h 3510398"/>
              <a:gd name="connsiteX31" fmla="*/ 557781 w 6393622"/>
              <a:gd name="connsiteY31" fmla="*/ 3053198 h 3510398"/>
              <a:gd name="connsiteX32" fmla="*/ 643506 w 6393622"/>
              <a:gd name="connsiteY32" fmla="*/ 3157973 h 3510398"/>
              <a:gd name="connsiteX33" fmla="*/ 672081 w 6393622"/>
              <a:gd name="connsiteY33" fmla="*/ 3177023 h 3510398"/>
              <a:gd name="connsiteX34" fmla="*/ 700656 w 6393622"/>
              <a:gd name="connsiteY34" fmla="*/ 3215123 h 3510398"/>
              <a:gd name="connsiteX35" fmla="*/ 814956 w 6393622"/>
              <a:gd name="connsiteY35" fmla="*/ 3291323 h 3510398"/>
              <a:gd name="connsiteX36" fmla="*/ 853056 w 6393622"/>
              <a:gd name="connsiteY36" fmla="*/ 3319898 h 3510398"/>
              <a:gd name="connsiteX37" fmla="*/ 881631 w 6393622"/>
              <a:gd name="connsiteY37" fmla="*/ 3329423 h 3510398"/>
              <a:gd name="connsiteX38" fmla="*/ 910206 w 6393622"/>
              <a:gd name="connsiteY38" fmla="*/ 3357998 h 3510398"/>
              <a:gd name="connsiteX39" fmla="*/ 938781 w 6393622"/>
              <a:gd name="connsiteY39" fmla="*/ 3367523 h 3510398"/>
              <a:gd name="connsiteX40" fmla="*/ 1005456 w 6393622"/>
              <a:gd name="connsiteY40" fmla="*/ 3405623 h 3510398"/>
              <a:gd name="connsiteX41" fmla="*/ 1072131 w 6393622"/>
              <a:gd name="connsiteY41" fmla="*/ 3434198 h 3510398"/>
              <a:gd name="connsiteX42" fmla="*/ 1157856 w 6393622"/>
              <a:gd name="connsiteY42" fmla="*/ 3472298 h 3510398"/>
              <a:gd name="connsiteX43" fmla="*/ 1215006 w 6393622"/>
              <a:gd name="connsiteY43" fmla="*/ 3481823 h 3510398"/>
              <a:gd name="connsiteX44" fmla="*/ 1338831 w 6393622"/>
              <a:gd name="connsiteY44" fmla="*/ 3510398 h 3510398"/>
              <a:gd name="connsiteX45" fmla="*/ 1567431 w 6393622"/>
              <a:gd name="connsiteY45" fmla="*/ 3500873 h 3510398"/>
              <a:gd name="connsiteX46" fmla="*/ 1596006 w 6393622"/>
              <a:gd name="connsiteY46" fmla="*/ 3491348 h 3510398"/>
              <a:gd name="connsiteX47" fmla="*/ 1700781 w 6393622"/>
              <a:gd name="connsiteY47" fmla="*/ 3472298 h 3510398"/>
              <a:gd name="connsiteX48" fmla="*/ 1729356 w 6393622"/>
              <a:gd name="connsiteY48" fmla="*/ 3443723 h 3510398"/>
              <a:gd name="connsiteX49" fmla="*/ 1757931 w 6393622"/>
              <a:gd name="connsiteY49" fmla="*/ 3434198 h 3510398"/>
              <a:gd name="connsiteX50" fmla="*/ 1862706 w 6393622"/>
              <a:gd name="connsiteY50" fmla="*/ 3396098 h 3510398"/>
              <a:gd name="connsiteX51" fmla="*/ 1948431 w 6393622"/>
              <a:gd name="connsiteY51" fmla="*/ 3338948 h 3510398"/>
              <a:gd name="connsiteX52" fmla="*/ 2081781 w 6393622"/>
              <a:gd name="connsiteY52" fmla="*/ 3262748 h 3510398"/>
              <a:gd name="connsiteX53" fmla="*/ 2100831 w 6393622"/>
              <a:gd name="connsiteY53" fmla="*/ 3234173 h 3510398"/>
              <a:gd name="connsiteX54" fmla="*/ 2177031 w 6393622"/>
              <a:gd name="connsiteY54" fmla="*/ 3186548 h 3510398"/>
              <a:gd name="connsiteX55" fmla="*/ 2310381 w 6393622"/>
              <a:gd name="connsiteY55" fmla="*/ 3043673 h 3510398"/>
              <a:gd name="connsiteX56" fmla="*/ 2358006 w 6393622"/>
              <a:gd name="connsiteY56" fmla="*/ 3005573 h 3510398"/>
              <a:gd name="connsiteX57" fmla="*/ 2386581 w 6393622"/>
              <a:gd name="connsiteY57" fmla="*/ 2986523 h 3510398"/>
              <a:gd name="connsiteX58" fmla="*/ 2491356 w 6393622"/>
              <a:gd name="connsiteY58" fmla="*/ 2862698 h 3510398"/>
              <a:gd name="connsiteX59" fmla="*/ 2529456 w 6393622"/>
              <a:gd name="connsiteY59" fmla="*/ 2824598 h 3510398"/>
              <a:gd name="connsiteX60" fmla="*/ 2596131 w 6393622"/>
              <a:gd name="connsiteY60" fmla="*/ 2748398 h 3510398"/>
              <a:gd name="connsiteX61" fmla="*/ 2624706 w 6393622"/>
              <a:gd name="connsiteY61" fmla="*/ 2719823 h 3510398"/>
              <a:gd name="connsiteX62" fmla="*/ 2691381 w 6393622"/>
              <a:gd name="connsiteY62" fmla="*/ 2634098 h 3510398"/>
              <a:gd name="connsiteX63" fmla="*/ 2786631 w 6393622"/>
              <a:gd name="connsiteY63" fmla="*/ 2529323 h 3510398"/>
              <a:gd name="connsiteX64" fmla="*/ 2834256 w 6393622"/>
              <a:gd name="connsiteY64" fmla="*/ 2500748 h 3510398"/>
              <a:gd name="connsiteX65" fmla="*/ 2948556 w 6393622"/>
              <a:gd name="connsiteY65" fmla="*/ 2424548 h 3510398"/>
              <a:gd name="connsiteX66" fmla="*/ 3015231 w 6393622"/>
              <a:gd name="connsiteY66" fmla="*/ 2395973 h 3510398"/>
              <a:gd name="connsiteX67" fmla="*/ 3177156 w 6393622"/>
              <a:gd name="connsiteY67" fmla="*/ 2357873 h 3510398"/>
              <a:gd name="connsiteX68" fmla="*/ 3377181 w 6393622"/>
              <a:gd name="connsiteY68" fmla="*/ 2348348 h 3510398"/>
              <a:gd name="connsiteX69" fmla="*/ 3605781 w 6393622"/>
              <a:gd name="connsiteY69" fmla="*/ 2329298 h 3510398"/>
              <a:gd name="connsiteX70" fmla="*/ 3908171 w 6393622"/>
              <a:gd name="connsiteY70" fmla="*/ 2418351 h 3510398"/>
              <a:gd name="connsiteX71" fmla="*/ 6009524 w 6393622"/>
              <a:gd name="connsiteY71" fmla="*/ 2710069 h 3510398"/>
              <a:gd name="connsiteX72" fmla="*/ 6393622 w 6393622"/>
              <a:gd name="connsiteY72" fmla="*/ 1976414 h 3510398"/>
              <a:gd name="connsiteX73" fmla="*/ 6039591 w 6393622"/>
              <a:gd name="connsiteY73" fmla="*/ 1700877 h 3510398"/>
              <a:gd name="connsiteX74" fmla="*/ 5468205 w 6393622"/>
              <a:gd name="connsiteY74" fmla="*/ 1631219 h 3510398"/>
              <a:gd name="connsiteX75" fmla="*/ 4943297 w 6393622"/>
              <a:gd name="connsiteY75" fmla="*/ 1563396 h 3510398"/>
              <a:gd name="connsiteX76" fmla="*/ 3571504 w 6393622"/>
              <a:gd name="connsiteY76" fmla="*/ 848509 h 3510398"/>
              <a:gd name="connsiteX77" fmla="*/ 2642459 w 6393622"/>
              <a:gd name="connsiteY77" fmla="*/ 103442 h 3510398"/>
              <a:gd name="connsiteX78" fmla="*/ 2043681 w 6393622"/>
              <a:gd name="connsiteY78" fmla="*/ 5198 h 3510398"/>
              <a:gd name="connsiteX79" fmla="*/ 1815081 w 6393622"/>
              <a:gd name="connsiteY79" fmla="*/ 14723 h 3510398"/>
              <a:gd name="connsiteX80" fmla="*/ 1453131 w 6393622"/>
              <a:gd name="connsiteY80" fmla="*/ 33773 h 3510398"/>
              <a:gd name="connsiteX81" fmla="*/ 1386456 w 6393622"/>
              <a:gd name="connsiteY81" fmla="*/ 43298 h 3510398"/>
              <a:gd name="connsiteX82" fmla="*/ 1281681 w 6393622"/>
              <a:gd name="connsiteY82" fmla="*/ 52823 h 3510398"/>
              <a:gd name="connsiteX83" fmla="*/ 1224531 w 6393622"/>
              <a:gd name="connsiteY83" fmla="*/ 62348 h 3510398"/>
              <a:gd name="connsiteX84" fmla="*/ 1176906 w 6393622"/>
              <a:gd name="connsiteY84"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519681 w 6393622"/>
              <a:gd name="connsiteY13" fmla="*/ 633848 h 3510398"/>
              <a:gd name="connsiteX14" fmla="*/ 772452 w 6393622"/>
              <a:gd name="connsiteY14" fmla="*/ 691218 h 3510398"/>
              <a:gd name="connsiteX15" fmla="*/ 1015698 w 6393622"/>
              <a:gd name="connsiteY15" fmla="*/ 1290305 h 3510398"/>
              <a:gd name="connsiteX16" fmla="*/ 1412950 w 6393622"/>
              <a:gd name="connsiteY16" fmla="*/ 1827356 h 3510398"/>
              <a:gd name="connsiteX17" fmla="*/ 91056 w 6393622"/>
              <a:gd name="connsiteY17" fmla="*/ 1967348 h 3510398"/>
              <a:gd name="connsiteX18" fmla="*/ 119631 w 6393622"/>
              <a:gd name="connsiteY18" fmla="*/ 2091173 h 3510398"/>
              <a:gd name="connsiteX19" fmla="*/ 138681 w 6393622"/>
              <a:gd name="connsiteY19" fmla="*/ 2129273 h 3510398"/>
              <a:gd name="connsiteX20" fmla="*/ 157731 w 6393622"/>
              <a:gd name="connsiteY20" fmla="*/ 2195948 h 3510398"/>
              <a:gd name="connsiteX21" fmla="*/ 176781 w 6393622"/>
              <a:gd name="connsiteY21" fmla="*/ 2319773 h 3510398"/>
              <a:gd name="connsiteX22" fmla="*/ 205356 w 6393622"/>
              <a:gd name="connsiteY22" fmla="*/ 2415023 h 3510398"/>
              <a:gd name="connsiteX23" fmla="*/ 243456 w 6393622"/>
              <a:gd name="connsiteY23" fmla="*/ 2548373 h 3510398"/>
              <a:gd name="connsiteX24" fmla="*/ 262506 w 6393622"/>
              <a:gd name="connsiteY24" fmla="*/ 2586473 h 3510398"/>
              <a:gd name="connsiteX25" fmla="*/ 291081 w 6393622"/>
              <a:gd name="connsiteY25" fmla="*/ 2681723 h 3510398"/>
              <a:gd name="connsiteX26" fmla="*/ 310131 w 6393622"/>
              <a:gd name="connsiteY26" fmla="*/ 2738873 h 3510398"/>
              <a:gd name="connsiteX27" fmla="*/ 338706 w 6393622"/>
              <a:gd name="connsiteY27" fmla="*/ 2786498 h 3510398"/>
              <a:gd name="connsiteX28" fmla="*/ 462531 w 6393622"/>
              <a:gd name="connsiteY28" fmla="*/ 2948423 h 3510398"/>
              <a:gd name="connsiteX29" fmla="*/ 519681 w 6393622"/>
              <a:gd name="connsiteY29" fmla="*/ 3024623 h 3510398"/>
              <a:gd name="connsiteX30" fmla="*/ 557781 w 6393622"/>
              <a:gd name="connsiteY30" fmla="*/ 3053198 h 3510398"/>
              <a:gd name="connsiteX31" fmla="*/ 643506 w 6393622"/>
              <a:gd name="connsiteY31" fmla="*/ 3157973 h 3510398"/>
              <a:gd name="connsiteX32" fmla="*/ 672081 w 6393622"/>
              <a:gd name="connsiteY32" fmla="*/ 3177023 h 3510398"/>
              <a:gd name="connsiteX33" fmla="*/ 700656 w 6393622"/>
              <a:gd name="connsiteY33" fmla="*/ 3215123 h 3510398"/>
              <a:gd name="connsiteX34" fmla="*/ 814956 w 6393622"/>
              <a:gd name="connsiteY34" fmla="*/ 3291323 h 3510398"/>
              <a:gd name="connsiteX35" fmla="*/ 853056 w 6393622"/>
              <a:gd name="connsiteY35" fmla="*/ 3319898 h 3510398"/>
              <a:gd name="connsiteX36" fmla="*/ 881631 w 6393622"/>
              <a:gd name="connsiteY36" fmla="*/ 3329423 h 3510398"/>
              <a:gd name="connsiteX37" fmla="*/ 910206 w 6393622"/>
              <a:gd name="connsiteY37" fmla="*/ 3357998 h 3510398"/>
              <a:gd name="connsiteX38" fmla="*/ 938781 w 6393622"/>
              <a:gd name="connsiteY38" fmla="*/ 3367523 h 3510398"/>
              <a:gd name="connsiteX39" fmla="*/ 1005456 w 6393622"/>
              <a:gd name="connsiteY39" fmla="*/ 3405623 h 3510398"/>
              <a:gd name="connsiteX40" fmla="*/ 1072131 w 6393622"/>
              <a:gd name="connsiteY40" fmla="*/ 3434198 h 3510398"/>
              <a:gd name="connsiteX41" fmla="*/ 1157856 w 6393622"/>
              <a:gd name="connsiteY41" fmla="*/ 3472298 h 3510398"/>
              <a:gd name="connsiteX42" fmla="*/ 1215006 w 6393622"/>
              <a:gd name="connsiteY42" fmla="*/ 3481823 h 3510398"/>
              <a:gd name="connsiteX43" fmla="*/ 1338831 w 6393622"/>
              <a:gd name="connsiteY43" fmla="*/ 3510398 h 3510398"/>
              <a:gd name="connsiteX44" fmla="*/ 1567431 w 6393622"/>
              <a:gd name="connsiteY44" fmla="*/ 3500873 h 3510398"/>
              <a:gd name="connsiteX45" fmla="*/ 1596006 w 6393622"/>
              <a:gd name="connsiteY45" fmla="*/ 3491348 h 3510398"/>
              <a:gd name="connsiteX46" fmla="*/ 1700781 w 6393622"/>
              <a:gd name="connsiteY46" fmla="*/ 3472298 h 3510398"/>
              <a:gd name="connsiteX47" fmla="*/ 1729356 w 6393622"/>
              <a:gd name="connsiteY47" fmla="*/ 3443723 h 3510398"/>
              <a:gd name="connsiteX48" fmla="*/ 1757931 w 6393622"/>
              <a:gd name="connsiteY48" fmla="*/ 3434198 h 3510398"/>
              <a:gd name="connsiteX49" fmla="*/ 1862706 w 6393622"/>
              <a:gd name="connsiteY49" fmla="*/ 3396098 h 3510398"/>
              <a:gd name="connsiteX50" fmla="*/ 1948431 w 6393622"/>
              <a:gd name="connsiteY50" fmla="*/ 3338948 h 3510398"/>
              <a:gd name="connsiteX51" fmla="*/ 2081781 w 6393622"/>
              <a:gd name="connsiteY51" fmla="*/ 3262748 h 3510398"/>
              <a:gd name="connsiteX52" fmla="*/ 2100831 w 6393622"/>
              <a:gd name="connsiteY52" fmla="*/ 3234173 h 3510398"/>
              <a:gd name="connsiteX53" fmla="*/ 2177031 w 6393622"/>
              <a:gd name="connsiteY53" fmla="*/ 3186548 h 3510398"/>
              <a:gd name="connsiteX54" fmla="*/ 2310381 w 6393622"/>
              <a:gd name="connsiteY54" fmla="*/ 3043673 h 3510398"/>
              <a:gd name="connsiteX55" fmla="*/ 2358006 w 6393622"/>
              <a:gd name="connsiteY55" fmla="*/ 3005573 h 3510398"/>
              <a:gd name="connsiteX56" fmla="*/ 2386581 w 6393622"/>
              <a:gd name="connsiteY56" fmla="*/ 2986523 h 3510398"/>
              <a:gd name="connsiteX57" fmla="*/ 2491356 w 6393622"/>
              <a:gd name="connsiteY57" fmla="*/ 2862698 h 3510398"/>
              <a:gd name="connsiteX58" fmla="*/ 2529456 w 6393622"/>
              <a:gd name="connsiteY58" fmla="*/ 2824598 h 3510398"/>
              <a:gd name="connsiteX59" fmla="*/ 2596131 w 6393622"/>
              <a:gd name="connsiteY59" fmla="*/ 2748398 h 3510398"/>
              <a:gd name="connsiteX60" fmla="*/ 2624706 w 6393622"/>
              <a:gd name="connsiteY60" fmla="*/ 2719823 h 3510398"/>
              <a:gd name="connsiteX61" fmla="*/ 2691381 w 6393622"/>
              <a:gd name="connsiteY61" fmla="*/ 2634098 h 3510398"/>
              <a:gd name="connsiteX62" fmla="*/ 2786631 w 6393622"/>
              <a:gd name="connsiteY62" fmla="*/ 2529323 h 3510398"/>
              <a:gd name="connsiteX63" fmla="*/ 2834256 w 6393622"/>
              <a:gd name="connsiteY63" fmla="*/ 2500748 h 3510398"/>
              <a:gd name="connsiteX64" fmla="*/ 2948556 w 6393622"/>
              <a:gd name="connsiteY64" fmla="*/ 2424548 h 3510398"/>
              <a:gd name="connsiteX65" fmla="*/ 3015231 w 6393622"/>
              <a:gd name="connsiteY65" fmla="*/ 2395973 h 3510398"/>
              <a:gd name="connsiteX66" fmla="*/ 3177156 w 6393622"/>
              <a:gd name="connsiteY66" fmla="*/ 2357873 h 3510398"/>
              <a:gd name="connsiteX67" fmla="*/ 3377181 w 6393622"/>
              <a:gd name="connsiteY67" fmla="*/ 2348348 h 3510398"/>
              <a:gd name="connsiteX68" fmla="*/ 3605781 w 6393622"/>
              <a:gd name="connsiteY68" fmla="*/ 2329298 h 3510398"/>
              <a:gd name="connsiteX69" fmla="*/ 3908171 w 6393622"/>
              <a:gd name="connsiteY69" fmla="*/ 2418351 h 3510398"/>
              <a:gd name="connsiteX70" fmla="*/ 6009524 w 6393622"/>
              <a:gd name="connsiteY70" fmla="*/ 2710069 h 3510398"/>
              <a:gd name="connsiteX71" fmla="*/ 6393622 w 6393622"/>
              <a:gd name="connsiteY71" fmla="*/ 1976414 h 3510398"/>
              <a:gd name="connsiteX72" fmla="*/ 6039591 w 6393622"/>
              <a:gd name="connsiteY72" fmla="*/ 1700877 h 3510398"/>
              <a:gd name="connsiteX73" fmla="*/ 5468205 w 6393622"/>
              <a:gd name="connsiteY73" fmla="*/ 1631219 h 3510398"/>
              <a:gd name="connsiteX74" fmla="*/ 4943297 w 6393622"/>
              <a:gd name="connsiteY74" fmla="*/ 1563396 h 3510398"/>
              <a:gd name="connsiteX75" fmla="*/ 3571504 w 6393622"/>
              <a:gd name="connsiteY75" fmla="*/ 848509 h 3510398"/>
              <a:gd name="connsiteX76" fmla="*/ 2642459 w 6393622"/>
              <a:gd name="connsiteY76" fmla="*/ 103442 h 3510398"/>
              <a:gd name="connsiteX77" fmla="*/ 2043681 w 6393622"/>
              <a:gd name="connsiteY77" fmla="*/ 5198 h 3510398"/>
              <a:gd name="connsiteX78" fmla="*/ 1815081 w 6393622"/>
              <a:gd name="connsiteY78" fmla="*/ 14723 h 3510398"/>
              <a:gd name="connsiteX79" fmla="*/ 1453131 w 6393622"/>
              <a:gd name="connsiteY79" fmla="*/ 33773 h 3510398"/>
              <a:gd name="connsiteX80" fmla="*/ 1386456 w 6393622"/>
              <a:gd name="connsiteY80" fmla="*/ 43298 h 3510398"/>
              <a:gd name="connsiteX81" fmla="*/ 1281681 w 6393622"/>
              <a:gd name="connsiteY81" fmla="*/ 52823 h 3510398"/>
              <a:gd name="connsiteX82" fmla="*/ 1224531 w 6393622"/>
              <a:gd name="connsiteY82" fmla="*/ 62348 h 3510398"/>
              <a:gd name="connsiteX83" fmla="*/ 1176906 w 6393622"/>
              <a:gd name="connsiteY83"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538731 w 6393622"/>
              <a:gd name="connsiteY12" fmla="*/ 576698 h 3510398"/>
              <a:gd name="connsiteX13" fmla="*/ 772452 w 6393622"/>
              <a:gd name="connsiteY13" fmla="*/ 691218 h 3510398"/>
              <a:gd name="connsiteX14" fmla="*/ 1015698 w 6393622"/>
              <a:gd name="connsiteY14" fmla="*/ 1290305 h 3510398"/>
              <a:gd name="connsiteX15" fmla="*/ 1412950 w 6393622"/>
              <a:gd name="connsiteY15" fmla="*/ 1827356 h 3510398"/>
              <a:gd name="connsiteX16" fmla="*/ 91056 w 6393622"/>
              <a:gd name="connsiteY16" fmla="*/ 1967348 h 3510398"/>
              <a:gd name="connsiteX17" fmla="*/ 119631 w 6393622"/>
              <a:gd name="connsiteY17" fmla="*/ 2091173 h 3510398"/>
              <a:gd name="connsiteX18" fmla="*/ 138681 w 6393622"/>
              <a:gd name="connsiteY18" fmla="*/ 2129273 h 3510398"/>
              <a:gd name="connsiteX19" fmla="*/ 157731 w 6393622"/>
              <a:gd name="connsiteY19" fmla="*/ 2195948 h 3510398"/>
              <a:gd name="connsiteX20" fmla="*/ 176781 w 6393622"/>
              <a:gd name="connsiteY20" fmla="*/ 2319773 h 3510398"/>
              <a:gd name="connsiteX21" fmla="*/ 205356 w 6393622"/>
              <a:gd name="connsiteY21" fmla="*/ 2415023 h 3510398"/>
              <a:gd name="connsiteX22" fmla="*/ 243456 w 6393622"/>
              <a:gd name="connsiteY22" fmla="*/ 2548373 h 3510398"/>
              <a:gd name="connsiteX23" fmla="*/ 262506 w 6393622"/>
              <a:gd name="connsiteY23" fmla="*/ 2586473 h 3510398"/>
              <a:gd name="connsiteX24" fmla="*/ 291081 w 6393622"/>
              <a:gd name="connsiteY24" fmla="*/ 2681723 h 3510398"/>
              <a:gd name="connsiteX25" fmla="*/ 310131 w 6393622"/>
              <a:gd name="connsiteY25" fmla="*/ 2738873 h 3510398"/>
              <a:gd name="connsiteX26" fmla="*/ 338706 w 6393622"/>
              <a:gd name="connsiteY26" fmla="*/ 2786498 h 3510398"/>
              <a:gd name="connsiteX27" fmla="*/ 462531 w 6393622"/>
              <a:gd name="connsiteY27" fmla="*/ 2948423 h 3510398"/>
              <a:gd name="connsiteX28" fmla="*/ 519681 w 6393622"/>
              <a:gd name="connsiteY28" fmla="*/ 3024623 h 3510398"/>
              <a:gd name="connsiteX29" fmla="*/ 557781 w 6393622"/>
              <a:gd name="connsiteY29" fmla="*/ 3053198 h 3510398"/>
              <a:gd name="connsiteX30" fmla="*/ 643506 w 6393622"/>
              <a:gd name="connsiteY30" fmla="*/ 3157973 h 3510398"/>
              <a:gd name="connsiteX31" fmla="*/ 672081 w 6393622"/>
              <a:gd name="connsiteY31" fmla="*/ 3177023 h 3510398"/>
              <a:gd name="connsiteX32" fmla="*/ 700656 w 6393622"/>
              <a:gd name="connsiteY32" fmla="*/ 3215123 h 3510398"/>
              <a:gd name="connsiteX33" fmla="*/ 814956 w 6393622"/>
              <a:gd name="connsiteY33" fmla="*/ 3291323 h 3510398"/>
              <a:gd name="connsiteX34" fmla="*/ 853056 w 6393622"/>
              <a:gd name="connsiteY34" fmla="*/ 3319898 h 3510398"/>
              <a:gd name="connsiteX35" fmla="*/ 881631 w 6393622"/>
              <a:gd name="connsiteY35" fmla="*/ 3329423 h 3510398"/>
              <a:gd name="connsiteX36" fmla="*/ 910206 w 6393622"/>
              <a:gd name="connsiteY36" fmla="*/ 3357998 h 3510398"/>
              <a:gd name="connsiteX37" fmla="*/ 938781 w 6393622"/>
              <a:gd name="connsiteY37" fmla="*/ 3367523 h 3510398"/>
              <a:gd name="connsiteX38" fmla="*/ 1005456 w 6393622"/>
              <a:gd name="connsiteY38" fmla="*/ 3405623 h 3510398"/>
              <a:gd name="connsiteX39" fmla="*/ 1072131 w 6393622"/>
              <a:gd name="connsiteY39" fmla="*/ 3434198 h 3510398"/>
              <a:gd name="connsiteX40" fmla="*/ 1157856 w 6393622"/>
              <a:gd name="connsiteY40" fmla="*/ 3472298 h 3510398"/>
              <a:gd name="connsiteX41" fmla="*/ 1215006 w 6393622"/>
              <a:gd name="connsiteY41" fmla="*/ 3481823 h 3510398"/>
              <a:gd name="connsiteX42" fmla="*/ 1338831 w 6393622"/>
              <a:gd name="connsiteY42" fmla="*/ 3510398 h 3510398"/>
              <a:gd name="connsiteX43" fmla="*/ 1567431 w 6393622"/>
              <a:gd name="connsiteY43" fmla="*/ 3500873 h 3510398"/>
              <a:gd name="connsiteX44" fmla="*/ 1596006 w 6393622"/>
              <a:gd name="connsiteY44" fmla="*/ 3491348 h 3510398"/>
              <a:gd name="connsiteX45" fmla="*/ 1700781 w 6393622"/>
              <a:gd name="connsiteY45" fmla="*/ 3472298 h 3510398"/>
              <a:gd name="connsiteX46" fmla="*/ 1729356 w 6393622"/>
              <a:gd name="connsiteY46" fmla="*/ 3443723 h 3510398"/>
              <a:gd name="connsiteX47" fmla="*/ 1757931 w 6393622"/>
              <a:gd name="connsiteY47" fmla="*/ 3434198 h 3510398"/>
              <a:gd name="connsiteX48" fmla="*/ 1862706 w 6393622"/>
              <a:gd name="connsiteY48" fmla="*/ 3396098 h 3510398"/>
              <a:gd name="connsiteX49" fmla="*/ 1948431 w 6393622"/>
              <a:gd name="connsiteY49" fmla="*/ 3338948 h 3510398"/>
              <a:gd name="connsiteX50" fmla="*/ 2081781 w 6393622"/>
              <a:gd name="connsiteY50" fmla="*/ 3262748 h 3510398"/>
              <a:gd name="connsiteX51" fmla="*/ 2100831 w 6393622"/>
              <a:gd name="connsiteY51" fmla="*/ 3234173 h 3510398"/>
              <a:gd name="connsiteX52" fmla="*/ 2177031 w 6393622"/>
              <a:gd name="connsiteY52" fmla="*/ 3186548 h 3510398"/>
              <a:gd name="connsiteX53" fmla="*/ 2310381 w 6393622"/>
              <a:gd name="connsiteY53" fmla="*/ 3043673 h 3510398"/>
              <a:gd name="connsiteX54" fmla="*/ 2358006 w 6393622"/>
              <a:gd name="connsiteY54" fmla="*/ 3005573 h 3510398"/>
              <a:gd name="connsiteX55" fmla="*/ 2386581 w 6393622"/>
              <a:gd name="connsiteY55" fmla="*/ 2986523 h 3510398"/>
              <a:gd name="connsiteX56" fmla="*/ 2491356 w 6393622"/>
              <a:gd name="connsiteY56" fmla="*/ 2862698 h 3510398"/>
              <a:gd name="connsiteX57" fmla="*/ 2529456 w 6393622"/>
              <a:gd name="connsiteY57" fmla="*/ 2824598 h 3510398"/>
              <a:gd name="connsiteX58" fmla="*/ 2596131 w 6393622"/>
              <a:gd name="connsiteY58" fmla="*/ 2748398 h 3510398"/>
              <a:gd name="connsiteX59" fmla="*/ 2624706 w 6393622"/>
              <a:gd name="connsiteY59" fmla="*/ 2719823 h 3510398"/>
              <a:gd name="connsiteX60" fmla="*/ 2691381 w 6393622"/>
              <a:gd name="connsiteY60" fmla="*/ 2634098 h 3510398"/>
              <a:gd name="connsiteX61" fmla="*/ 2786631 w 6393622"/>
              <a:gd name="connsiteY61" fmla="*/ 2529323 h 3510398"/>
              <a:gd name="connsiteX62" fmla="*/ 2834256 w 6393622"/>
              <a:gd name="connsiteY62" fmla="*/ 2500748 h 3510398"/>
              <a:gd name="connsiteX63" fmla="*/ 2948556 w 6393622"/>
              <a:gd name="connsiteY63" fmla="*/ 2424548 h 3510398"/>
              <a:gd name="connsiteX64" fmla="*/ 3015231 w 6393622"/>
              <a:gd name="connsiteY64" fmla="*/ 2395973 h 3510398"/>
              <a:gd name="connsiteX65" fmla="*/ 3177156 w 6393622"/>
              <a:gd name="connsiteY65" fmla="*/ 2357873 h 3510398"/>
              <a:gd name="connsiteX66" fmla="*/ 3377181 w 6393622"/>
              <a:gd name="connsiteY66" fmla="*/ 2348348 h 3510398"/>
              <a:gd name="connsiteX67" fmla="*/ 3605781 w 6393622"/>
              <a:gd name="connsiteY67" fmla="*/ 2329298 h 3510398"/>
              <a:gd name="connsiteX68" fmla="*/ 3908171 w 6393622"/>
              <a:gd name="connsiteY68" fmla="*/ 2418351 h 3510398"/>
              <a:gd name="connsiteX69" fmla="*/ 6009524 w 6393622"/>
              <a:gd name="connsiteY69" fmla="*/ 2710069 h 3510398"/>
              <a:gd name="connsiteX70" fmla="*/ 6393622 w 6393622"/>
              <a:gd name="connsiteY70" fmla="*/ 1976414 h 3510398"/>
              <a:gd name="connsiteX71" fmla="*/ 6039591 w 6393622"/>
              <a:gd name="connsiteY71" fmla="*/ 1700877 h 3510398"/>
              <a:gd name="connsiteX72" fmla="*/ 5468205 w 6393622"/>
              <a:gd name="connsiteY72" fmla="*/ 1631219 h 3510398"/>
              <a:gd name="connsiteX73" fmla="*/ 4943297 w 6393622"/>
              <a:gd name="connsiteY73" fmla="*/ 1563396 h 3510398"/>
              <a:gd name="connsiteX74" fmla="*/ 3571504 w 6393622"/>
              <a:gd name="connsiteY74" fmla="*/ 848509 h 3510398"/>
              <a:gd name="connsiteX75" fmla="*/ 2642459 w 6393622"/>
              <a:gd name="connsiteY75" fmla="*/ 103442 h 3510398"/>
              <a:gd name="connsiteX76" fmla="*/ 2043681 w 6393622"/>
              <a:gd name="connsiteY76" fmla="*/ 5198 h 3510398"/>
              <a:gd name="connsiteX77" fmla="*/ 1815081 w 6393622"/>
              <a:gd name="connsiteY77" fmla="*/ 14723 h 3510398"/>
              <a:gd name="connsiteX78" fmla="*/ 1453131 w 6393622"/>
              <a:gd name="connsiteY78" fmla="*/ 33773 h 3510398"/>
              <a:gd name="connsiteX79" fmla="*/ 1386456 w 6393622"/>
              <a:gd name="connsiteY79" fmla="*/ 43298 h 3510398"/>
              <a:gd name="connsiteX80" fmla="*/ 1281681 w 6393622"/>
              <a:gd name="connsiteY80" fmla="*/ 52823 h 3510398"/>
              <a:gd name="connsiteX81" fmla="*/ 1224531 w 6393622"/>
              <a:gd name="connsiteY81" fmla="*/ 62348 h 3510398"/>
              <a:gd name="connsiteX82" fmla="*/ 1176906 w 6393622"/>
              <a:gd name="connsiteY82"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567306 w 6393622"/>
              <a:gd name="connsiteY11" fmla="*/ 519548 h 3510398"/>
              <a:gd name="connsiteX12" fmla="*/ 772452 w 6393622"/>
              <a:gd name="connsiteY12" fmla="*/ 691218 h 3510398"/>
              <a:gd name="connsiteX13" fmla="*/ 1015698 w 6393622"/>
              <a:gd name="connsiteY13" fmla="*/ 1290305 h 3510398"/>
              <a:gd name="connsiteX14" fmla="*/ 1412950 w 6393622"/>
              <a:gd name="connsiteY14" fmla="*/ 1827356 h 3510398"/>
              <a:gd name="connsiteX15" fmla="*/ 91056 w 6393622"/>
              <a:gd name="connsiteY15" fmla="*/ 1967348 h 3510398"/>
              <a:gd name="connsiteX16" fmla="*/ 119631 w 6393622"/>
              <a:gd name="connsiteY16" fmla="*/ 2091173 h 3510398"/>
              <a:gd name="connsiteX17" fmla="*/ 138681 w 6393622"/>
              <a:gd name="connsiteY17" fmla="*/ 2129273 h 3510398"/>
              <a:gd name="connsiteX18" fmla="*/ 157731 w 6393622"/>
              <a:gd name="connsiteY18" fmla="*/ 2195948 h 3510398"/>
              <a:gd name="connsiteX19" fmla="*/ 176781 w 6393622"/>
              <a:gd name="connsiteY19" fmla="*/ 2319773 h 3510398"/>
              <a:gd name="connsiteX20" fmla="*/ 205356 w 6393622"/>
              <a:gd name="connsiteY20" fmla="*/ 2415023 h 3510398"/>
              <a:gd name="connsiteX21" fmla="*/ 243456 w 6393622"/>
              <a:gd name="connsiteY21" fmla="*/ 2548373 h 3510398"/>
              <a:gd name="connsiteX22" fmla="*/ 262506 w 6393622"/>
              <a:gd name="connsiteY22" fmla="*/ 2586473 h 3510398"/>
              <a:gd name="connsiteX23" fmla="*/ 291081 w 6393622"/>
              <a:gd name="connsiteY23" fmla="*/ 2681723 h 3510398"/>
              <a:gd name="connsiteX24" fmla="*/ 310131 w 6393622"/>
              <a:gd name="connsiteY24" fmla="*/ 2738873 h 3510398"/>
              <a:gd name="connsiteX25" fmla="*/ 338706 w 6393622"/>
              <a:gd name="connsiteY25" fmla="*/ 2786498 h 3510398"/>
              <a:gd name="connsiteX26" fmla="*/ 462531 w 6393622"/>
              <a:gd name="connsiteY26" fmla="*/ 2948423 h 3510398"/>
              <a:gd name="connsiteX27" fmla="*/ 519681 w 6393622"/>
              <a:gd name="connsiteY27" fmla="*/ 3024623 h 3510398"/>
              <a:gd name="connsiteX28" fmla="*/ 557781 w 6393622"/>
              <a:gd name="connsiteY28" fmla="*/ 3053198 h 3510398"/>
              <a:gd name="connsiteX29" fmla="*/ 643506 w 6393622"/>
              <a:gd name="connsiteY29" fmla="*/ 3157973 h 3510398"/>
              <a:gd name="connsiteX30" fmla="*/ 672081 w 6393622"/>
              <a:gd name="connsiteY30" fmla="*/ 3177023 h 3510398"/>
              <a:gd name="connsiteX31" fmla="*/ 700656 w 6393622"/>
              <a:gd name="connsiteY31" fmla="*/ 3215123 h 3510398"/>
              <a:gd name="connsiteX32" fmla="*/ 814956 w 6393622"/>
              <a:gd name="connsiteY32" fmla="*/ 3291323 h 3510398"/>
              <a:gd name="connsiteX33" fmla="*/ 853056 w 6393622"/>
              <a:gd name="connsiteY33" fmla="*/ 3319898 h 3510398"/>
              <a:gd name="connsiteX34" fmla="*/ 881631 w 6393622"/>
              <a:gd name="connsiteY34" fmla="*/ 3329423 h 3510398"/>
              <a:gd name="connsiteX35" fmla="*/ 910206 w 6393622"/>
              <a:gd name="connsiteY35" fmla="*/ 3357998 h 3510398"/>
              <a:gd name="connsiteX36" fmla="*/ 938781 w 6393622"/>
              <a:gd name="connsiteY36" fmla="*/ 3367523 h 3510398"/>
              <a:gd name="connsiteX37" fmla="*/ 1005456 w 6393622"/>
              <a:gd name="connsiteY37" fmla="*/ 3405623 h 3510398"/>
              <a:gd name="connsiteX38" fmla="*/ 1072131 w 6393622"/>
              <a:gd name="connsiteY38" fmla="*/ 3434198 h 3510398"/>
              <a:gd name="connsiteX39" fmla="*/ 1157856 w 6393622"/>
              <a:gd name="connsiteY39" fmla="*/ 3472298 h 3510398"/>
              <a:gd name="connsiteX40" fmla="*/ 1215006 w 6393622"/>
              <a:gd name="connsiteY40" fmla="*/ 3481823 h 3510398"/>
              <a:gd name="connsiteX41" fmla="*/ 1338831 w 6393622"/>
              <a:gd name="connsiteY41" fmla="*/ 3510398 h 3510398"/>
              <a:gd name="connsiteX42" fmla="*/ 1567431 w 6393622"/>
              <a:gd name="connsiteY42" fmla="*/ 3500873 h 3510398"/>
              <a:gd name="connsiteX43" fmla="*/ 1596006 w 6393622"/>
              <a:gd name="connsiteY43" fmla="*/ 3491348 h 3510398"/>
              <a:gd name="connsiteX44" fmla="*/ 1700781 w 6393622"/>
              <a:gd name="connsiteY44" fmla="*/ 3472298 h 3510398"/>
              <a:gd name="connsiteX45" fmla="*/ 1729356 w 6393622"/>
              <a:gd name="connsiteY45" fmla="*/ 3443723 h 3510398"/>
              <a:gd name="connsiteX46" fmla="*/ 1757931 w 6393622"/>
              <a:gd name="connsiteY46" fmla="*/ 3434198 h 3510398"/>
              <a:gd name="connsiteX47" fmla="*/ 1862706 w 6393622"/>
              <a:gd name="connsiteY47" fmla="*/ 3396098 h 3510398"/>
              <a:gd name="connsiteX48" fmla="*/ 1948431 w 6393622"/>
              <a:gd name="connsiteY48" fmla="*/ 3338948 h 3510398"/>
              <a:gd name="connsiteX49" fmla="*/ 2081781 w 6393622"/>
              <a:gd name="connsiteY49" fmla="*/ 3262748 h 3510398"/>
              <a:gd name="connsiteX50" fmla="*/ 2100831 w 6393622"/>
              <a:gd name="connsiteY50" fmla="*/ 3234173 h 3510398"/>
              <a:gd name="connsiteX51" fmla="*/ 2177031 w 6393622"/>
              <a:gd name="connsiteY51" fmla="*/ 3186548 h 3510398"/>
              <a:gd name="connsiteX52" fmla="*/ 2310381 w 6393622"/>
              <a:gd name="connsiteY52" fmla="*/ 3043673 h 3510398"/>
              <a:gd name="connsiteX53" fmla="*/ 2358006 w 6393622"/>
              <a:gd name="connsiteY53" fmla="*/ 3005573 h 3510398"/>
              <a:gd name="connsiteX54" fmla="*/ 2386581 w 6393622"/>
              <a:gd name="connsiteY54" fmla="*/ 2986523 h 3510398"/>
              <a:gd name="connsiteX55" fmla="*/ 2491356 w 6393622"/>
              <a:gd name="connsiteY55" fmla="*/ 2862698 h 3510398"/>
              <a:gd name="connsiteX56" fmla="*/ 2529456 w 6393622"/>
              <a:gd name="connsiteY56" fmla="*/ 2824598 h 3510398"/>
              <a:gd name="connsiteX57" fmla="*/ 2596131 w 6393622"/>
              <a:gd name="connsiteY57" fmla="*/ 2748398 h 3510398"/>
              <a:gd name="connsiteX58" fmla="*/ 2624706 w 6393622"/>
              <a:gd name="connsiteY58" fmla="*/ 2719823 h 3510398"/>
              <a:gd name="connsiteX59" fmla="*/ 2691381 w 6393622"/>
              <a:gd name="connsiteY59" fmla="*/ 2634098 h 3510398"/>
              <a:gd name="connsiteX60" fmla="*/ 2786631 w 6393622"/>
              <a:gd name="connsiteY60" fmla="*/ 2529323 h 3510398"/>
              <a:gd name="connsiteX61" fmla="*/ 2834256 w 6393622"/>
              <a:gd name="connsiteY61" fmla="*/ 2500748 h 3510398"/>
              <a:gd name="connsiteX62" fmla="*/ 2948556 w 6393622"/>
              <a:gd name="connsiteY62" fmla="*/ 2424548 h 3510398"/>
              <a:gd name="connsiteX63" fmla="*/ 3015231 w 6393622"/>
              <a:gd name="connsiteY63" fmla="*/ 2395973 h 3510398"/>
              <a:gd name="connsiteX64" fmla="*/ 3177156 w 6393622"/>
              <a:gd name="connsiteY64" fmla="*/ 2357873 h 3510398"/>
              <a:gd name="connsiteX65" fmla="*/ 3377181 w 6393622"/>
              <a:gd name="connsiteY65" fmla="*/ 2348348 h 3510398"/>
              <a:gd name="connsiteX66" fmla="*/ 3605781 w 6393622"/>
              <a:gd name="connsiteY66" fmla="*/ 2329298 h 3510398"/>
              <a:gd name="connsiteX67" fmla="*/ 3908171 w 6393622"/>
              <a:gd name="connsiteY67" fmla="*/ 2418351 h 3510398"/>
              <a:gd name="connsiteX68" fmla="*/ 6009524 w 6393622"/>
              <a:gd name="connsiteY68" fmla="*/ 2710069 h 3510398"/>
              <a:gd name="connsiteX69" fmla="*/ 6393622 w 6393622"/>
              <a:gd name="connsiteY69" fmla="*/ 1976414 h 3510398"/>
              <a:gd name="connsiteX70" fmla="*/ 6039591 w 6393622"/>
              <a:gd name="connsiteY70" fmla="*/ 1700877 h 3510398"/>
              <a:gd name="connsiteX71" fmla="*/ 5468205 w 6393622"/>
              <a:gd name="connsiteY71" fmla="*/ 1631219 h 3510398"/>
              <a:gd name="connsiteX72" fmla="*/ 4943297 w 6393622"/>
              <a:gd name="connsiteY72" fmla="*/ 1563396 h 3510398"/>
              <a:gd name="connsiteX73" fmla="*/ 3571504 w 6393622"/>
              <a:gd name="connsiteY73" fmla="*/ 848509 h 3510398"/>
              <a:gd name="connsiteX74" fmla="*/ 2642459 w 6393622"/>
              <a:gd name="connsiteY74" fmla="*/ 103442 h 3510398"/>
              <a:gd name="connsiteX75" fmla="*/ 2043681 w 6393622"/>
              <a:gd name="connsiteY75" fmla="*/ 5198 h 3510398"/>
              <a:gd name="connsiteX76" fmla="*/ 1815081 w 6393622"/>
              <a:gd name="connsiteY76" fmla="*/ 14723 h 3510398"/>
              <a:gd name="connsiteX77" fmla="*/ 1453131 w 6393622"/>
              <a:gd name="connsiteY77" fmla="*/ 33773 h 3510398"/>
              <a:gd name="connsiteX78" fmla="*/ 1386456 w 6393622"/>
              <a:gd name="connsiteY78" fmla="*/ 43298 h 3510398"/>
              <a:gd name="connsiteX79" fmla="*/ 1281681 w 6393622"/>
              <a:gd name="connsiteY79" fmla="*/ 52823 h 3510398"/>
              <a:gd name="connsiteX80" fmla="*/ 1224531 w 6393622"/>
              <a:gd name="connsiteY80" fmla="*/ 62348 h 3510398"/>
              <a:gd name="connsiteX81" fmla="*/ 1176906 w 6393622"/>
              <a:gd name="connsiteY81"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605406 w 6393622"/>
              <a:gd name="connsiteY10" fmla="*/ 452873 h 3510398"/>
              <a:gd name="connsiteX11" fmla="*/ 772452 w 6393622"/>
              <a:gd name="connsiteY11" fmla="*/ 691218 h 3510398"/>
              <a:gd name="connsiteX12" fmla="*/ 1015698 w 6393622"/>
              <a:gd name="connsiteY12" fmla="*/ 1290305 h 3510398"/>
              <a:gd name="connsiteX13" fmla="*/ 1412950 w 6393622"/>
              <a:gd name="connsiteY13" fmla="*/ 1827356 h 3510398"/>
              <a:gd name="connsiteX14" fmla="*/ 91056 w 6393622"/>
              <a:gd name="connsiteY14" fmla="*/ 1967348 h 3510398"/>
              <a:gd name="connsiteX15" fmla="*/ 119631 w 6393622"/>
              <a:gd name="connsiteY15" fmla="*/ 2091173 h 3510398"/>
              <a:gd name="connsiteX16" fmla="*/ 138681 w 6393622"/>
              <a:gd name="connsiteY16" fmla="*/ 2129273 h 3510398"/>
              <a:gd name="connsiteX17" fmla="*/ 157731 w 6393622"/>
              <a:gd name="connsiteY17" fmla="*/ 2195948 h 3510398"/>
              <a:gd name="connsiteX18" fmla="*/ 176781 w 6393622"/>
              <a:gd name="connsiteY18" fmla="*/ 2319773 h 3510398"/>
              <a:gd name="connsiteX19" fmla="*/ 205356 w 6393622"/>
              <a:gd name="connsiteY19" fmla="*/ 2415023 h 3510398"/>
              <a:gd name="connsiteX20" fmla="*/ 243456 w 6393622"/>
              <a:gd name="connsiteY20" fmla="*/ 2548373 h 3510398"/>
              <a:gd name="connsiteX21" fmla="*/ 262506 w 6393622"/>
              <a:gd name="connsiteY21" fmla="*/ 2586473 h 3510398"/>
              <a:gd name="connsiteX22" fmla="*/ 291081 w 6393622"/>
              <a:gd name="connsiteY22" fmla="*/ 2681723 h 3510398"/>
              <a:gd name="connsiteX23" fmla="*/ 310131 w 6393622"/>
              <a:gd name="connsiteY23" fmla="*/ 2738873 h 3510398"/>
              <a:gd name="connsiteX24" fmla="*/ 338706 w 6393622"/>
              <a:gd name="connsiteY24" fmla="*/ 2786498 h 3510398"/>
              <a:gd name="connsiteX25" fmla="*/ 462531 w 6393622"/>
              <a:gd name="connsiteY25" fmla="*/ 2948423 h 3510398"/>
              <a:gd name="connsiteX26" fmla="*/ 519681 w 6393622"/>
              <a:gd name="connsiteY26" fmla="*/ 3024623 h 3510398"/>
              <a:gd name="connsiteX27" fmla="*/ 557781 w 6393622"/>
              <a:gd name="connsiteY27" fmla="*/ 3053198 h 3510398"/>
              <a:gd name="connsiteX28" fmla="*/ 643506 w 6393622"/>
              <a:gd name="connsiteY28" fmla="*/ 3157973 h 3510398"/>
              <a:gd name="connsiteX29" fmla="*/ 672081 w 6393622"/>
              <a:gd name="connsiteY29" fmla="*/ 3177023 h 3510398"/>
              <a:gd name="connsiteX30" fmla="*/ 700656 w 6393622"/>
              <a:gd name="connsiteY30" fmla="*/ 3215123 h 3510398"/>
              <a:gd name="connsiteX31" fmla="*/ 814956 w 6393622"/>
              <a:gd name="connsiteY31" fmla="*/ 3291323 h 3510398"/>
              <a:gd name="connsiteX32" fmla="*/ 853056 w 6393622"/>
              <a:gd name="connsiteY32" fmla="*/ 3319898 h 3510398"/>
              <a:gd name="connsiteX33" fmla="*/ 881631 w 6393622"/>
              <a:gd name="connsiteY33" fmla="*/ 3329423 h 3510398"/>
              <a:gd name="connsiteX34" fmla="*/ 910206 w 6393622"/>
              <a:gd name="connsiteY34" fmla="*/ 3357998 h 3510398"/>
              <a:gd name="connsiteX35" fmla="*/ 938781 w 6393622"/>
              <a:gd name="connsiteY35" fmla="*/ 3367523 h 3510398"/>
              <a:gd name="connsiteX36" fmla="*/ 1005456 w 6393622"/>
              <a:gd name="connsiteY36" fmla="*/ 3405623 h 3510398"/>
              <a:gd name="connsiteX37" fmla="*/ 1072131 w 6393622"/>
              <a:gd name="connsiteY37" fmla="*/ 3434198 h 3510398"/>
              <a:gd name="connsiteX38" fmla="*/ 1157856 w 6393622"/>
              <a:gd name="connsiteY38" fmla="*/ 3472298 h 3510398"/>
              <a:gd name="connsiteX39" fmla="*/ 1215006 w 6393622"/>
              <a:gd name="connsiteY39" fmla="*/ 3481823 h 3510398"/>
              <a:gd name="connsiteX40" fmla="*/ 1338831 w 6393622"/>
              <a:gd name="connsiteY40" fmla="*/ 3510398 h 3510398"/>
              <a:gd name="connsiteX41" fmla="*/ 1567431 w 6393622"/>
              <a:gd name="connsiteY41" fmla="*/ 3500873 h 3510398"/>
              <a:gd name="connsiteX42" fmla="*/ 1596006 w 6393622"/>
              <a:gd name="connsiteY42" fmla="*/ 3491348 h 3510398"/>
              <a:gd name="connsiteX43" fmla="*/ 1700781 w 6393622"/>
              <a:gd name="connsiteY43" fmla="*/ 3472298 h 3510398"/>
              <a:gd name="connsiteX44" fmla="*/ 1729356 w 6393622"/>
              <a:gd name="connsiteY44" fmla="*/ 3443723 h 3510398"/>
              <a:gd name="connsiteX45" fmla="*/ 1757931 w 6393622"/>
              <a:gd name="connsiteY45" fmla="*/ 3434198 h 3510398"/>
              <a:gd name="connsiteX46" fmla="*/ 1862706 w 6393622"/>
              <a:gd name="connsiteY46" fmla="*/ 3396098 h 3510398"/>
              <a:gd name="connsiteX47" fmla="*/ 1948431 w 6393622"/>
              <a:gd name="connsiteY47" fmla="*/ 3338948 h 3510398"/>
              <a:gd name="connsiteX48" fmla="*/ 2081781 w 6393622"/>
              <a:gd name="connsiteY48" fmla="*/ 3262748 h 3510398"/>
              <a:gd name="connsiteX49" fmla="*/ 2100831 w 6393622"/>
              <a:gd name="connsiteY49" fmla="*/ 3234173 h 3510398"/>
              <a:gd name="connsiteX50" fmla="*/ 2177031 w 6393622"/>
              <a:gd name="connsiteY50" fmla="*/ 3186548 h 3510398"/>
              <a:gd name="connsiteX51" fmla="*/ 2310381 w 6393622"/>
              <a:gd name="connsiteY51" fmla="*/ 3043673 h 3510398"/>
              <a:gd name="connsiteX52" fmla="*/ 2358006 w 6393622"/>
              <a:gd name="connsiteY52" fmla="*/ 3005573 h 3510398"/>
              <a:gd name="connsiteX53" fmla="*/ 2386581 w 6393622"/>
              <a:gd name="connsiteY53" fmla="*/ 2986523 h 3510398"/>
              <a:gd name="connsiteX54" fmla="*/ 2491356 w 6393622"/>
              <a:gd name="connsiteY54" fmla="*/ 2862698 h 3510398"/>
              <a:gd name="connsiteX55" fmla="*/ 2529456 w 6393622"/>
              <a:gd name="connsiteY55" fmla="*/ 2824598 h 3510398"/>
              <a:gd name="connsiteX56" fmla="*/ 2596131 w 6393622"/>
              <a:gd name="connsiteY56" fmla="*/ 2748398 h 3510398"/>
              <a:gd name="connsiteX57" fmla="*/ 2624706 w 6393622"/>
              <a:gd name="connsiteY57" fmla="*/ 2719823 h 3510398"/>
              <a:gd name="connsiteX58" fmla="*/ 2691381 w 6393622"/>
              <a:gd name="connsiteY58" fmla="*/ 2634098 h 3510398"/>
              <a:gd name="connsiteX59" fmla="*/ 2786631 w 6393622"/>
              <a:gd name="connsiteY59" fmla="*/ 2529323 h 3510398"/>
              <a:gd name="connsiteX60" fmla="*/ 2834256 w 6393622"/>
              <a:gd name="connsiteY60" fmla="*/ 2500748 h 3510398"/>
              <a:gd name="connsiteX61" fmla="*/ 2948556 w 6393622"/>
              <a:gd name="connsiteY61" fmla="*/ 2424548 h 3510398"/>
              <a:gd name="connsiteX62" fmla="*/ 3015231 w 6393622"/>
              <a:gd name="connsiteY62" fmla="*/ 2395973 h 3510398"/>
              <a:gd name="connsiteX63" fmla="*/ 3177156 w 6393622"/>
              <a:gd name="connsiteY63" fmla="*/ 2357873 h 3510398"/>
              <a:gd name="connsiteX64" fmla="*/ 3377181 w 6393622"/>
              <a:gd name="connsiteY64" fmla="*/ 2348348 h 3510398"/>
              <a:gd name="connsiteX65" fmla="*/ 3605781 w 6393622"/>
              <a:gd name="connsiteY65" fmla="*/ 2329298 h 3510398"/>
              <a:gd name="connsiteX66" fmla="*/ 3908171 w 6393622"/>
              <a:gd name="connsiteY66" fmla="*/ 2418351 h 3510398"/>
              <a:gd name="connsiteX67" fmla="*/ 6009524 w 6393622"/>
              <a:gd name="connsiteY67" fmla="*/ 2710069 h 3510398"/>
              <a:gd name="connsiteX68" fmla="*/ 6393622 w 6393622"/>
              <a:gd name="connsiteY68" fmla="*/ 1976414 h 3510398"/>
              <a:gd name="connsiteX69" fmla="*/ 6039591 w 6393622"/>
              <a:gd name="connsiteY69" fmla="*/ 1700877 h 3510398"/>
              <a:gd name="connsiteX70" fmla="*/ 5468205 w 6393622"/>
              <a:gd name="connsiteY70" fmla="*/ 1631219 h 3510398"/>
              <a:gd name="connsiteX71" fmla="*/ 4943297 w 6393622"/>
              <a:gd name="connsiteY71" fmla="*/ 1563396 h 3510398"/>
              <a:gd name="connsiteX72" fmla="*/ 3571504 w 6393622"/>
              <a:gd name="connsiteY72" fmla="*/ 848509 h 3510398"/>
              <a:gd name="connsiteX73" fmla="*/ 2642459 w 6393622"/>
              <a:gd name="connsiteY73" fmla="*/ 103442 h 3510398"/>
              <a:gd name="connsiteX74" fmla="*/ 2043681 w 6393622"/>
              <a:gd name="connsiteY74" fmla="*/ 5198 h 3510398"/>
              <a:gd name="connsiteX75" fmla="*/ 1815081 w 6393622"/>
              <a:gd name="connsiteY75" fmla="*/ 14723 h 3510398"/>
              <a:gd name="connsiteX76" fmla="*/ 1453131 w 6393622"/>
              <a:gd name="connsiteY76" fmla="*/ 33773 h 3510398"/>
              <a:gd name="connsiteX77" fmla="*/ 1386456 w 6393622"/>
              <a:gd name="connsiteY77" fmla="*/ 43298 h 3510398"/>
              <a:gd name="connsiteX78" fmla="*/ 1281681 w 6393622"/>
              <a:gd name="connsiteY78" fmla="*/ 52823 h 3510398"/>
              <a:gd name="connsiteX79" fmla="*/ 1224531 w 6393622"/>
              <a:gd name="connsiteY79" fmla="*/ 62348 h 3510398"/>
              <a:gd name="connsiteX80" fmla="*/ 1176906 w 6393622"/>
              <a:gd name="connsiteY80"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624456 w 6393622"/>
              <a:gd name="connsiteY9" fmla="*/ 424298 h 3510398"/>
              <a:gd name="connsiteX10" fmla="*/ 772452 w 6393622"/>
              <a:gd name="connsiteY10" fmla="*/ 691218 h 3510398"/>
              <a:gd name="connsiteX11" fmla="*/ 1015698 w 6393622"/>
              <a:gd name="connsiteY11" fmla="*/ 1290305 h 3510398"/>
              <a:gd name="connsiteX12" fmla="*/ 1412950 w 6393622"/>
              <a:gd name="connsiteY12" fmla="*/ 1827356 h 3510398"/>
              <a:gd name="connsiteX13" fmla="*/ 91056 w 6393622"/>
              <a:gd name="connsiteY13" fmla="*/ 1967348 h 3510398"/>
              <a:gd name="connsiteX14" fmla="*/ 119631 w 6393622"/>
              <a:gd name="connsiteY14" fmla="*/ 2091173 h 3510398"/>
              <a:gd name="connsiteX15" fmla="*/ 138681 w 6393622"/>
              <a:gd name="connsiteY15" fmla="*/ 2129273 h 3510398"/>
              <a:gd name="connsiteX16" fmla="*/ 157731 w 6393622"/>
              <a:gd name="connsiteY16" fmla="*/ 2195948 h 3510398"/>
              <a:gd name="connsiteX17" fmla="*/ 176781 w 6393622"/>
              <a:gd name="connsiteY17" fmla="*/ 2319773 h 3510398"/>
              <a:gd name="connsiteX18" fmla="*/ 205356 w 6393622"/>
              <a:gd name="connsiteY18" fmla="*/ 2415023 h 3510398"/>
              <a:gd name="connsiteX19" fmla="*/ 243456 w 6393622"/>
              <a:gd name="connsiteY19" fmla="*/ 2548373 h 3510398"/>
              <a:gd name="connsiteX20" fmla="*/ 262506 w 6393622"/>
              <a:gd name="connsiteY20" fmla="*/ 2586473 h 3510398"/>
              <a:gd name="connsiteX21" fmla="*/ 291081 w 6393622"/>
              <a:gd name="connsiteY21" fmla="*/ 2681723 h 3510398"/>
              <a:gd name="connsiteX22" fmla="*/ 310131 w 6393622"/>
              <a:gd name="connsiteY22" fmla="*/ 2738873 h 3510398"/>
              <a:gd name="connsiteX23" fmla="*/ 338706 w 6393622"/>
              <a:gd name="connsiteY23" fmla="*/ 2786498 h 3510398"/>
              <a:gd name="connsiteX24" fmla="*/ 462531 w 6393622"/>
              <a:gd name="connsiteY24" fmla="*/ 2948423 h 3510398"/>
              <a:gd name="connsiteX25" fmla="*/ 519681 w 6393622"/>
              <a:gd name="connsiteY25" fmla="*/ 3024623 h 3510398"/>
              <a:gd name="connsiteX26" fmla="*/ 557781 w 6393622"/>
              <a:gd name="connsiteY26" fmla="*/ 3053198 h 3510398"/>
              <a:gd name="connsiteX27" fmla="*/ 643506 w 6393622"/>
              <a:gd name="connsiteY27" fmla="*/ 3157973 h 3510398"/>
              <a:gd name="connsiteX28" fmla="*/ 672081 w 6393622"/>
              <a:gd name="connsiteY28" fmla="*/ 3177023 h 3510398"/>
              <a:gd name="connsiteX29" fmla="*/ 700656 w 6393622"/>
              <a:gd name="connsiteY29" fmla="*/ 3215123 h 3510398"/>
              <a:gd name="connsiteX30" fmla="*/ 814956 w 6393622"/>
              <a:gd name="connsiteY30" fmla="*/ 3291323 h 3510398"/>
              <a:gd name="connsiteX31" fmla="*/ 853056 w 6393622"/>
              <a:gd name="connsiteY31" fmla="*/ 3319898 h 3510398"/>
              <a:gd name="connsiteX32" fmla="*/ 881631 w 6393622"/>
              <a:gd name="connsiteY32" fmla="*/ 3329423 h 3510398"/>
              <a:gd name="connsiteX33" fmla="*/ 910206 w 6393622"/>
              <a:gd name="connsiteY33" fmla="*/ 3357998 h 3510398"/>
              <a:gd name="connsiteX34" fmla="*/ 938781 w 6393622"/>
              <a:gd name="connsiteY34" fmla="*/ 3367523 h 3510398"/>
              <a:gd name="connsiteX35" fmla="*/ 1005456 w 6393622"/>
              <a:gd name="connsiteY35" fmla="*/ 3405623 h 3510398"/>
              <a:gd name="connsiteX36" fmla="*/ 1072131 w 6393622"/>
              <a:gd name="connsiteY36" fmla="*/ 3434198 h 3510398"/>
              <a:gd name="connsiteX37" fmla="*/ 1157856 w 6393622"/>
              <a:gd name="connsiteY37" fmla="*/ 3472298 h 3510398"/>
              <a:gd name="connsiteX38" fmla="*/ 1215006 w 6393622"/>
              <a:gd name="connsiteY38" fmla="*/ 3481823 h 3510398"/>
              <a:gd name="connsiteX39" fmla="*/ 1338831 w 6393622"/>
              <a:gd name="connsiteY39" fmla="*/ 3510398 h 3510398"/>
              <a:gd name="connsiteX40" fmla="*/ 1567431 w 6393622"/>
              <a:gd name="connsiteY40" fmla="*/ 3500873 h 3510398"/>
              <a:gd name="connsiteX41" fmla="*/ 1596006 w 6393622"/>
              <a:gd name="connsiteY41" fmla="*/ 3491348 h 3510398"/>
              <a:gd name="connsiteX42" fmla="*/ 1700781 w 6393622"/>
              <a:gd name="connsiteY42" fmla="*/ 3472298 h 3510398"/>
              <a:gd name="connsiteX43" fmla="*/ 1729356 w 6393622"/>
              <a:gd name="connsiteY43" fmla="*/ 3443723 h 3510398"/>
              <a:gd name="connsiteX44" fmla="*/ 1757931 w 6393622"/>
              <a:gd name="connsiteY44" fmla="*/ 3434198 h 3510398"/>
              <a:gd name="connsiteX45" fmla="*/ 1862706 w 6393622"/>
              <a:gd name="connsiteY45" fmla="*/ 3396098 h 3510398"/>
              <a:gd name="connsiteX46" fmla="*/ 1948431 w 6393622"/>
              <a:gd name="connsiteY46" fmla="*/ 3338948 h 3510398"/>
              <a:gd name="connsiteX47" fmla="*/ 2081781 w 6393622"/>
              <a:gd name="connsiteY47" fmla="*/ 3262748 h 3510398"/>
              <a:gd name="connsiteX48" fmla="*/ 2100831 w 6393622"/>
              <a:gd name="connsiteY48" fmla="*/ 3234173 h 3510398"/>
              <a:gd name="connsiteX49" fmla="*/ 2177031 w 6393622"/>
              <a:gd name="connsiteY49" fmla="*/ 3186548 h 3510398"/>
              <a:gd name="connsiteX50" fmla="*/ 2310381 w 6393622"/>
              <a:gd name="connsiteY50" fmla="*/ 3043673 h 3510398"/>
              <a:gd name="connsiteX51" fmla="*/ 2358006 w 6393622"/>
              <a:gd name="connsiteY51" fmla="*/ 3005573 h 3510398"/>
              <a:gd name="connsiteX52" fmla="*/ 2386581 w 6393622"/>
              <a:gd name="connsiteY52" fmla="*/ 2986523 h 3510398"/>
              <a:gd name="connsiteX53" fmla="*/ 2491356 w 6393622"/>
              <a:gd name="connsiteY53" fmla="*/ 2862698 h 3510398"/>
              <a:gd name="connsiteX54" fmla="*/ 2529456 w 6393622"/>
              <a:gd name="connsiteY54" fmla="*/ 2824598 h 3510398"/>
              <a:gd name="connsiteX55" fmla="*/ 2596131 w 6393622"/>
              <a:gd name="connsiteY55" fmla="*/ 2748398 h 3510398"/>
              <a:gd name="connsiteX56" fmla="*/ 2624706 w 6393622"/>
              <a:gd name="connsiteY56" fmla="*/ 2719823 h 3510398"/>
              <a:gd name="connsiteX57" fmla="*/ 2691381 w 6393622"/>
              <a:gd name="connsiteY57" fmla="*/ 2634098 h 3510398"/>
              <a:gd name="connsiteX58" fmla="*/ 2786631 w 6393622"/>
              <a:gd name="connsiteY58" fmla="*/ 2529323 h 3510398"/>
              <a:gd name="connsiteX59" fmla="*/ 2834256 w 6393622"/>
              <a:gd name="connsiteY59" fmla="*/ 2500748 h 3510398"/>
              <a:gd name="connsiteX60" fmla="*/ 2948556 w 6393622"/>
              <a:gd name="connsiteY60" fmla="*/ 2424548 h 3510398"/>
              <a:gd name="connsiteX61" fmla="*/ 3015231 w 6393622"/>
              <a:gd name="connsiteY61" fmla="*/ 2395973 h 3510398"/>
              <a:gd name="connsiteX62" fmla="*/ 3177156 w 6393622"/>
              <a:gd name="connsiteY62" fmla="*/ 2357873 h 3510398"/>
              <a:gd name="connsiteX63" fmla="*/ 3377181 w 6393622"/>
              <a:gd name="connsiteY63" fmla="*/ 2348348 h 3510398"/>
              <a:gd name="connsiteX64" fmla="*/ 3605781 w 6393622"/>
              <a:gd name="connsiteY64" fmla="*/ 2329298 h 3510398"/>
              <a:gd name="connsiteX65" fmla="*/ 3908171 w 6393622"/>
              <a:gd name="connsiteY65" fmla="*/ 2418351 h 3510398"/>
              <a:gd name="connsiteX66" fmla="*/ 6009524 w 6393622"/>
              <a:gd name="connsiteY66" fmla="*/ 2710069 h 3510398"/>
              <a:gd name="connsiteX67" fmla="*/ 6393622 w 6393622"/>
              <a:gd name="connsiteY67" fmla="*/ 1976414 h 3510398"/>
              <a:gd name="connsiteX68" fmla="*/ 6039591 w 6393622"/>
              <a:gd name="connsiteY68" fmla="*/ 1700877 h 3510398"/>
              <a:gd name="connsiteX69" fmla="*/ 5468205 w 6393622"/>
              <a:gd name="connsiteY69" fmla="*/ 1631219 h 3510398"/>
              <a:gd name="connsiteX70" fmla="*/ 4943297 w 6393622"/>
              <a:gd name="connsiteY70" fmla="*/ 1563396 h 3510398"/>
              <a:gd name="connsiteX71" fmla="*/ 3571504 w 6393622"/>
              <a:gd name="connsiteY71" fmla="*/ 848509 h 3510398"/>
              <a:gd name="connsiteX72" fmla="*/ 2642459 w 6393622"/>
              <a:gd name="connsiteY72" fmla="*/ 103442 h 3510398"/>
              <a:gd name="connsiteX73" fmla="*/ 2043681 w 6393622"/>
              <a:gd name="connsiteY73" fmla="*/ 5198 h 3510398"/>
              <a:gd name="connsiteX74" fmla="*/ 1815081 w 6393622"/>
              <a:gd name="connsiteY74" fmla="*/ 14723 h 3510398"/>
              <a:gd name="connsiteX75" fmla="*/ 1453131 w 6393622"/>
              <a:gd name="connsiteY75" fmla="*/ 33773 h 3510398"/>
              <a:gd name="connsiteX76" fmla="*/ 1386456 w 6393622"/>
              <a:gd name="connsiteY76" fmla="*/ 43298 h 3510398"/>
              <a:gd name="connsiteX77" fmla="*/ 1281681 w 6393622"/>
              <a:gd name="connsiteY77" fmla="*/ 52823 h 3510398"/>
              <a:gd name="connsiteX78" fmla="*/ 1224531 w 6393622"/>
              <a:gd name="connsiteY78" fmla="*/ 62348 h 3510398"/>
              <a:gd name="connsiteX79" fmla="*/ 1176906 w 6393622"/>
              <a:gd name="connsiteY79"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672081 w 6393622"/>
              <a:gd name="connsiteY8" fmla="*/ 357623 h 3510398"/>
              <a:gd name="connsiteX9" fmla="*/ 772452 w 6393622"/>
              <a:gd name="connsiteY9" fmla="*/ 691218 h 3510398"/>
              <a:gd name="connsiteX10" fmla="*/ 1015698 w 6393622"/>
              <a:gd name="connsiteY10" fmla="*/ 1290305 h 3510398"/>
              <a:gd name="connsiteX11" fmla="*/ 1412950 w 6393622"/>
              <a:gd name="connsiteY11" fmla="*/ 1827356 h 3510398"/>
              <a:gd name="connsiteX12" fmla="*/ 91056 w 6393622"/>
              <a:gd name="connsiteY12" fmla="*/ 1967348 h 3510398"/>
              <a:gd name="connsiteX13" fmla="*/ 119631 w 6393622"/>
              <a:gd name="connsiteY13" fmla="*/ 2091173 h 3510398"/>
              <a:gd name="connsiteX14" fmla="*/ 138681 w 6393622"/>
              <a:gd name="connsiteY14" fmla="*/ 2129273 h 3510398"/>
              <a:gd name="connsiteX15" fmla="*/ 157731 w 6393622"/>
              <a:gd name="connsiteY15" fmla="*/ 2195948 h 3510398"/>
              <a:gd name="connsiteX16" fmla="*/ 176781 w 6393622"/>
              <a:gd name="connsiteY16" fmla="*/ 2319773 h 3510398"/>
              <a:gd name="connsiteX17" fmla="*/ 205356 w 6393622"/>
              <a:gd name="connsiteY17" fmla="*/ 2415023 h 3510398"/>
              <a:gd name="connsiteX18" fmla="*/ 243456 w 6393622"/>
              <a:gd name="connsiteY18" fmla="*/ 2548373 h 3510398"/>
              <a:gd name="connsiteX19" fmla="*/ 262506 w 6393622"/>
              <a:gd name="connsiteY19" fmla="*/ 2586473 h 3510398"/>
              <a:gd name="connsiteX20" fmla="*/ 291081 w 6393622"/>
              <a:gd name="connsiteY20" fmla="*/ 2681723 h 3510398"/>
              <a:gd name="connsiteX21" fmla="*/ 310131 w 6393622"/>
              <a:gd name="connsiteY21" fmla="*/ 2738873 h 3510398"/>
              <a:gd name="connsiteX22" fmla="*/ 338706 w 6393622"/>
              <a:gd name="connsiteY22" fmla="*/ 2786498 h 3510398"/>
              <a:gd name="connsiteX23" fmla="*/ 462531 w 6393622"/>
              <a:gd name="connsiteY23" fmla="*/ 2948423 h 3510398"/>
              <a:gd name="connsiteX24" fmla="*/ 519681 w 6393622"/>
              <a:gd name="connsiteY24" fmla="*/ 3024623 h 3510398"/>
              <a:gd name="connsiteX25" fmla="*/ 557781 w 6393622"/>
              <a:gd name="connsiteY25" fmla="*/ 3053198 h 3510398"/>
              <a:gd name="connsiteX26" fmla="*/ 643506 w 6393622"/>
              <a:gd name="connsiteY26" fmla="*/ 3157973 h 3510398"/>
              <a:gd name="connsiteX27" fmla="*/ 672081 w 6393622"/>
              <a:gd name="connsiteY27" fmla="*/ 3177023 h 3510398"/>
              <a:gd name="connsiteX28" fmla="*/ 700656 w 6393622"/>
              <a:gd name="connsiteY28" fmla="*/ 3215123 h 3510398"/>
              <a:gd name="connsiteX29" fmla="*/ 814956 w 6393622"/>
              <a:gd name="connsiteY29" fmla="*/ 3291323 h 3510398"/>
              <a:gd name="connsiteX30" fmla="*/ 853056 w 6393622"/>
              <a:gd name="connsiteY30" fmla="*/ 3319898 h 3510398"/>
              <a:gd name="connsiteX31" fmla="*/ 881631 w 6393622"/>
              <a:gd name="connsiteY31" fmla="*/ 3329423 h 3510398"/>
              <a:gd name="connsiteX32" fmla="*/ 910206 w 6393622"/>
              <a:gd name="connsiteY32" fmla="*/ 3357998 h 3510398"/>
              <a:gd name="connsiteX33" fmla="*/ 938781 w 6393622"/>
              <a:gd name="connsiteY33" fmla="*/ 3367523 h 3510398"/>
              <a:gd name="connsiteX34" fmla="*/ 1005456 w 6393622"/>
              <a:gd name="connsiteY34" fmla="*/ 3405623 h 3510398"/>
              <a:gd name="connsiteX35" fmla="*/ 1072131 w 6393622"/>
              <a:gd name="connsiteY35" fmla="*/ 3434198 h 3510398"/>
              <a:gd name="connsiteX36" fmla="*/ 1157856 w 6393622"/>
              <a:gd name="connsiteY36" fmla="*/ 3472298 h 3510398"/>
              <a:gd name="connsiteX37" fmla="*/ 1215006 w 6393622"/>
              <a:gd name="connsiteY37" fmla="*/ 3481823 h 3510398"/>
              <a:gd name="connsiteX38" fmla="*/ 1338831 w 6393622"/>
              <a:gd name="connsiteY38" fmla="*/ 3510398 h 3510398"/>
              <a:gd name="connsiteX39" fmla="*/ 1567431 w 6393622"/>
              <a:gd name="connsiteY39" fmla="*/ 3500873 h 3510398"/>
              <a:gd name="connsiteX40" fmla="*/ 1596006 w 6393622"/>
              <a:gd name="connsiteY40" fmla="*/ 3491348 h 3510398"/>
              <a:gd name="connsiteX41" fmla="*/ 1700781 w 6393622"/>
              <a:gd name="connsiteY41" fmla="*/ 3472298 h 3510398"/>
              <a:gd name="connsiteX42" fmla="*/ 1729356 w 6393622"/>
              <a:gd name="connsiteY42" fmla="*/ 3443723 h 3510398"/>
              <a:gd name="connsiteX43" fmla="*/ 1757931 w 6393622"/>
              <a:gd name="connsiteY43" fmla="*/ 3434198 h 3510398"/>
              <a:gd name="connsiteX44" fmla="*/ 1862706 w 6393622"/>
              <a:gd name="connsiteY44" fmla="*/ 3396098 h 3510398"/>
              <a:gd name="connsiteX45" fmla="*/ 1948431 w 6393622"/>
              <a:gd name="connsiteY45" fmla="*/ 3338948 h 3510398"/>
              <a:gd name="connsiteX46" fmla="*/ 2081781 w 6393622"/>
              <a:gd name="connsiteY46" fmla="*/ 3262748 h 3510398"/>
              <a:gd name="connsiteX47" fmla="*/ 2100831 w 6393622"/>
              <a:gd name="connsiteY47" fmla="*/ 3234173 h 3510398"/>
              <a:gd name="connsiteX48" fmla="*/ 2177031 w 6393622"/>
              <a:gd name="connsiteY48" fmla="*/ 3186548 h 3510398"/>
              <a:gd name="connsiteX49" fmla="*/ 2310381 w 6393622"/>
              <a:gd name="connsiteY49" fmla="*/ 3043673 h 3510398"/>
              <a:gd name="connsiteX50" fmla="*/ 2358006 w 6393622"/>
              <a:gd name="connsiteY50" fmla="*/ 3005573 h 3510398"/>
              <a:gd name="connsiteX51" fmla="*/ 2386581 w 6393622"/>
              <a:gd name="connsiteY51" fmla="*/ 2986523 h 3510398"/>
              <a:gd name="connsiteX52" fmla="*/ 2491356 w 6393622"/>
              <a:gd name="connsiteY52" fmla="*/ 2862698 h 3510398"/>
              <a:gd name="connsiteX53" fmla="*/ 2529456 w 6393622"/>
              <a:gd name="connsiteY53" fmla="*/ 2824598 h 3510398"/>
              <a:gd name="connsiteX54" fmla="*/ 2596131 w 6393622"/>
              <a:gd name="connsiteY54" fmla="*/ 2748398 h 3510398"/>
              <a:gd name="connsiteX55" fmla="*/ 2624706 w 6393622"/>
              <a:gd name="connsiteY55" fmla="*/ 2719823 h 3510398"/>
              <a:gd name="connsiteX56" fmla="*/ 2691381 w 6393622"/>
              <a:gd name="connsiteY56" fmla="*/ 2634098 h 3510398"/>
              <a:gd name="connsiteX57" fmla="*/ 2786631 w 6393622"/>
              <a:gd name="connsiteY57" fmla="*/ 2529323 h 3510398"/>
              <a:gd name="connsiteX58" fmla="*/ 2834256 w 6393622"/>
              <a:gd name="connsiteY58" fmla="*/ 2500748 h 3510398"/>
              <a:gd name="connsiteX59" fmla="*/ 2948556 w 6393622"/>
              <a:gd name="connsiteY59" fmla="*/ 2424548 h 3510398"/>
              <a:gd name="connsiteX60" fmla="*/ 3015231 w 6393622"/>
              <a:gd name="connsiteY60" fmla="*/ 2395973 h 3510398"/>
              <a:gd name="connsiteX61" fmla="*/ 3177156 w 6393622"/>
              <a:gd name="connsiteY61" fmla="*/ 2357873 h 3510398"/>
              <a:gd name="connsiteX62" fmla="*/ 3377181 w 6393622"/>
              <a:gd name="connsiteY62" fmla="*/ 2348348 h 3510398"/>
              <a:gd name="connsiteX63" fmla="*/ 3605781 w 6393622"/>
              <a:gd name="connsiteY63" fmla="*/ 2329298 h 3510398"/>
              <a:gd name="connsiteX64" fmla="*/ 3908171 w 6393622"/>
              <a:gd name="connsiteY64" fmla="*/ 2418351 h 3510398"/>
              <a:gd name="connsiteX65" fmla="*/ 6009524 w 6393622"/>
              <a:gd name="connsiteY65" fmla="*/ 2710069 h 3510398"/>
              <a:gd name="connsiteX66" fmla="*/ 6393622 w 6393622"/>
              <a:gd name="connsiteY66" fmla="*/ 1976414 h 3510398"/>
              <a:gd name="connsiteX67" fmla="*/ 6039591 w 6393622"/>
              <a:gd name="connsiteY67" fmla="*/ 1700877 h 3510398"/>
              <a:gd name="connsiteX68" fmla="*/ 5468205 w 6393622"/>
              <a:gd name="connsiteY68" fmla="*/ 1631219 h 3510398"/>
              <a:gd name="connsiteX69" fmla="*/ 4943297 w 6393622"/>
              <a:gd name="connsiteY69" fmla="*/ 1563396 h 3510398"/>
              <a:gd name="connsiteX70" fmla="*/ 3571504 w 6393622"/>
              <a:gd name="connsiteY70" fmla="*/ 848509 h 3510398"/>
              <a:gd name="connsiteX71" fmla="*/ 2642459 w 6393622"/>
              <a:gd name="connsiteY71" fmla="*/ 103442 h 3510398"/>
              <a:gd name="connsiteX72" fmla="*/ 2043681 w 6393622"/>
              <a:gd name="connsiteY72" fmla="*/ 5198 h 3510398"/>
              <a:gd name="connsiteX73" fmla="*/ 1815081 w 6393622"/>
              <a:gd name="connsiteY73" fmla="*/ 14723 h 3510398"/>
              <a:gd name="connsiteX74" fmla="*/ 1453131 w 6393622"/>
              <a:gd name="connsiteY74" fmla="*/ 33773 h 3510398"/>
              <a:gd name="connsiteX75" fmla="*/ 1386456 w 6393622"/>
              <a:gd name="connsiteY75" fmla="*/ 43298 h 3510398"/>
              <a:gd name="connsiteX76" fmla="*/ 1281681 w 6393622"/>
              <a:gd name="connsiteY76" fmla="*/ 52823 h 3510398"/>
              <a:gd name="connsiteX77" fmla="*/ 1224531 w 6393622"/>
              <a:gd name="connsiteY77" fmla="*/ 62348 h 3510398"/>
              <a:gd name="connsiteX78" fmla="*/ 1176906 w 6393622"/>
              <a:gd name="connsiteY78" fmla="*/ 71873 h 3510398"/>
              <a:gd name="connsiteX0" fmla="*/ 1176906 w 6393622"/>
              <a:gd name="connsiteY0" fmla="*/ 71873 h 3510398"/>
              <a:gd name="connsiteX1" fmla="*/ 1091181 w 6393622"/>
              <a:gd name="connsiteY1" fmla="*/ 100448 h 3510398"/>
              <a:gd name="connsiteX2" fmla="*/ 1034031 w 6393622"/>
              <a:gd name="connsiteY2" fmla="*/ 138548 h 3510398"/>
              <a:gd name="connsiteX3" fmla="*/ 967356 w 6393622"/>
              <a:gd name="connsiteY3" fmla="*/ 167123 h 3510398"/>
              <a:gd name="connsiteX4" fmla="*/ 872106 w 6393622"/>
              <a:gd name="connsiteY4" fmla="*/ 195698 h 3510398"/>
              <a:gd name="connsiteX5" fmla="*/ 843531 w 6393622"/>
              <a:gd name="connsiteY5" fmla="*/ 224273 h 3510398"/>
              <a:gd name="connsiteX6" fmla="*/ 795906 w 6393622"/>
              <a:gd name="connsiteY6" fmla="*/ 252848 h 3510398"/>
              <a:gd name="connsiteX7" fmla="*/ 757806 w 6393622"/>
              <a:gd name="connsiteY7" fmla="*/ 281423 h 3510398"/>
              <a:gd name="connsiteX8" fmla="*/ 772452 w 6393622"/>
              <a:gd name="connsiteY8" fmla="*/ 691218 h 3510398"/>
              <a:gd name="connsiteX9" fmla="*/ 1015698 w 6393622"/>
              <a:gd name="connsiteY9" fmla="*/ 1290305 h 3510398"/>
              <a:gd name="connsiteX10" fmla="*/ 1412950 w 6393622"/>
              <a:gd name="connsiteY10" fmla="*/ 1827356 h 3510398"/>
              <a:gd name="connsiteX11" fmla="*/ 91056 w 6393622"/>
              <a:gd name="connsiteY11" fmla="*/ 1967348 h 3510398"/>
              <a:gd name="connsiteX12" fmla="*/ 119631 w 6393622"/>
              <a:gd name="connsiteY12" fmla="*/ 2091173 h 3510398"/>
              <a:gd name="connsiteX13" fmla="*/ 138681 w 6393622"/>
              <a:gd name="connsiteY13" fmla="*/ 2129273 h 3510398"/>
              <a:gd name="connsiteX14" fmla="*/ 157731 w 6393622"/>
              <a:gd name="connsiteY14" fmla="*/ 2195948 h 3510398"/>
              <a:gd name="connsiteX15" fmla="*/ 176781 w 6393622"/>
              <a:gd name="connsiteY15" fmla="*/ 2319773 h 3510398"/>
              <a:gd name="connsiteX16" fmla="*/ 205356 w 6393622"/>
              <a:gd name="connsiteY16" fmla="*/ 2415023 h 3510398"/>
              <a:gd name="connsiteX17" fmla="*/ 243456 w 6393622"/>
              <a:gd name="connsiteY17" fmla="*/ 2548373 h 3510398"/>
              <a:gd name="connsiteX18" fmla="*/ 262506 w 6393622"/>
              <a:gd name="connsiteY18" fmla="*/ 2586473 h 3510398"/>
              <a:gd name="connsiteX19" fmla="*/ 291081 w 6393622"/>
              <a:gd name="connsiteY19" fmla="*/ 2681723 h 3510398"/>
              <a:gd name="connsiteX20" fmla="*/ 310131 w 6393622"/>
              <a:gd name="connsiteY20" fmla="*/ 2738873 h 3510398"/>
              <a:gd name="connsiteX21" fmla="*/ 338706 w 6393622"/>
              <a:gd name="connsiteY21" fmla="*/ 2786498 h 3510398"/>
              <a:gd name="connsiteX22" fmla="*/ 462531 w 6393622"/>
              <a:gd name="connsiteY22" fmla="*/ 2948423 h 3510398"/>
              <a:gd name="connsiteX23" fmla="*/ 519681 w 6393622"/>
              <a:gd name="connsiteY23" fmla="*/ 3024623 h 3510398"/>
              <a:gd name="connsiteX24" fmla="*/ 557781 w 6393622"/>
              <a:gd name="connsiteY24" fmla="*/ 3053198 h 3510398"/>
              <a:gd name="connsiteX25" fmla="*/ 643506 w 6393622"/>
              <a:gd name="connsiteY25" fmla="*/ 3157973 h 3510398"/>
              <a:gd name="connsiteX26" fmla="*/ 672081 w 6393622"/>
              <a:gd name="connsiteY26" fmla="*/ 3177023 h 3510398"/>
              <a:gd name="connsiteX27" fmla="*/ 700656 w 6393622"/>
              <a:gd name="connsiteY27" fmla="*/ 3215123 h 3510398"/>
              <a:gd name="connsiteX28" fmla="*/ 814956 w 6393622"/>
              <a:gd name="connsiteY28" fmla="*/ 3291323 h 3510398"/>
              <a:gd name="connsiteX29" fmla="*/ 853056 w 6393622"/>
              <a:gd name="connsiteY29" fmla="*/ 3319898 h 3510398"/>
              <a:gd name="connsiteX30" fmla="*/ 881631 w 6393622"/>
              <a:gd name="connsiteY30" fmla="*/ 3329423 h 3510398"/>
              <a:gd name="connsiteX31" fmla="*/ 910206 w 6393622"/>
              <a:gd name="connsiteY31" fmla="*/ 3357998 h 3510398"/>
              <a:gd name="connsiteX32" fmla="*/ 938781 w 6393622"/>
              <a:gd name="connsiteY32" fmla="*/ 3367523 h 3510398"/>
              <a:gd name="connsiteX33" fmla="*/ 1005456 w 6393622"/>
              <a:gd name="connsiteY33" fmla="*/ 3405623 h 3510398"/>
              <a:gd name="connsiteX34" fmla="*/ 1072131 w 6393622"/>
              <a:gd name="connsiteY34" fmla="*/ 3434198 h 3510398"/>
              <a:gd name="connsiteX35" fmla="*/ 1157856 w 6393622"/>
              <a:gd name="connsiteY35" fmla="*/ 3472298 h 3510398"/>
              <a:gd name="connsiteX36" fmla="*/ 1215006 w 6393622"/>
              <a:gd name="connsiteY36" fmla="*/ 3481823 h 3510398"/>
              <a:gd name="connsiteX37" fmla="*/ 1338831 w 6393622"/>
              <a:gd name="connsiteY37" fmla="*/ 3510398 h 3510398"/>
              <a:gd name="connsiteX38" fmla="*/ 1567431 w 6393622"/>
              <a:gd name="connsiteY38" fmla="*/ 3500873 h 3510398"/>
              <a:gd name="connsiteX39" fmla="*/ 1596006 w 6393622"/>
              <a:gd name="connsiteY39" fmla="*/ 3491348 h 3510398"/>
              <a:gd name="connsiteX40" fmla="*/ 1700781 w 6393622"/>
              <a:gd name="connsiteY40" fmla="*/ 3472298 h 3510398"/>
              <a:gd name="connsiteX41" fmla="*/ 1729356 w 6393622"/>
              <a:gd name="connsiteY41" fmla="*/ 3443723 h 3510398"/>
              <a:gd name="connsiteX42" fmla="*/ 1757931 w 6393622"/>
              <a:gd name="connsiteY42" fmla="*/ 3434198 h 3510398"/>
              <a:gd name="connsiteX43" fmla="*/ 1862706 w 6393622"/>
              <a:gd name="connsiteY43" fmla="*/ 3396098 h 3510398"/>
              <a:gd name="connsiteX44" fmla="*/ 1948431 w 6393622"/>
              <a:gd name="connsiteY44" fmla="*/ 3338948 h 3510398"/>
              <a:gd name="connsiteX45" fmla="*/ 2081781 w 6393622"/>
              <a:gd name="connsiteY45" fmla="*/ 3262748 h 3510398"/>
              <a:gd name="connsiteX46" fmla="*/ 2100831 w 6393622"/>
              <a:gd name="connsiteY46" fmla="*/ 3234173 h 3510398"/>
              <a:gd name="connsiteX47" fmla="*/ 2177031 w 6393622"/>
              <a:gd name="connsiteY47" fmla="*/ 3186548 h 3510398"/>
              <a:gd name="connsiteX48" fmla="*/ 2310381 w 6393622"/>
              <a:gd name="connsiteY48" fmla="*/ 3043673 h 3510398"/>
              <a:gd name="connsiteX49" fmla="*/ 2358006 w 6393622"/>
              <a:gd name="connsiteY49" fmla="*/ 3005573 h 3510398"/>
              <a:gd name="connsiteX50" fmla="*/ 2386581 w 6393622"/>
              <a:gd name="connsiteY50" fmla="*/ 2986523 h 3510398"/>
              <a:gd name="connsiteX51" fmla="*/ 2491356 w 6393622"/>
              <a:gd name="connsiteY51" fmla="*/ 2862698 h 3510398"/>
              <a:gd name="connsiteX52" fmla="*/ 2529456 w 6393622"/>
              <a:gd name="connsiteY52" fmla="*/ 2824598 h 3510398"/>
              <a:gd name="connsiteX53" fmla="*/ 2596131 w 6393622"/>
              <a:gd name="connsiteY53" fmla="*/ 2748398 h 3510398"/>
              <a:gd name="connsiteX54" fmla="*/ 2624706 w 6393622"/>
              <a:gd name="connsiteY54" fmla="*/ 2719823 h 3510398"/>
              <a:gd name="connsiteX55" fmla="*/ 2691381 w 6393622"/>
              <a:gd name="connsiteY55" fmla="*/ 2634098 h 3510398"/>
              <a:gd name="connsiteX56" fmla="*/ 2786631 w 6393622"/>
              <a:gd name="connsiteY56" fmla="*/ 2529323 h 3510398"/>
              <a:gd name="connsiteX57" fmla="*/ 2834256 w 6393622"/>
              <a:gd name="connsiteY57" fmla="*/ 2500748 h 3510398"/>
              <a:gd name="connsiteX58" fmla="*/ 2948556 w 6393622"/>
              <a:gd name="connsiteY58" fmla="*/ 2424548 h 3510398"/>
              <a:gd name="connsiteX59" fmla="*/ 3015231 w 6393622"/>
              <a:gd name="connsiteY59" fmla="*/ 2395973 h 3510398"/>
              <a:gd name="connsiteX60" fmla="*/ 3177156 w 6393622"/>
              <a:gd name="connsiteY60" fmla="*/ 2357873 h 3510398"/>
              <a:gd name="connsiteX61" fmla="*/ 3377181 w 6393622"/>
              <a:gd name="connsiteY61" fmla="*/ 2348348 h 3510398"/>
              <a:gd name="connsiteX62" fmla="*/ 3605781 w 6393622"/>
              <a:gd name="connsiteY62" fmla="*/ 2329298 h 3510398"/>
              <a:gd name="connsiteX63" fmla="*/ 3908171 w 6393622"/>
              <a:gd name="connsiteY63" fmla="*/ 2418351 h 3510398"/>
              <a:gd name="connsiteX64" fmla="*/ 6009524 w 6393622"/>
              <a:gd name="connsiteY64" fmla="*/ 2710069 h 3510398"/>
              <a:gd name="connsiteX65" fmla="*/ 6393622 w 6393622"/>
              <a:gd name="connsiteY65" fmla="*/ 1976414 h 3510398"/>
              <a:gd name="connsiteX66" fmla="*/ 6039591 w 6393622"/>
              <a:gd name="connsiteY66" fmla="*/ 1700877 h 3510398"/>
              <a:gd name="connsiteX67" fmla="*/ 5468205 w 6393622"/>
              <a:gd name="connsiteY67" fmla="*/ 1631219 h 3510398"/>
              <a:gd name="connsiteX68" fmla="*/ 4943297 w 6393622"/>
              <a:gd name="connsiteY68" fmla="*/ 1563396 h 3510398"/>
              <a:gd name="connsiteX69" fmla="*/ 3571504 w 6393622"/>
              <a:gd name="connsiteY69" fmla="*/ 848509 h 3510398"/>
              <a:gd name="connsiteX70" fmla="*/ 2642459 w 6393622"/>
              <a:gd name="connsiteY70" fmla="*/ 103442 h 3510398"/>
              <a:gd name="connsiteX71" fmla="*/ 2043681 w 6393622"/>
              <a:gd name="connsiteY71" fmla="*/ 5198 h 3510398"/>
              <a:gd name="connsiteX72" fmla="*/ 1815081 w 6393622"/>
              <a:gd name="connsiteY72" fmla="*/ 14723 h 3510398"/>
              <a:gd name="connsiteX73" fmla="*/ 1453131 w 6393622"/>
              <a:gd name="connsiteY73" fmla="*/ 33773 h 3510398"/>
              <a:gd name="connsiteX74" fmla="*/ 1386456 w 6393622"/>
              <a:gd name="connsiteY74" fmla="*/ 43298 h 3510398"/>
              <a:gd name="connsiteX75" fmla="*/ 1281681 w 6393622"/>
              <a:gd name="connsiteY75" fmla="*/ 52823 h 3510398"/>
              <a:gd name="connsiteX76" fmla="*/ 1224531 w 6393622"/>
              <a:gd name="connsiteY76" fmla="*/ 62348 h 3510398"/>
              <a:gd name="connsiteX77" fmla="*/ 1176906 w 6393622"/>
              <a:gd name="connsiteY77" fmla="*/ 71873 h 3510398"/>
              <a:gd name="connsiteX0" fmla="*/ 1147963 w 6364679"/>
              <a:gd name="connsiteY0" fmla="*/ 71873 h 3510398"/>
              <a:gd name="connsiteX1" fmla="*/ 1062238 w 6364679"/>
              <a:gd name="connsiteY1" fmla="*/ 100448 h 3510398"/>
              <a:gd name="connsiteX2" fmla="*/ 1005088 w 6364679"/>
              <a:gd name="connsiteY2" fmla="*/ 138548 h 3510398"/>
              <a:gd name="connsiteX3" fmla="*/ 938413 w 6364679"/>
              <a:gd name="connsiteY3" fmla="*/ 167123 h 3510398"/>
              <a:gd name="connsiteX4" fmla="*/ 843163 w 6364679"/>
              <a:gd name="connsiteY4" fmla="*/ 195698 h 3510398"/>
              <a:gd name="connsiteX5" fmla="*/ 814588 w 6364679"/>
              <a:gd name="connsiteY5" fmla="*/ 224273 h 3510398"/>
              <a:gd name="connsiteX6" fmla="*/ 766963 w 6364679"/>
              <a:gd name="connsiteY6" fmla="*/ 252848 h 3510398"/>
              <a:gd name="connsiteX7" fmla="*/ 728863 w 6364679"/>
              <a:gd name="connsiteY7" fmla="*/ 281423 h 3510398"/>
              <a:gd name="connsiteX8" fmla="*/ 743509 w 6364679"/>
              <a:gd name="connsiteY8" fmla="*/ 691218 h 3510398"/>
              <a:gd name="connsiteX9" fmla="*/ 986755 w 6364679"/>
              <a:gd name="connsiteY9" fmla="*/ 1290305 h 3510398"/>
              <a:gd name="connsiteX10" fmla="*/ 1384007 w 6364679"/>
              <a:gd name="connsiteY10" fmla="*/ 1827356 h 3510398"/>
              <a:gd name="connsiteX11" fmla="*/ 90688 w 6364679"/>
              <a:gd name="connsiteY11" fmla="*/ 2091173 h 3510398"/>
              <a:gd name="connsiteX12" fmla="*/ 109738 w 6364679"/>
              <a:gd name="connsiteY12" fmla="*/ 2129273 h 3510398"/>
              <a:gd name="connsiteX13" fmla="*/ 128788 w 6364679"/>
              <a:gd name="connsiteY13" fmla="*/ 2195948 h 3510398"/>
              <a:gd name="connsiteX14" fmla="*/ 147838 w 6364679"/>
              <a:gd name="connsiteY14" fmla="*/ 2319773 h 3510398"/>
              <a:gd name="connsiteX15" fmla="*/ 176413 w 6364679"/>
              <a:gd name="connsiteY15" fmla="*/ 2415023 h 3510398"/>
              <a:gd name="connsiteX16" fmla="*/ 214513 w 6364679"/>
              <a:gd name="connsiteY16" fmla="*/ 2548373 h 3510398"/>
              <a:gd name="connsiteX17" fmla="*/ 233563 w 6364679"/>
              <a:gd name="connsiteY17" fmla="*/ 2586473 h 3510398"/>
              <a:gd name="connsiteX18" fmla="*/ 262138 w 6364679"/>
              <a:gd name="connsiteY18" fmla="*/ 2681723 h 3510398"/>
              <a:gd name="connsiteX19" fmla="*/ 281188 w 6364679"/>
              <a:gd name="connsiteY19" fmla="*/ 2738873 h 3510398"/>
              <a:gd name="connsiteX20" fmla="*/ 309763 w 6364679"/>
              <a:gd name="connsiteY20" fmla="*/ 2786498 h 3510398"/>
              <a:gd name="connsiteX21" fmla="*/ 433588 w 6364679"/>
              <a:gd name="connsiteY21" fmla="*/ 2948423 h 3510398"/>
              <a:gd name="connsiteX22" fmla="*/ 490738 w 6364679"/>
              <a:gd name="connsiteY22" fmla="*/ 3024623 h 3510398"/>
              <a:gd name="connsiteX23" fmla="*/ 528838 w 6364679"/>
              <a:gd name="connsiteY23" fmla="*/ 3053198 h 3510398"/>
              <a:gd name="connsiteX24" fmla="*/ 614563 w 6364679"/>
              <a:gd name="connsiteY24" fmla="*/ 3157973 h 3510398"/>
              <a:gd name="connsiteX25" fmla="*/ 643138 w 6364679"/>
              <a:gd name="connsiteY25" fmla="*/ 3177023 h 3510398"/>
              <a:gd name="connsiteX26" fmla="*/ 671713 w 6364679"/>
              <a:gd name="connsiteY26" fmla="*/ 3215123 h 3510398"/>
              <a:gd name="connsiteX27" fmla="*/ 786013 w 6364679"/>
              <a:gd name="connsiteY27" fmla="*/ 3291323 h 3510398"/>
              <a:gd name="connsiteX28" fmla="*/ 824113 w 6364679"/>
              <a:gd name="connsiteY28" fmla="*/ 3319898 h 3510398"/>
              <a:gd name="connsiteX29" fmla="*/ 852688 w 6364679"/>
              <a:gd name="connsiteY29" fmla="*/ 3329423 h 3510398"/>
              <a:gd name="connsiteX30" fmla="*/ 881263 w 6364679"/>
              <a:gd name="connsiteY30" fmla="*/ 3357998 h 3510398"/>
              <a:gd name="connsiteX31" fmla="*/ 909838 w 6364679"/>
              <a:gd name="connsiteY31" fmla="*/ 3367523 h 3510398"/>
              <a:gd name="connsiteX32" fmla="*/ 976513 w 6364679"/>
              <a:gd name="connsiteY32" fmla="*/ 3405623 h 3510398"/>
              <a:gd name="connsiteX33" fmla="*/ 1043188 w 6364679"/>
              <a:gd name="connsiteY33" fmla="*/ 3434198 h 3510398"/>
              <a:gd name="connsiteX34" fmla="*/ 1128913 w 6364679"/>
              <a:gd name="connsiteY34" fmla="*/ 3472298 h 3510398"/>
              <a:gd name="connsiteX35" fmla="*/ 1186063 w 6364679"/>
              <a:gd name="connsiteY35" fmla="*/ 3481823 h 3510398"/>
              <a:gd name="connsiteX36" fmla="*/ 1309888 w 6364679"/>
              <a:gd name="connsiteY36" fmla="*/ 3510398 h 3510398"/>
              <a:gd name="connsiteX37" fmla="*/ 1538488 w 6364679"/>
              <a:gd name="connsiteY37" fmla="*/ 3500873 h 3510398"/>
              <a:gd name="connsiteX38" fmla="*/ 1567063 w 6364679"/>
              <a:gd name="connsiteY38" fmla="*/ 3491348 h 3510398"/>
              <a:gd name="connsiteX39" fmla="*/ 1671838 w 6364679"/>
              <a:gd name="connsiteY39" fmla="*/ 3472298 h 3510398"/>
              <a:gd name="connsiteX40" fmla="*/ 1700413 w 6364679"/>
              <a:gd name="connsiteY40" fmla="*/ 3443723 h 3510398"/>
              <a:gd name="connsiteX41" fmla="*/ 1728988 w 6364679"/>
              <a:gd name="connsiteY41" fmla="*/ 3434198 h 3510398"/>
              <a:gd name="connsiteX42" fmla="*/ 1833763 w 6364679"/>
              <a:gd name="connsiteY42" fmla="*/ 3396098 h 3510398"/>
              <a:gd name="connsiteX43" fmla="*/ 1919488 w 6364679"/>
              <a:gd name="connsiteY43" fmla="*/ 3338948 h 3510398"/>
              <a:gd name="connsiteX44" fmla="*/ 2052838 w 6364679"/>
              <a:gd name="connsiteY44" fmla="*/ 3262748 h 3510398"/>
              <a:gd name="connsiteX45" fmla="*/ 2071888 w 6364679"/>
              <a:gd name="connsiteY45" fmla="*/ 3234173 h 3510398"/>
              <a:gd name="connsiteX46" fmla="*/ 2148088 w 6364679"/>
              <a:gd name="connsiteY46" fmla="*/ 3186548 h 3510398"/>
              <a:gd name="connsiteX47" fmla="*/ 2281438 w 6364679"/>
              <a:gd name="connsiteY47" fmla="*/ 3043673 h 3510398"/>
              <a:gd name="connsiteX48" fmla="*/ 2329063 w 6364679"/>
              <a:gd name="connsiteY48" fmla="*/ 3005573 h 3510398"/>
              <a:gd name="connsiteX49" fmla="*/ 2357638 w 6364679"/>
              <a:gd name="connsiteY49" fmla="*/ 2986523 h 3510398"/>
              <a:gd name="connsiteX50" fmla="*/ 2462413 w 6364679"/>
              <a:gd name="connsiteY50" fmla="*/ 2862698 h 3510398"/>
              <a:gd name="connsiteX51" fmla="*/ 2500513 w 6364679"/>
              <a:gd name="connsiteY51" fmla="*/ 2824598 h 3510398"/>
              <a:gd name="connsiteX52" fmla="*/ 2567188 w 6364679"/>
              <a:gd name="connsiteY52" fmla="*/ 2748398 h 3510398"/>
              <a:gd name="connsiteX53" fmla="*/ 2595763 w 6364679"/>
              <a:gd name="connsiteY53" fmla="*/ 2719823 h 3510398"/>
              <a:gd name="connsiteX54" fmla="*/ 2662438 w 6364679"/>
              <a:gd name="connsiteY54" fmla="*/ 2634098 h 3510398"/>
              <a:gd name="connsiteX55" fmla="*/ 2757688 w 6364679"/>
              <a:gd name="connsiteY55" fmla="*/ 2529323 h 3510398"/>
              <a:gd name="connsiteX56" fmla="*/ 2805313 w 6364679"/>
              <a:gd name="connsiteY56" fmla="*/ 2500748 h 3510398"/>
              <a:gd name="connsiteX57" fmla="*/ 2919613 w 6364679"/>
              <a:gd name="connsiteY57" fmla="*/ 2424548 h 3510398"/>
              <a:gd name="connsiteX58" fmla="*/ 2986288 w 6364679"/>
              <a:gd name="connsiteY58" fmla="*/ 2395973 h 3510398"/>
              <a:gd name="connsiteX59" fmla="*/ 3148213 w 6364679"/>
              <a:gd name="connsiteY59" fmla="*/ 2357873 h 3510398"/>
              <a:gd name="connsiteX60" fmla="*/ 3348238 w 6364679"/>
              <a:gd name="connsiteY60" fmla="*/ 2348348 h 3510398"/>
              <a:gd name="connsiteX61" fmla="*/ 3576838 w 6364679"/>
              <a:gd name="connsiteY61" fmla="*/ 2329298 h 3510398"/>
              <a:gd name="connsiteX62" fmla="*/ 3879228 w 6364679"/>
              <a:gd name="connsiteY62" fmla="*/ 2418351 h 3510398"/>
              <a:gd name="connsiteX63" fmla="*/ 5980581 w 6364679"/>
              <a:gd name="connsiteY63" fmla="*/ 2710069 h 3510398"/>
              <a:gd name="connsiteX64" fmla="*/ 6364679 w 6364679"/>
              <a:gd name="connsiteY64" fmla="*/ 1976414 h 3510398"/>
              <a:gd name="connsiteX65" fmla="*/ 6010648 w 6364679"/>
              <a:gd name="connsiteY65" fmla="*/ 1700877 h 3510398"/>
              <a:gd name="connsiteX66" fmla="*/ 5439262 w 6364679"/>
              <a:gd name="connsiteY66" fmla="*/ 1631219 h 3510398"/>
              <a:gd name="connsiteX67" fmla="*/ 4914354 w 6364679"/>
              <a:gd name="connsiteY67" fmla="*/ 1563396 h 3510398"/>
              <a:gd name="connsiteX68" fmla="*/ 3542561 w 6364679"/>
              <a:gd name="connsiteY68" fmla="*/ 848509 h 3510398"/>
              <a:gd name="connsiteX69" fmla="*/ 2613516 w 6364679"/>
              <a:gd name="connsiteY69" fmla="*/ 103442 h 3510398"/>
              <a:gd name="connsiteX70" fmla="*/ 2014738 w 6364679"/>
              <a:gd name="connsiteY70" fmla="*/ 5198 h 3510398"/>
              <a:gd name="connsiteX71" fmla="*/ 1786138 w 6364679"/>
              <a:gd name="connsiteY71" fmla="*/ 14723 h 3510398"/>
              <a:gd name="connsiteX72" fmla="*/ 1424188 w 6364679"/>
              <a:gd name="connsiteY72" fmla="*/ 33773 h 3510398"/>
              <a:gd name="connsiteX73" fmla="*/ 1357513 w 6364679"/>
              <a:gd name="connsiteY73" fmla="*/ 43298 h 3510398"/>
              <a:gd name="connsiteX74" fmla="*/ 1252738 w 6364679"/>
              <a:gd name="connsiteY74" fmla="*/ 52823 h 3510398"/>
              <a:gd name="connsiteX75" fmla="*/ 1195588 w 6364679"/>
              <a:gd name="connsiteY75" fmla="*/ 62348 h 3510398"/>
              <a:gd name="connsiteX76" fmla="*/ 1147963 w 6364679"/>
              <a:gd name="connsiteY76" fmla="*/ 71873 h 3510398"/>
              <a:gd name="connsiteX0" fmla="*/ 1148938 w 6365654"/>
              <a:gd name="connsiteY0" fmla="*/ 71873 h 3510398"/>
              <a:gd name="connsiteX1" fmla="*/ 1063213 w 6365654"/>
              <a:gd name="connsiteY1" fmla="*/ 100448 h 3510398"/>
              <a:gd name="connsiteX2" fmla="*/ 1006063 w 6365654"/>
              <a:gd name="connsiteY2" fmla="*/ 138548 h 3510398"/>
              <a:gd name="connsiteX3" fmla="*/ 939388 w 6365654"/>
              <a:gd name="connsiteY3" fmla="*/ 167123 h 3510398"/>
              <a:gd name="connsiteX4" fmla="*/ 844138 w 6365654"/>
              <a:gd name="connsiteY4" fmla="*/ 195698 h 3510398"/>
              <a:gd name="connsiteX5" fmla="*/ 815563 w 6365654"/>
              <a:gd name="connsiteY5" fmla="*/ 224273 h 3510398"/>
              <a:gd name="connsiteX6" fmla="*/ 767938 w 6365654"/>
              <a:gd name="connsiteY6" fmla="*/ 252848 h 3510398"/>
              <a:gd name="connsiteX7" fmla="*/ 729838 w 6365654"/>
              <a:gd name="connsiteY7" fmla="*/ 281423 h 3510398"/>
              <a:gd name="connsiteX8" fmla="*/ 744484 w 6365654"/>
              <a:gd name="connsiteY8" fmla="*/ 691218 h 3510398"/>
              <a:gd name="connsiteX9" fmla="*/ 987730 w 6365654"/>
              <a:gd name="connsiteY9" fmla="*/ 1290305 h 3510398"/>
              <a:gd name="connsiteX10" fmla="*/ 1384982 w 6365654"/>
              <a:gd name="connsiteY10" fmla="*/ 1827356 h 3510398"/>
              <a:gd name="connsiteX11" fmla="*/ 91663 w 6365654"/>
              <a:gd name="connsiteY11" fmla="*/ 2091173 h 3510398"/>
              <a:gd name="connsiteX12" fmla="*/ 110713 w 6365654"/>
              <a:gd name="connsiteY12" fmla="*/ 2129273 h 3510398"/>
              <a:gd name="connsiteX13" fmla="*/ 148813 w 6365654"/>
              <a:gd name="connsiteY13" fmla="*/ 2319773 h 3510398"/>
              <a:gd name="connsiteX14" fmla="*/ 177388 w 6365654"/>
              <a:gd name="connsiteY14" fmla="*/ 2415023 h 3510398"/>
              <a:gd name="connsiteX15" fmla="*/ 215488 w 6365654"/>
              <a:gd name="connsiteY15" fmla="*/ 2548373 h 3510398"/>
              <a:gd name="connsiteX16" fmla="*/ 234538 w 6365654"/>
              <a:gd name="connsiteY16" fmla="*/ 2586473 h 3510398"/>
              <a:gd name="connsiteX17" fmla="*/ 263113 w 6365654"/>
              <a:gd name="connsiteY17" fmla="*/ 2681723 h 3510398"/>
              <a:gd name="connsiteX18" fmla="*/ 282163 w 6365654"/>
              <a:gd name="connsiteY18" fmla="*/ 2738873 h 3510398"/>
              <a:gd name="connsiteX19" fmla="*/ 310738 w 6365654"/>
              <a:gd name="connsiteY19" fmla="*/ 2786498 h 3510398"/>
              <a:gd name="connsiteX20" fmla="*/ 434563 w 6365654"/>
              <a:gd name="connsiteY20" fmla="*/ 2948423 h 3510398"/>
              <a:gd name="connsiteX21" fmla="*/ 491713 w 6365654"/>
              <a:gd name="connsiteY21" fmla="*/ 3024623 h 3510398"/>
              <a:gd name="connsiteX22" fmla="*/ 529813 w 6365654"/>
              <a:gd name="connsiteY22" fmla="*/ 3053198 h 3510398"/>
              <a:gd name="connsiteX23" fmla="*/ 615538 w 6365654"/>
              <a:gd name="connsiteY23" fmla="*/ 3157973 h 3510398"/>
              <a:gd name="connsiteX24" fmla="*/ 644113 w 6365654"/>
              <a:gd name="connsiteY24" fmla="*/ 3177023 h 3510398"/>
              <a:gd name="connsiteX25" fmla="*/ 672688 w 6365654"/>
              <a:gd name="connsiteY25" fmla="*/ 3215123 h 3510398"/>
              <a:gd name="connsiteX26" fmla="*/ 786988 w 6365654"/>
              <a:gd name="connsiteY26" fmla="*/ 3291323 h 3510398"/>
              <a:gd name="connsiteX27" fmla="*/ 825088 w 6365654"/>
              <a:gd name="connsiteY27" fmla="*/ 3319898 h 3510398"/>
              <a:gd name="connsiteX28" fmla="*/ 853663 w 6365654"/>
              <a:gd name="connsiteY28" fmla="*/ 3329423 h 3510398"/>
              <a:gd name="connsiteX29" fmla="*/ 882238 w 6365654"/>
              <a:gd name="connsiteY29" fmla="*/ 3357998 h 3510398"/>
              <a:gd name="connsiteX30" fmla="*/ 910813 w 6365654"/>
              <a:gd name="connsiteY30" fmla="*/ 3367523 h 3510398"/>
              <a:gd name="connsiteX31" fmla="*/ 977488 w 6365654"/>
              <a:gd name="connsiteY31" fmla="*/ 3405623 h 3510398"/>
              <a:gd name="connsiteX32" fmla="*/ 1044163 w 6365654"/>
              <a:gd name="connsiteY32" fmla="*/ 3434198 h 3510398"/>
              <a:gd name="connsiteX33" fmla="*/ 1129888 w 6365654"/>
              <a:gd name="connsiteY33" fmla="*/ 3472298 h 3510398"/>
              <a:gd name="connsiteX34" fmla="*/ 1187038 w 6365654"/>
              <a:gd name="connsiteY34" fmla="*/ 3481823 h 3510398"/>
              <a:gd name="connsiteX35" fmla="*/ 1310863 w 6365654"/>
              <a:gd name="connsiteY35" fmla="*/ 3510398 h 3510398"/>
              <a:gd name="connsiteX36" fmla="*/ 1539463 w 6365654"/>
              <a:gd name="connsiteY36" fmla="*/ 3500873 h 3510398"/>
              <a:gd name="connsiteX37" fmla="*/ 1568038 w 6365654"/>
              <a:gd name="connsiteY37" fmla="*/ 3491348 h 3510398"/>
              <a:gd name="connsiteX38" fmla="*/ 1672813 w 6365654"/>
              <a:gd name="connsiteY38" fmla="*/ 3472298 h 3510398"/>
              <a:gd name="connsiteX39" fmla="*/ 1701388 w 6365654"/>
              <a:gd name="connsiteY39" fmla="*/ 3443723 h 3510398"/>
              <a:gd name="connsiteX40" fmla="*/ 1729963 w 6365654"/>
              <a:gd name="connsiteY40" fmla="*/ 3434198 h 3510398"/>
              <a:gd name="connsiteX41" fmla="*/ 1834738 w 6365654"/>
              <a:gd name="connsiteY41" fmla="*/ 3396098 h 3510398"/>
              <a:gd name="connsiteX42" fmla="*/ 1920463 w 6365654"/>
              <a:gd name="connsiteY42" fmla="*/ 3338948 h 3510398"/>
              <a:gd name="connsiteX43" fmla="*/ 2053813 w 6365654"/>
              <a:gd name="connsiteY43" fmla="*/ 3262748 h 3510398"/>
              <a:gd name="connsiteX44" fmla="*/ 2072863 w 6365654"/>
              <a:gd name="connsiteY44" fmla="*/ 3234173 h 3510398"/>
              <a:gd name="connsiteX45" fmla="*/ 2149063 w 6365654"/>
              <a:gd name="connsiteY45" fmla="*/ 3186548 h 3510398"/>
              <a:gd name="connsiteX46" fmla="*/ 2282413 w 6365654"/>
              <a:gd name="connsiteY46" fmla="*/ 3043673 h 3510398"/>
              <a:gd name="connsiteX47" fmla="*/ 2330038 w 6365654"/>
              <a:gd name="connsiteY47" fmla="*/ 3005573 h 3510398"/>
              <a:gd name="connsiteX48" fmla="*/ 2358613 w 6365654"/>
              <a:gd name="connsiteY48" fmla="*/ 2986523 h 3510398"/>
              <a:gd name="connsiteX49" fmla="*/ 2463388 w 6365654"/>
              <a:gd name="connsiteY49" fmla="*/ 2862698 h 3510398"/>
              <a:gd name="connsiteX50" fmla="*/ 2501488 w 6365654"/>
              <a:gd name="connsiteY50" fmla="*/ 2824598 h 3510398"/>
              <a:gd name="connsiteX51" fmla="*/ 2568163 w 6365654"/>
              <a:gd name="connsiteY51" fmla="*/ 2748398 h 3510398"/>
              <a:gd name="connsiteX52" fmla="*/ 2596738 w 6365654"/>
              <a:gd name="connsiteY52" fmla="*/ 2719823 h 3510398"/>
              <a:gd name="connsiteX53" fmla="*/ 2663413 w 6365654"/>
              <a:gd name="connsiteY53" fmla="*/ 2634098 h 3510398"/>
              <a:gd name="connsiteX54" fmla="*/ 2758663 w 6365654"/>
              <a:gd name="connsiteY54" fmla="*/ 2529323 h 3510398"/>
              <a:gd name="connsiteX55" fmla="*/ 2806288 w 6365654"/>
              <a:gd name="connsiteY55" fmla="*/ 2500748 h 3510398"/>
              <a:gd name="connsiteX56" fmla="*/ 2920588 w 6365654"/>
              <a:gd name="connsiteY56" fmla="*/ 2424548 h 3510398"/>
              <a:gd name="connsiteX57" fmla="*/ 2987263 w 6365654"/>
              <a:gd name="connsiteY57" fmla="*/ 2395973 h 3510398"/>
              <a:gd name="connsiteX58" fmla="*/ 3149188 w 6365654"/>
              <a:gd name="connsiteY58" fmla="*/ 2357873 h 3510398"/>
              <a:gd name="connsiteX59" fmla="*/ 3349213 w 6365654"/>
              <a:gd name="connsiteY59" fmla="*/ 2348348 h 3510398"/>
              <a:gd name="connsiteX60" fmla="*/ 3577813 w 6365654"/>
              <a:gd name="connsiteY60" fmla="*/ 2329298 h 3510398"/>
              <a:gd name="connsiteX61" fmla="*/ 3880203 w 6365654"/>
              <a:gd name="connsiteY61" fmla="*/ 2418351 h 3510398"/>
              <a:gd name="connsiteX62" fmla="*/ 5981556 w 6365654"/>
              <a:gd name="connsiteY62" fmla="*/ 2710069 h 3510398"/>
              <a:gd name="connsiteX63" fmla="*/ 6365654 w 6365654"/>
              <a:gd name="connsiteY63" fmla="*/ 1976414 h 3510398"/>
              <a:gd name="connsiteX64" fmla="*/ 6011623 w 6365654"/>
              <a:gd name="connsiteY64" fmla="*/ 1700877 h 3510398"/>
              <a:gd name="connsiteX65" fmla="*/ 5440237 w 6365654"/>
              <a:gd name="connsiteY65" fmla="*/ 1631219 h 3510398"/>
              <a:gd name="connsiteX66" fmla="*/ 4915329 w 6365654"/>
              <a:gd name="connsiteY66" fmla="*/ 1563396 h 3510398"/>
              <a:gd name="connsiteX67" fmla="*/ 3543536 w 6365654"/>
              <a:gd name="connsiteY67" fmla="*/ 848509 h 3510398"/>
              <a:gd name="connsiteX68" fmla="*/ 2614491 w 6365654"/>
              <a:gd name="connsiteY68" fmla="*/ 103442 h 3510398"/>
              <a:gd name="connsiteX69" fmla="*/ 2015713 w 6365654"/>
              <a:gd name="connsiteY69" fmla="*/ 5198 h 3510398"/>
              <a:gd name="connsiteX70" fmla="*/ 1787113 w 6365654"/>
              <a:gd name="connsiteY70" fmla="*/ 14723 h 3510398"/>
              <a:gd name="connsiteX71" fmla="*/ 1425163 w 6365654"/>
              <a:gd name="connsiteY71" fmla="*/ 33773 h 3510398"/>
              <a:gd name="connsiteX72" fmla="*/ 1358488 w 6365654"/>
              <a:gd name="connsiteY72" fmla="*/ 43298 h 3510398"/>
              <a:gd name="connsiteX73" fmla="*/ 1253713 w 6365654"/>
              <a:gd name="connsiteY73" fmla="*/ 52823 h 3510398"/>
              <a:gd name="connsiteX74" fmla="*/ 1196563 w 6365654"/>
              <a:gd name="connsiteY74" fmla="*/ 62348 h 3510398"/>
              <a:gd name="connsiteX75" fmla="*/ 1148938 w 6365654"/>
              <a:gd name="connsiteY75" fmla="*/ 71873 h 3510398"/>
              <a:gd name="connsiteX0" fmla="*/ 1138561 w 6355277"/>
              <a:gd name="connsiteY0" fmla="*/ 71873 h 3510398"/>
              <a:gd name="connsiteX1" fmla="*/ 1052836 w 6355277"/>
              <a:gd name="connsiteY1" fmla="*/ 100448 h 3510398"/>
              <a:gd name="connsiteX2" fmla="*/ 995686 w 6355277"/>
              <a:gd name="connsiteY2" fmla="*/ 138548 h 3510398"/>
              <a:gd name="connsiteX3" fmla="*/ 929011 w 6355277"/>
              <a:gd name="connsiteY3" fmla="*/ 167123 h 3510398"/>
              <a:gd name="connsiteX4" fmla="*/ 833761 w 6355277"/>
              <a:gd name="connsiteY4" fmla="*/ 195698 h 3510398"/>
              <a:gd name="connsiteX5" fmla="*/ 805186 w 6355277"/>
              <a:gd name="connsiteY5" fmla="*/ 224273 h 3510398"/>
              <a:gd name="connsiteX6" fmla="*/ 757561 w 6355277"/>
              <a:gd name="connsiteY6" fmla="*/ 252848 h 3510398"/>
              <a:gd name="connsiteX7" fmla="*/ 719461 w 6355277"/>
              <a:gd name="connsiteY7" fmla="*/ 281423 h 3510398"/>
              <a:gd name="connsiteX8" fmla="*/ 734107 w 6355277"/>
              <a:gd name="connsiteY8" fmla="*/ 691218 h 3510398"/>
              <a:gd name="connsiteX9" fmla="*/ 977353 w 6355277"/>
              <a:gd name="connsiteY9" fmla="*/ 1290305 h 3510398"/>
              <a:gd name="connsiteX10" fmla="*/ 1374605 w 6355277"/>
              <a:gd name="connsiteY10" fmla="*/ 1827356 h 3510398"/>
              <a:gd name="connsiteX11" fmla="*/ 81286 w 6355277"/>
              <a:gd name="connsiteY11" fmla="*/ 2091173 h 3510398"/>
              <a:gd name="connsiteX12" fmla="*/ 138436 w 6355277"/>
              <a:gd name="connsiteY12" fmla="*/ 2319773 h 3510398"/>
              <a:gd name="connsiteX13" fmla="*/ 167011 w 6355277"/>
              <a:gd name="connsiteY13" fmla="*/ 2415023 h 3510398"/>
              <a:gd name="connsiteX14" fmla="*/ 205111 w 6355277"/>
              <a:gd name="connsiteY14" fmla="*/ 2548373 h 3510398"/>
              <a:gd name="connsiteX15" fmla="*/ 224161 w 6355277"/>
              <a:gd name="connsiteY15" fmla="*/ 2586473 h 3510398"/>
              <a:gd name="connsiteX16" fmla="*/ 252736 w 6355277"/>
              <a:gd name="connsiteY16" fmla="*/ 2681723 h 3510398"/>
              <a:gd name="connsiteX17" fmla="*/ 271786 w 6355277"/>
              <a:gd name="connsiteY17" fmla="*/ 2738873 h 3510398"/>
              <a:gd name="connsiteX18" fmla="*/ 300361 w 6355277"/>
              <a:gd name="connsiteY18" fmla="*/ 2786498 h 3510398"/>
              <a:gd name="connsiteX19" fmla="*/ 424186 w 6355277"/>
              <a:gd name="connsiteY19" fmla="*/ 2948423 h 3510398"/>
              <a:gd name="connsiteX20" fmla="*/ 481336 w 6355277"/>
              <a:gd name="connsiteY20" fmla="*/ 3024623 h 3510398"/>
              <a:gd name="connsiteX21" fmla="*/ 519436 w 6355277"/>
              <a:gd name="connsiteY21" fmla="*/ 3053198 h 3510398"/>
              <a:gd name="connsiteX22" fmla="*/ 605161 w 6355277"/>
              <a:gd name="connsiteY22" fmla="*/ 3157973 h 3510398"/>
              <a:gd name="connsiteX23" fmla="*/ 633736 w 6355277"/>
              <a:gd name="connsiteY23" fmla="*/ 3177023 h 3510398"/>
              <a:gd name="connsiteX24" fmla="*/ 662311 w 6355277"/>
              <a:gd name="connsiteY24" fmla="*/ 3215123 h 3510398"/>
              <a:gd name="connsiteX25" fmla="*/ 776611 w 6355277"/>
              <a:gd name="connsiteY25" fmla="*/ 3291323 h 3510398"/>
              <a:gd name="connsiteX26" fmla="*/ 814711 w 6355277"/>
              <a:gd name="connsiteY26" fmla="*/ 3319898 h 3510398"/>
              <a:gd name="connsiteX27" fmla="*/ 843286 w 6355277"/>
              <a:gd name="connsiteY27" fmla="*/ 3329423 h 3510398"/>
              <a:gd name="connsiteX28" fmla="*/ 871861 w 6355277"/>
              <a:gd name="connsiteY28" fmla="*/ 3357998 h 3510398"/>
              <a:gd name="connsiteX29" fmla="*/ 900436 w 6355277"/>
              <a:gd name="connsiteY29" fmla="*/ 3367523 h 3510398"/>
              <a:gd name="connsiteX30" fmla="*/ 967111 w 6355277"/>
              <a:gd name="connsiteY30" fmla="*/ 3405623 h 3510398"/>
              <a:gd name="connsiteX31" fmla="*/ 1033786 w 6355277"/>
              <a:gd name="connsiteY31" fmla="*/ 3434198 h 3510398"/>
              <a:gd name="connsiteX32" fmla="*/ 1119511 w 6355277"/>
              <a:gd name="connsiteY32" fmla="*/ 3472298 h 3510398"/>
              <a:gd name="connsiteX33" fmla="*/ 1176661 w 6355277"/>
              <a:gd name="connsiteY33" fmla="*/ 3481823 h 3510398"/>
              <a:gd name="connsiteX34" fmla="*/ 1300486 w 6355277"/>
              <a:gd name="connsiteY34" fmla="*/ 3510398 h 3510398"/>
              <a:gd name="connsiteX35" fmla="*/ 1529086 w 6355277"/>
              <a:gd name="connsiteY35" fmla="*/ 3500873 h 3510398"/>
              <a:gd name="connsiteX36" fmla="*/ 1557661 w 6355277"/>
              <a:gd name="connsiteY36" fmla="*/ 3491348 h 3510398"/>
              <a:gd name="connsiteX37" fmla="*/ 1662436 w 6355277"/>
              <a:gd name="connsiteY37" fmla="*/ 3472298 h 3510398"/>
              <a:gd name="connsiteX38" fmla="*/ 1691011 w 6355277"/>
              <a:gd name="connsiteY38" fmla="*/ 3443723 h 3510398"/>
              <a:gd name="connsiteX39" fmla="*/ 1719586 w 6355277"/>
              <a:gd name="connsiteY39" fmla="*/ 3434198 h 3510398"/>
              <a:gd name="connsiteX40" fmla="*/ 1824361 w 6355277"/>
              <a:gd name="connsiteY40" fmla="*/ 3396098 h 3510398"/>
              <a:gd name="connsiteX41" fmla="*/ 1910086 w 6355277"/>
              <a:gd name="connsiteY41" fmla="*/ 3338948 h 3510398"/>
              <a:gd name="connsiteX42" fmla="*/ 2043436 w 6355277"/>
              <a:gd name="connsiteY42" fmla="*/ 3262748 h 3510398"/>
              <a:gd name="connsiteX43" fmla="*/ 2062486 w 6355277"/>
              <a:gd name="connsiteY43" fmla="*/ 3234173 h 3510398"/>
              <a:gd name="connsiteX44" fmla="*/ 2138686 w 6355277"/>
              <a:gd name="connsiteY44" fmla="*/ 3186548 h 3510398"/>
              <a:gd name="connsiteX45" fmla="*/ 2272036 w 6355277"/>
              <a:gd name="connsiteY45" fmla="*/ 3043673 h 3510398"/>
              <a:gd name="connsiteX46" fmla="*/ 2319661 w 6355277"/>
              <a:gd name="connsiteY46" fmla="*/ 3005573 h 3510398"/>
              <a:gd name="connsiteX47" fmla="*/ 2348236 w 6355277"/>
              <a:gd name="connsiteY47" fmla="*/ 2986523 h 3510398"/>
              <a:gd name="connsiteX48" fmla="*/ 2453011 w 6355277"/>
              <a:gd name="connsiteY48" fmla="*/ 2862698 h 3510398"/>
              <a:gd name="connsiteX49" fmla="*/ 2491111 w 6355277"/>
              <a:gd name="connsiteY49" fmla="*/ 2824598 h 3510398"/>
              <a:gd name="connsiteX50" fmla="*/ 2557786 w 6355277"/>
              <a:gd name="connsiteY50" fmla="*/ 2748398 h 3510398"/>
              <a:gd name="connsiteX51" fmla="*/ 2586361 w 6355277"/>
              <a:gd name="connsiteY51" fmla="*/ 2719823 h 3510398"/>
              <a:gd name="connsiteX52" fmla="*/ 2653036 w 6355277"/>
              <a:gd name="connsiteY52" fmla="*/ 2634098 h 3510398"/>
              <a:gd name="connsiteX53" fmla="*/ 2748286 w 6355277"/>
              <a:gd name="connsiteY53" fmla="*/ 2529323 h 3510398"/>
              <a:gd name="connsiteX54" fmla="*/ 2795911 w 6355277"/>
              <a:gd name="connsiteY54" fmla="*/ 2500748 h 3510398"/>
              <a:gd name="connsiteX55" fmla="*/ 2910211 w 6355277"/>
              <a:gd name="connsiteY55" fmla="*/ 2424548 h 3510398"/>
              <a:gd name="connsiteX56" fmla="*/ 2976886 w 6355277"/>
              <a:gd name="connsiteY56" fmla="*/ 2395973 h 3510398"/>
              <a:gd name="connsiteX57" fmla="*/ 3138811 w 6355277"/>
              <a:gd name="connsiteY57" fmla="*/ 2357873 h 3510398"/>
              <a:gd name="connsiteX58" fmla="*/ 3338836 w 6355277"/>
              <a:gd name="connsiteY58" fmla="*/ 2348348 h 3510398"/>
              <a:gd name="connsiteX59" fmla="*/ 3567436 w 6355277"/>
              <a:gd name="connsiteY59" fmla="*/ 2329298 h 3510398"/>
              <a:gd name="connsiteX60" fmla="*/ 3869826 w 6355277"/>
              <a:gd name="connsiteY60" fmla="*/ 2418351 h 3510398"/>
              <a:gd name="connsiteX61" fmla="*/ 5971179 w 6355277"/>
              <a:gd name="connsiteY61" fmla="*/ 2710069 h 3510398"/>
              <a:gd name="connsiteX62" fmla="*/ 6355277 w 6355277"/>
              <a:gd name="connsiteY62" fmla="*/ 1976414 h 3510398"/>
              <a:gd name="connsiteX63" fmla="*/ 6001246 w 6355277"/>
              <a:gd name="connsiteY63" fmla="*/ 1700877 h 3510398"/>
              <a:gd name="connsiteX64" fmla="*/ 5429860 w 6355277"/>
              <a:gd name="connsiteY64" fmla="*/ 1631219 h 3510398"/>
              <a:gd name="connsiteX65" fmla="*/ 4904952 w 6355277"/>
              <a:gd name="connsiteY65" fmla="*/ 1563396 h 3510398"/>
              <a:gd name="connsiteX66" fmla="*/ 3533159 w 6355277"/>
              <a:gd name="connsiteY66" fmla="*/ 848509 h 3510398"/>
              <a:gd name="connsiteX67" fmla="*/ 2604114 w 6355277"/>
              <a:gd name="connsiteY67" fmla="*/ 103442 h 3510398"/>
              <a:gd name="connsiteX68" fmla="*/ 2005336 w 6355277"/>
              <a:gd name="connsiteY68" fmla="*/ 5198 h 3510398"/>
              <a:gd name="connsiteX69" fmla="*/ 1776736 w 6355277"/>
              <a:gd name="connsiteY69" fmla="*/ 14723 h 3510398"/>
              <a:gd name="connsiteX70" fmla="*/ 1414786 w 6355277"/>
              <a:gd name="connsiteY70" fmla="*/ 33773 h 3510398"/>
              <a:gd name="connsiteX71" fmla="*/ 1348111 w 6355277"/>
              <a:gd name="connsiteY71" fmla="*/ 43298 h 3510398"/>
              <a:gd name="connsiteX72" fmla="*/ 1243336 w 6355277"/>
              <a:gd name="connsiteY72" fmla="*/ 52823 h 3510398"/>
              <a:gd name="connsiteX73" fmla="*/ 1186186 w 6355277"/>
              <a:gd name="connsiteY73" fmla="*/ 62348 h 3510398"/>
              <a:gd name="connsiteX74" fmla="*/ 1138561 w 6355277"/>
              <a:gd name="connsiteY74" fmla="*/ 71873 h 3510398"/>
              <a:gd name="connsiteX0" fmla="*/ 1089462 w 6306178"/>
              <a:gd name="connsiteY0" fmla="*/ 71873 h 3510398"/>
              <a:gd name="connsiteX1" fmla="*/ 1003737 w 6306178"/>
              <a:gd name="connsiteY1" fmla="*/ 100448 h 3510398"/>
              <a:gd name="connsiteX2" fmla="*/ 946587 w 6306178"/>
              <a:gd name="connsiteY2" fmla="*/ 138548 h 3510398"/>
              <a:gd name="connsiteX3" fmla="*/ 879912 w 6306178"/>
              <a:gd name="connsiteY3" fmla="*/ 167123 h 3510398"/>
              <a:gd name="connsiteX4" fmla="*/ 784662 w 6306178"/>
              <a:gd name="connsiteY4" fmla="*/ 195698 h 3510398"/>
              <a:gd name="connsiteX5" fmla="*/ 756087 w 6306178"/>
              <a:gd name="connsiteY5" fmla="*/ 224273 h 3510398"/>
              <a:gd name="connsiteX6" fmla="*/ 708462 w 6306178"/>
              <a:gd name="connsiteY6" fmla="*/ 252848 h 3510398"/>
              <a:gd name="connsiteX7" fmla="*/ 670362 w 6306178"/>
              <a:gd name="connsiteY7" fmla="*/ 281423 h 3510398"/>
              <a:gd name="connsiteX8" fmla="*/ 685008 w 6306178"/>
              <a:gd name="connsiteY8" fmla="*/ 691218 h 3510398"/>
              <a:gd name="connsiteX9" fmla="*/ 928254 w 6306178"/>
              <a:gd name="connsiteY9" fmla="*/ 1290305 h 3510398"/>
              <a:gd name="connsiteX10" fmla="*/ 1325506 w 6306178"/>
              <a:gd name="connsiteY10" fmla="*/ 1827356 h 3510398"/>
              <a:gd name="connsiteX11" fmla="*/ 89337 w 6306178"/>
              <a:gd name="connsiteY11" fmla="*/ 2319773 h 3510398"/>
              <a:gd name="connsiteX12" fmla="*/ 117912 w 6306178"/>
              <a:gd name="connsiteY12" fmla="*/ 2415023 h 3510398"/>
              <a:gd name="connsiteX13" fmla="*/ 156012 w 6306178"/>
              <a:gd name="connsiteY13" fmla="*/ 2548373 h 3510398"/>
              <a:gd name="connsiteX14" fmla="*/ 175062 w 6306178"/>
              <a:gd name="connsiteY14" fmla="*/ 2586473 h 3510398"/>
              <a:gd name="connsiteX15" fmla="*/ 203637 w 6306178"/>
              <a:gd name="connsiteY15" fmla="*/ 2681723 h 3510398"/>
              <a:gd name="connsiteX16" fmla="*/ 222687 w 6306178"/>
              <a:gd name="connsiteY16" fmla="*/ 2738873 h 3510398"/>
              <a:gd name="connsiteX17" fmla="*/ 251262 w 6306178"/>
              <a:gd name="connsiteY17" fmla="*/ 2786498 h 3510398"/>
              <a:gd name="connsiteX18" fmla="*/ 375087 w 6306178"/>
              <a:gd name="connsiteY18" fmla="*/ 2948423 h 3510398"/>
              <a:gd name="connsiteX19" fmla="*/ 432237 w 6306178"/>
              <a:gd name="connsiteY19" fmla="*/ 3024623 h 3510398"/>
              <a:gd name="connsiteX20" fmla="*/ 470337 w 6306178"/>
              <a:gd name="connsiteY20" fmla="*/ 3053198 h 3510398"/>
              <a:gd name="connsiteX21" fmla="*/ 556062 w 6306178"/>
              <a:gd name="connsiteY21" fmla="*/ 3157973 h 3510398"/>
              <a:gd name="connsiteX22" fmla="*/ 584637 w 6306178"/>
              <a:gd name="connsiteY22" fmla="*/ 3177023 h 3510398"/>
              <a:gd name="connsiteX23" fmla="*/ 613212 w 6306178"/>
              <a:gd name="connsiteY23" fmla="*/ 3215123 h 3510398"/>
              <a:gd name="connsiteX24" fmla="*/ 727512 w 6306178"/>
              <a:gd name="connsiteY24" fmla="*/ 3291323 h 3510398"/>
              <a:gd name="connsiteX25" fmla="*/ 765612 w 6306178"/>
              <a:gd name="connsiteY25" fmla="*/ 3319898 h 3510398"/>
              <a:gd name="connsiteX26" fmla="*/ 794187 w 6306178"/>
              <a:gd name="connsiteY26" fmla="*/ 3329423 h 3510398"/>
              <a:gd name="connsiteX27" fmla="*/ 822762 w 6306178"/>
              <a:gd name="connsiteY27" fmla="*/ 3357998 h 3510398"/>
              <a:gd name="connsiteX28" fmla="*/ 851337 w 6306178"/>
              <a:gd name="connsiteY28" fmla="*/ 3367523 h 3510398"/>
              <a:gd name="connsiteX29" fmla="*/ 918012 w 6306178"/>
              <a:gd name="connsiteY29" fmla="*/ 3405623 h 3510398"/>
              <a:gd name="connsiteX30" fmla="*/ 984687 w 6306178"/>
              <a:gd name="connsiteY30" fmla="*/ 3434198 h 3510398"/>
              <a:gd name="connsiteX31" fmla="*/ 1070412 w 6306178"/>
              <a:gd name="connsiteY31" fmla="*/ 3472298 h 3510398"/>
              <a:gd name="connsiteX32" fmla="*/ 1127562 w 6306178"/>
              <a:gd name="connsiteY32" fmla="*/ 3481823 h 3510398"/>
              <a:gd name="connsiteX33" fmla="*/ 1251387 w 6306178"/>
              <a:gd name="connsiteY33" fmla="*/ 3510398 h 3510398"/>
              <a:gd name="connsiteX34" fmla="*/ 1479987 w 6306178"/>
              <a:gd name="connsiteY34" fmla="*/ 3500873 h 3510398"/>
              <a:gd name="connsiteX35" fmla="*/ 1508562 w 6306178"/>
              <a:gd name="connsiteY35" fmla="*/ 3491348 h 3510398"/>
              <a:gd name="connsiteX36" fmla="*/ 1613337 w 6306178"/>
              <a:gd name="connsiteY36" fmla="*/ 3472298 h 3510398"/>
              <a:gd name="connsiteX37" fmla="*/ 1641912 w 6306178"/>
              <a:gd name="connsiteY37" fmla="*/ 3443723 h 3510398"/>
              <a:gd name="connsiteX38" fmla="*/ 1670487 w 6306178"/>
              <a:gd name="connsiteY38" fmla="*/ 3434198 h 3510398"/>
              <a:gd name="connsiteX39" fmla="*/ 1775262 w 6306178"/>
              <a:gd name="connsiteY39" fmla="*/ 3396098 h 3510398"/>
              <a:gd name="connsiteX40" fmla="*/ 1860987 w 6306178"/>
              <a:gd name="connsiteY40" fmla="*/ 3338948 h 3510398"/>
              <a:gd name="connsiteX41" fmla="*/ 1994337 w 6306178"/>
              <a:gd name="connsiteY41" fmla="*/ 3262748 h 3510398"/>
              <a:gd name="connsiteX42" fmla="*/ 2013387 w 6306178"/>
              <a:gd name="connsiteY42" fmla="*/ 3234173 h 3510398"/>
              <a:gd name="connsiteX43" fmla="*/ 2089587 w 6306178"/>
              <a:gd name="connsiteY43" fmla="*/ 3186548 h 3510398"/>
              <a:gd name="connsiteX44" fmla="*/ 2222937 w 6306178"/>
              <a:gd name="connsiteY44" fmla="*/ 3043673 h 3510398"/>
              <a:gd name="connsiteX45" fmla="*/ 2270562 w 6306178"/>
              <a:gd name="connsiteY45" fmla="*/ 3005573 h 3510398"/>
              <a:gd name="connsiteX46" fmla="*/ 2299137 w 6306178"/>
              <a:gd name="connsiteY46" fmla="*/ 2986523 h 3510398"/>
              <a:gd name="connsiteX47" fmla="*/ 2403912 w 6306178"/>
              <a:gd name="connsiteY47" fmla="*/ 2862698 h 3510398"/>
              <a:gd name="connsiteX48" fmla="*/ 2442012 w 6306178"/>
              <a:gd name="connsiteY48" fmla="*/ 2824598 h 3510398"/>
              <a:gd name="connsiteX49" fmla="*/ 2508687 w 6306178"/>
              <a:gd name="connsiteY49" fmla="*/ 2748398 h 3510398"/>
              <a:gd name="connsiteX50" fmla="*/ 2537262 w 6306178"/>
              <a:gd name="connsiteY50" fmla="*/ 2719823 h 3510398"/>
              <a:gd name="connsiteX51" fmla="*/ 2603937 w 6306178"/>
              <a:gd name="connsiteY51" fmla="*/ 2634098 h 3510398"/>
              <a:gd name="connsiteX52" fmla="*/ 2699187 w 6306178"/>
              <a:gd name="connsiteY52" fmla="*/ 2529323 h 3510398"/>
              <a:gd name="connsiteX53" fmla="*/ 2746812 w 6306178"/>
              <a:gd name="connsiteY53" fmla="*/ 2500748 h 3510398"/>
              <a:gd name="connsiteX54" fmla="*/ 2861112 w 6306178"/>
              <a:gd name="connsiteY54" fmla="*/ 2424548 h 3510398"/>
              <a:gd name="connsiteX55" fmla="*/ 2927787 w 6306178"/>
              <a:gd name="connsiteY55" fmla="*/ 2395973 h 3510398"/>
              <a:gd name="connsiteX56" fmla="*/ 3089712 w 6306178"/>
              <a:gd name="connsiteY56" fmla="*/ 2357873 h 3510398"/>
              <a:gd name="connsiteX57" fmla="*/ 3289737 w 6306178"/>
              <a:gd name="connsiteY57" fmla="*/ 2348348 h 3510398"/>
              <a:gd name="connsiteX58" fmla="*/ 3518337 w 6306178"/>
              <a:gd name="connsiteY58" fmla="*/ 2329298 h 3510398"/>
              <a:gd name="connsiteX59" fmla="*/ 3820727 w 6306178"/>
              <a:gd name="connsiteY59" fmla="*/ 2418351 h 3510398"/>
              <a:gd name="connsiteX60" fmla="*/ 5922080 w 6306178"/>
              <a:gd name="connsiteY60" fmla="*/ 2710069 h 3510398"/>
              <a:gd name="connsiteX61" fmla="*/ 6306178 w 6306178"/>
              <a:gd name="connsiteY61" fmla="*/ 1976414 h 3510398"/>
              <a:gd name="connsiteX62" fmla="*/ 5952147 w 6306178"/>
              <a:gd name="connsiteY62" fmla="*/ 1700877 h 3510398"/>
              <a:gd name="connsiteX63" fmla="*/ 5380761 w 6306178"/>
              <a:gd name="connsiteY63" fmla="*/ 1631219 h 3510398"/>
              <a:gd name="connsiteX64" fmla="*/ 4855853 w 6306178"/>
              <a:gd name="connsiteY64" fmla="*/ 1563396 h 3510398"/>
              <a:gd name="connsiteX65" fmla="*/ 3484060 w 6306178"/>
              <a:gd name="connsiteY65" fmla="*/ 848509 h 3510398"/>
              <a:gd name="connsiteX66" fmla="*/ 2555015 w 6306178"/>
              <a:gd name="connsiteY66" fmla="*/ 103442 h 3510398"/>
              <a:gd name="connsiteX67" fmla="*/ 1956237 w 6306178"/>
              <a:gd name="connsiteY67" fmla="*/ 5198 h 3510398"/>
              <a:gd name="connsiteX68" fmla="*/ 1727637 w 6306178"/>
              <a:gd name="connsiteY68" fmla="*/ 14723 h 3510398"/>
              <a:gd name="connsiteX69" fmla="*/ 1365687 w 6306178"/>
              <a:gd name="connsiteY69" fmla="*/ 33773 h 3510398"/>
              <a:gd name="connsiteX70" fmla="*/ 1299012 w 6306178"/>
              <a:gd name="connsiteY70" fmla="*/ 43298 h 3510398"/>
              <a:gd name="connsiteX71" fmla="*/ 1194237 w 6306178"/>
              <a:gd name="connsiteY71" fmla="*/ 52823 h 3510398"/>
              <a:gd name="connsiteX72" fmla="*/ 1137087 w 6306178"/>
              <a:gd name="connsiteY72" fmla="*/ 62348 h 3510398"/>
              <a:gd name="connsiteX73" fmla="*/ 1089462 w 6306178"/>
              <a:gd name="connsiteY73" fmla="*/ 71873 h 3510398"/>
              <a:gd name="connsiteX0" fmla="*/ 1074669 w 6291385"/>
              <a:gd name="connsiteY0" fmla="*/ 71873 h 3510398"/>
              <a:gd name="connsiteX1" fmla="*/ 988944 w 6291385"/>
              <a:gd name="connsiteY1" fmla="*/ 100448 h 3510398"/>
              <a:gd name="connsiteX2" fmla="*/ 931794 w 6291385"/>
              <a:gd name="connsiteY2" fmla="*/ 138548 h 3510398"/>
              <a:gd name="connsiteX3" fmla="*/ 865119 w 6291385"/>
              <a:gd name="connsiteY3" fmla="*/ 167123 h 3510398"/>
              <a:gd name="connsiteX4" fmla="*/ 769869 w 6291385"/>
              <a:gd name="connsiteY4" fmla="*/ 195698 h 3510398"/>
              <a:gd name="connsiteX5" fmla="*/ 741294 w 6291385"/>
              <a:gd name="connsiteY5" fmla="*/ 224273 h 3510398"/>
              <a:gd name="connsiteX6" fmla="*/ 693669 w 6291385"/>
              <a:gd name="connsiteY6" fmla="*/ 252848 h 3510398"/>
              <a:gd name="connsiteX7" fmla="*/ 655569 w 6291385"/>
              <a:gd name="connsiteY7" fmla="*/ 281423 h 3510398"/>
              <a:gd name="connsiteX8" fmla="*/ 670215 w 6291385"/>
              <a:gd name="connsiteY8" fmla="*/ 691218 h 3510398"/>
              <a:gd name="connsiteX9" fmla="*/ 913461 w 6291385"/>
              <a:gd name="connsiteY9" fmla="*/ 1290305 h 3510398"/>
              <a:gd name="connsiteX10" fmla="*/ 1310713 w 6291385"/>
              <a:gd name="connsiteY10" fmla="*/ 1827356 h 3510398"/>
              <a:gd name="connsiteX11" fmla="*/ 74544 w 6291385"/>
              <a:gd name="connsiteY11" fmla="*/ 2319773 h 3510398"/>
              <a:gd name="connsiteX12" fmla="*/ 141219 w 6291385"/>
              <a:gd name="connsiteY12" fmla="*/ 2548373 h 3510398"/>
              <a:gd name="connsiteX13" fmla="*/ 160269 w 6291385"/>
              <a:gd name="connsiteY13" fmla="*/ 2586473 h 3510398"/>
              <a:gd name="connsiteX14" fmla="*/ 188844 w 6291385"/>
              <a:gd name="connsiteY14" fmla="*/ 2681723 h 3510398"/>
              <a:gd name="connsiteX15" fmla="*/ 207894 w 6291385"/>
              <a:gd name="connsiteY15" fmla="*/ 2738873 h 3510398"/>
              <a:gd name="connsiteX16" fmla="*/ 236469 w 6291385"/>
              <a:gd name="connsiteY16" fmla="*/ 2786498 h 3510398"/>
              <a:gd name="connsiteX17" fmla="*/ 360294 w 6291385"/>
              <a:gd name="connsiteY17" fmla="*/ 2948423 h 3510398"/>
              <a:gd name="connsiteX18" fmla="*/ 417444 w 6291385"/>
              <a:gd name="connsiteY18" fmla="*/ 3024623 h 3510398"/>
              <a:gd name="connsiteX19" fmla="*/ 455544 w 6291385"/>
              <a:gd name="connsiteY19" fmla="*/ 3053198 h 3510398"/>
              <a:gd name="connsiteX20" fmla="*/ 541269 w 6291385"/>
              <a:gd name="connsiteY20" fmla="*/ 3157973 h 3510398"/>
              <a:gd name="connsiteX21" fmla="*/ 569844 w 6291385"/>
              <a:gd name="connsiteY21" fmla="*/ 3177023 h 3510398"/>
              <a:gd name="connsiteX22" fmla="*/ 598419 w 6291385"/>
              <a:gd name="connsiteY22" fmla="*/ 3215123 h 3510398"/>
              <a:gd name="connsiteX23" fmla="*/ 712719 w 6291385"/>
              <a:gd name="connsiteY23" fmla="*/ 3291323 h 3510398"/>
              <a:gd name="connsiteX24" fmla="*/ 750819 w 6291385"/>
              <a:gd name="connsiteY24" fmla="*/ 3319898 h 3510398"/>
              <a:gd name="connsiteX25" fmla="*/ 779394 w 6291385"/>
              <a:gd name="connsiteY25" fmla="*/ 3329423 h 3510398"/>
              <a:gd name="connsiteX26" fmla="*/ 807969 w 6291385"/>
              <a:gd name="connsiteY26" fmla="*/ 3357998 h 3510398"/>
              <a:gd name="connsiteX27" fmla="*/ 836544 w 6291385"/>
              <a:gd name="connsiteY27" fmla="*/ 3367523 h 3510398"/>
              <a:gd name="connsiteX28" fmla="*/ 903219 w 6291385"/>
              <a:gd name="connsiteY28" fmla="*/ 3405623 h 3510398"/>
              <a:gd name="connsiteX29" fmla="*/ 969894 w 6291385"/>
              <a:gd name="connsiteY29" fmla="*/ 3434198 h 3510398"/>
              <a:gd name="connsiteX30" fmla="*/ 1055619 w 6291385"/>
              <a:gd name="connsiteY30" fmla="*/ 3472298 h 3510398"/>
              <a:gd name="connsiteX31" fmla="*/ 1112769 w 6291385"/>
              <a:gd name="connsiteY31" fmla="*/ 3481823 h 3510398"/>
              <a:gd name="connsiteX32" fmla="*/ 1236594 w 6291385"/>
              <a:gd name="connsiteY32" fmla="*/ 3510398 h 3510398"/>
              <a:gd name="connsiteX33" fmla="*/ 1465194 w 6291385"/>
              <a:gd name="connsiteY33" fmla="*/ 3500873 h 3510398"/>
              <a:gd name="connsiteX34" fmla="*/ 1493769 w 6291385"/>
              <a:gd name="connsiteY34" fmla="*/ 3491348 h 3510398"/>
              <a:gd name="connsiteX35" fmla="*/ 1598544 w 6291385"/>
              <a:gd name="connsiteY35" fmla="*/ 3472298 h 3510398"/>
              <a:gd name="connsiteX36" fmla="*/ 1627119 w 6291385"/>
              <a:gd name="connsiteY36" fmla="*/ 3443723 h 3510398"/>
              <a:gd name="connsiteX37" fmla="*/ 1655694 w 6291385"/>
              <a:gd name="connsiteY37" fmla="*/ 3434198 h 3510398"/>
              <a:gd name="connsiteX38" fmla="*/ 1760469 w 6291385"/>
              <a:gd name="connsiteY38" fmla="*/ 3396098 h 3510398"/>
              <a:gd name="connsiteX39" fmla="*/ 1846194 w 6291385"/>
              <a:gd name="connsiteY39" fmla="*/ 3338948 h 3510398"/>
              <a:gd name="connsiteX40" fmla="*/ 1979544 w 6291385"/>
              <a:gd name="connsiteY40" fmla="*/ 3262748 h 3510398"/>
              <a:gd name="connsiteX41" fmla="*/ 1998594 w 6291385"/>
              <a:gd name="connsiteY41" fmla="*/ 3234173 h 3510398"/>
              <a:gd name="connsiteX42" fmla="*/ 2074794 w 6291385"/>
              <a:gd name="connsiteY42" fmla="*/ 3186548 h 3510398"/>
              <a:gd name="connsiteX43" fmla="*/ 2208144 w 6291385"/>
              <a:gd name="connsiteY43" fmla="*/ 3043673 h 3510398"/>
              <a:gd name="connsiteX44" fmla="*/ 2255769 w 6291385"/>
              <a:gd name="connsiteY44" fmla="*/ 3005573 h 3510398"/>
              <a:gd name="connsiteX45" fmla="*/ 2284344 w 6291385"/>
              <a:gd name="connsiteY45" fmla="*/ 2986523 h 3510398"/>
              <a:gd name="connsiteX46" fmla="*/ 2389119 w 6291385"/>
              <a:gd name="connsiteY46" fmla="*/ 2862698 h 3510398"/>
              <a:gd name="connsiteX47" fmla="*/ 2427219 w 6291385"/>
              <a:gd name="connsiteY47" fmla="*/ 2824598 h 3510398"/>
              <a:gd name="connsiteX48" fmla="*/ 2493894 w 6291385"/>
              <a:gd name="connsiteY48" fmla="*/ 2748398 h 3510398"/>
              <a:gd name="connsiteX49" fmla="*/ 2522469 w 6291385"/>
              <a:gd name="connsiteY49" fmla="*/ 2719823 h 3510398"/>
              <a:gd name="connsiteX50" fmla="*/ 2589144 w 6291385"/>
              <a:gd name="connsiteY50" fmla="*/ 2634098 h 3510398"/>
              <a:gd name="connsiteX51" fmla="*/ 2684394 w 6291385"/>
              <a:gd name="connsiteY51" fmla="*/ 2529323 h 3510398"/>
              <a:gd name="connsiteX52" fmla="*/ 2732019 w 6291385"/>
              <a:gd name="connsiteY52" fmla="*/ 2500748 h 3510398"/>
              <a:gd name="connsiteX53" fmla="*/ 2846319 w 6291385"/>
              <a:gd name="connsiteY53" fmla="*/ 2424548 h 3510398"/>
              <a:gd name="connsiteX54" fmla="*/ 2912994 w 6291385"/>
              <a:gd name="connsiteY54" fmla="*/ 2395973 h 3510398"/>
              <a:gd name="connsiteX55" fmla="*/ 3074919 w 6291385"/>
              <a:gd name="connsiteY55" fmla="*/ 2357873 h 3510398"/>
              <a:gd name="connsiteX56" fmla="*/ 3274944 w 6291385"/>
              <a:gd name="connsiteY56" fmla="*/ 2348348 h 3510398"/>
              <a:gd name="connsiteX57" fmla="*/ 3503544 w 6291385"/>
              <a:gd name="connsiteY57" fmla="*/ 2329298 h 3510398"/>
              <a:gd name="connsiteX58" fmla="*/ 3805934 w 6291385"/>
              <a:gd name="connsiteY58" fmla="*/ 2418351 h 3510398"/>
              <a:gd name="connsiteX59" fmla="*/ 5907287 w 6291385"/>
              <a:gd name="connsiteY59" fmla="*/ 2710069 h 3510398"/>
              <a:gd name="connsiteX60" fmla="*/ 6291385 w 6291385"/>
              <a:gd name="connsiteY60" fmla="*/ 1976414 h 3510398"/>
              <a:gd name="connsiteX61" fmla="*/ 5937354 w 6291385"/>
              <a:gd name="connsiteY61" fmla="*/ 1700877 h 3510398"/>
              <a:gd name="connsiteX62" fmla="*/ 5365968 w 6291385"/>
              <a:gd name="connsiteY62" fmla="*/ 1631219 h 3510398"/>
              <a:gd name="connsiteX63" fmla="*/ 4841060 w 6291385"/>
              <a:gd name="connsiteY63" fmla="*/ 1563396 h 3510398"/>
              <a:gd name="connsiteX64" fmla="*/ 3469267 w 6291385"/>
              <a:gd name="connsiteY64" fmla="*/ 848509 h 3510398"/>
              <a:gd name="connsiteX65" fmla="*/ 2540222 w 6291385"/>
              <a:gd name="connsiteY65" fmla="*/ 103442 h 3510398"/>
              <a:gd name="connsiteX66" fmla="*/ 1941444 w 6291385"/>
              <a:gd name="connsiteY66" fmla="*/ 5198 h 3510398"/>
              <a:gd name="connsiteX67" fmla="*/ 1712844 w 6291385"/>
              <a:gd name="connsiteY67" fmla="*/ 14723 h 3510398"/>
              <a:gd name="connsiteX68" fmla="*/ 1350894 w 6291385"/>
              <a:gd name="connsiteY68" fmla="*/ 33773 h 3510398"/>
              <a:gd name="connsiteX69" fmla="*/ 1284219 w 6291385"/>
              <a:gd name="connsiteY69" fmla="*/ 43298 h 3510398"/>
              <a:gd name="connsiteX70" fmla="*/ 1179444 w 6291385"/>
              <a:gd name="connsiteY70" fmla="*/ 52823 h 3510398"/>
              <a:gd name="connsiteX71" fmla="*/ 1122294 w 6291385"/>
              <a:gd name="connsiteY71" fmla="*/ 62348 h 3510398"/>
              <a:gd name="connsiteX72" fmla="*/ 1074669 w 6291385"/>
              <a:gd name="connsiteY72" fmla="*/ 71873 h 3510398"/>
              <a:gd name="connsiteX0" fmla="*/ 1015291 w 6232007"/>
              <a:gd name="connsiteY0" fmla="*/ 71873 h 3510398"/>
              <a:gd name="connsiteX1" fmla="*/ 929566 w 6232007"/>
              <a:gd name="connsiteY1" fmla="*/ 100448 h 3510398"/>
              <a:gd name="connsiteX2" fmla="*/ 872416 w 6232007"/>
              <a:gd name="connsiteY2" fmla="*/ 138548 h 3510398"/>
              <a:gd name="connsiteX3" fmla="*/ 805741 w 6232007"/>
              <a:gd name="connsiteY3" fmla="*/ 167123 h 3510398"/>
              <a:gd name="connsiteX4" fmla="*/ 710491 w 6232007"/>
              <a:gd name="connsiteY4" fmla="*/ 195698 h 3510398"/>
              <a:gd name="connsiteX5" fmla="*/ 681916 w 6232007"/>
              <a:gd name="connsiteY5" fmla="*/ 224273 h 3510398"/>
              <a:gd name="connsiteX6" fmla="*/ 634291 w 6232007"/>
              <a:gd name="connsiteY6" fmla="*/ 252848 h 3510398"/>
              <a:gd name="connsiteX7" fmla="*/ 596191 w 6232007"/>
              <a:gd name="connsiteY7" fmla="*/ 281423 h 3510398"/>
              <a:gd name="connsiteX8" fmla="*/ 610837 w 6232007"/>
              <a:gd name="connsiteY8" fmla="*/ 691218 h 3510398"/>
              <a:gd name="connsiteX9" fmla="*/ 854083 w 6232007"/>
              <a:gd name="connsiteY9" fmla="*/ 1290305 h 3510398"/>
              <a:gd name="connsiteX10" fmla="*/ 1251335 w 6232007"/>
              <a:gd name="connsiteY10" fmla="*/ 1827356 h 3510398"/>
              <a:gd name="connsiteX11" fmla="*/ 81841 w 6232007"/>
              <a:gd name="connsiteY11" fmla="*/ 2548373 h 3510398"/>
              <a:gd name="connsiteX12" fmla="*/ 100891 w 6232007"/>
              <a:gd name="connsiteY12" fmla="*/ 2586473 h 3510398"/>
              <a:gd name="connsiteX13" fmla="*/ 129466 w 6232007"/>
              <a:gd name="connsiteY13" fmla="*/ 2681723 h 3510398"/>
              <a:gd name="connsiteX14" fmla="*/ 148516 w 6232007"/>
              <a:gd name="connsiteY14" fmla="*/ 2738873 h 3510398"/>
              <a:gd name="connsiteX15" fmla="*/ 177091 w 6232007"/>
              <a:gd name="connsiteY15" fmla="*/ 2786498 h 3510398"/>
              <a:gd name="connsiteX16" fmla="*/ 300916 w 6232007"/>
              <a:gd name="connsiteY16" fmla="*/ 2948423 h 3510398"/>
              <a:gd name="connsiteX17" fmla="*/ 358066 w 6232007"/>
              <a:gd name="connsiteY17" fmla="*/ 3024623 h 3510398"/>
              <a:gd name="connsiteX18" fmla="*/ 396166 w 6232007"/>
              <a:gd name="connsiteY18" fmla="*/ 3053198 h 3510398"/>
              <a:gd name="connsiteX19" fmla="*/ 481891 w 6232007"/>
              <a:gd name="connsiteY19" fmla="*/ 3157973 h 3510398"/>
              <a:gd name="connsiteX20" fmla="*/ 510466 w 6232007"/>
              <a:gd name="connsiteY20" fmla="*/ 3177023 h 3510398"/>
              <a:gd name="connsiteX21" fmla="*/ 539041 w 6232007"/>
              <a:gd name="connsiteY21" fmla="*/ 3215123 h 3510398"/>
              <a:gd name="connsiteX22" fmla="*/ 653341 w 6232007"/>
              <a:gd name="connsiteY22" fmla="*/ 3291323 h 3510398"/>
              <a:gd name="connsiteX23" fmla="*/ 691441 w 6232007"/>
              <a:gd name="connsiteY23" fmla="*/ 3319898 h 3510398"/>
              <a:gd name="connsiteX24" fmla="*/ 720016 w 6232007"/>
              <a:gd name="connsiteY24" fmla="*/ 3329423 h 3510398"/>
              <a:gd name="connsiteX25" fmla="*/ 748591 w 6232007"/>
              <a:gd name="connsiteY25" fmla="*/ 3357998 h 3510398"/>
              <a:gd name="connsiteX26" fmla="*/ 777166 w 6232007"/>
              <a:gd name="connsiteY26" fmla="*/ 3367523 h 3510398"/>
              <a:gd name="connsiteX27" fmla="*/ 843841 w 6232007"/>
              <a:gd name="connsiteY27" fmla="*/ 3405623 h 3510398"/>
              <a:gd name="connsiteX28" fmla="*/ 910516 w 6232007"/>
              <a:gd name="connsiteY28" fmla="*/ 3434198 h 3510398"/>
              <a:gd name="connsiteX29" fmla="*/ 996241 w 6232007"/>
              <a:gd name="connsiteY29" fmla="*/ 3472298 h 3510398"/>
              <a:gd name="connsiteX30" fmla="*/ 1053391 w 6232007"/>
              <a:gd name="connsiteY30" fmla="*/ 3481823 h 3510398"/>
              <a:gd name="connsiteX31" fmla="*/ 1177216 w 6232007"/>
              <a:gd name="connsiteY31" fmla="*/ 3510398 h 3510398"/>
              <a:gd name="connsiteX32" fmla="*/ 1405816 w 6232007"/>
              <a:gd name="connsiteY32" fmla="*/ 3500873 h 3510398"/>
              <a:gd name="connsiteX33" fmla="*/ 1434391 w 6232007"/>
              <a:gd name="connsiteY33" fmla="*/ 3491348 h 3510398"/>
              <a:gd name="connsiteX34" fmla="*/ 1539166 w 6232007"/>
              <a:gd name="connsiteY34" fmla="*/ 3472298 h 3510398"/>
              <a:gd name="connsiteX35" fmla="*/ 1567741 w 6232007"/>
              <a:gd name="connsiteY35" fmla="*/ 3443723 h 3510398"/>
              <a:gd name="connsiteX36" fmla="*/ 1596316 w 6232007"/>
              <a:gd name="connsiteY36" fmla="*/ 3434198 h 3510398"/>
              <a:gd name="connsiteX37" fmla="*/ 1701091 w 6232007"/>
              <a:gd name="connsiteY37" fmla="*/ 3396098 h 3510398"/>
              <a:gd name="connsiteX38" fmla="*/ 1786816 w 6232007"/>
              <a:gd name="connsiteY38" fmla="*/ 3338948 h 3510398"/>
              <a:gd name="connsiteX39" fmla="*/ 1920166 w 6232007"/>
              <a:gd name="connsiteY39" fmla="*/ 3262748 h 3510398"/>
              <a:gd name="connsiteX40" fmla="*/ 1939216 w 6232007"/>
              <a:gd name="connsiteY40" fmla="*/ 3234173 h 3510398"/>
              <a:gd name="connsiteX41" fmla="*/ 2015416 w 6232007"/>
              <a:gd name="connsiteY41" fmla="*/ 3186548 h 3510398"/>
              <a:gd name="connsiteX42" fmla="*/ 2148766 w 6232007"/>
              <a:gd name="connsiteY42" fmla="*/ 3043673 h 3510398"/>
              <a:gd name="connsiteX43" fmla="*/ 2196391 w 6232007"/>
              <a:gd name="connsiteY43" fmla="*/ 3005573 h 3510398"/>
              <a:gd name="connsiteX44" fmla="*/ 2224966 w 6232007"/>
              <a:gd name="connsiteY44" fmla="*/ 2986523 h 3510398"/>
              <a:gd name="connsiteX45" fmla="*/ 2329741 w 6232007"/>
              <a:gd name="connsiteY45" fmla="*/ 2862698 h 3510398"/>
              <a:gd name="connsiteX46" fmla="*/ 2367841 w 6232007"/>
              <a:gd name="connsiteY46" fmla="*/ 2824598 h 3510398"/>
              <a:gd name="connsiteX47" fmla="*/ 2434516 w 6232007"/>
              <a:gd name="connsiteY47" fmla="*/ 2748398 h 3510398"/>
              <a:gd name="connsiteX48" fmla="*/ 2463091 w 6232007"/>
              <a:gd name="connsiteY48" fmla="*/ 2719823 h 3510398"/>
              <a:gd name="connsiteX49" fmla="*/ 2529766 w 6232007"/>
              <a:gd name="connsiteY49" fmla="*/ 2634098 h 3510398"/>
              <a:gd name="connsiteX50" fmla="*/ 2625016 w 6232007"/>
              <a:gd name="connsiteY50" fmla="*/ 2529323 h 3510398"/>
              <a:gd name="connsiteX51" fmla="*/ 2672641 w 6232007"/>
              <a:gd name="connsiteY51" fmla="*/ 2500748 h 3510398"/>
              <a:gd name="connsiteX52" fmla="*/ 2786941 w 6232007"/>
              <a:gd name="connsiteY52" fmla="*/ 2424548 h 3510398"/>
              <a:gd name="connsiteX53" fmla="*/ 2853616 w 6232007"/>
              <a:gd name="connsiteY53" fmla="*/ 2395973 h 3510398"/>
              <a:gd name="connsiteX54" fmla="*/ 3015541 w 6232007"/>
              <a:gd name="connsiteY54" fmla="*/ 2357873 h 3510398"/>
              <a:gd name="connsiteX55" fmla="*/ 3215566 w 6232007"/>
              <a:gd name="connsiteY55" fmla="*/ 2348348 h 3510398"/>
              <a:gd name="connsiteX56" fmla="*/ 3444166 w 6232007"/>
              <a:gd name="connsiteY56" fmla="*/ 2329298 h 3510398"/>
              <a:gd name="connsiteX57" fmla="*/ 3746556 w 6232007"/>
              <a:gd name="connsiteY57" fmla="*/ 2418351 h 3510398"/>
              <a:gd name="connsiteX58" fmla="*/ 5847909 w 6232007"/>
              <a:gd name="connsiteY58" fmla="*/ 2710069 h 3510398"/>
              <a:gd name="connsiteX59" fmla="*/ 6232007 w 6232007"/>
              <a:gd name="connsiteY59" fmla="*/ 1976414 h 3510398"/>
              <a:gd name="connsiteX60" fmla="*/ 5877976 w 6232007"/>
              <a:gd name="connsiteY60" fmla="*/ 1700877 h 3510398"/>
              <a:gd name="connsiteX61" fmla="*/ 5306590 w 6232007"/>
              <a:gd name="connsiteY61" fmla="*/ 1631219 h 3510398"/>
              <a:gd name="connsiteX62" fmla="*/ 4781682 w 6232007"/>
              <a:gd name="connsiteY62" fmla="*/ 1563396 h 3510398"/>
              <a:gd name="connsiteX63" fmla="*/ 3409889 w 6232007"/>
              <a:gd name="connsiteY63" fmla="*/ 848509 h 3510398"/>
              <a:gd name="connsiteX64" fmla="*/ 2480844 w 6232007"/>
              <a:gd name="connsiteY64" fmla="*/ 103442 h 3510398"/>
              <a:gd name="connsiteX65" fmla="*/ 1882066 w 6232007"/>
              <a:gd name="connsiteY65" fmla="*/ 5198 h 3510398"/>
              <a:gd name="connsiteX66" fmla="*/ 1653466 w 6232007"/>
              <a:gd name="connsiteY66" fmla="*/ 14723 h 3510398"/>
              <a:gd name="connsiteX67" fmla="*/ 1291516 w 6232007"/>
              <a:gd name="connsiteY67" fmla="*/ 33773 h 3510398"/>
              <a:gd name="connsiteX68" fmla="*/ 1224841 w 6232007"/>
              <a:gd name="connsiteY68" fmla="*/ 43298 h 3510398"/>
              <a:gd name="connsiteX69" fmla="*/ 1120066 w 6232007"/>
              <a:gd name="connsiteY69" fmla="*/ 52823 h 3510398"/>
              <a:gd name="connsiteX70" fmla="*/ 1062916 w 6232007"/>
              <a:gd name="connsiteY70" fmla="*/ 62348 h 3510398"/>
              <a:gd name="connsiteX71" fmla="*/ 1015291 w 6232007"/>
              <a:gd name="connsiteY71" fmla="*/ 71873 h 3510398"/>
              <a:gd name="connsiteX0" fmla="*/ 1007755 w 6224471"/>
              <a:gd name="connsiteY0" fmla="*/ 71873 h 3510398"/>
              <a:gd name="connsiteX1" fmla="*/ 922030 w 6224471"/>
              <a:gd name="connsiteY1" fmla="*/ 100448 h 3510398"/>
              <a:gd name="connsiteX2" fmla="*/ 864880 w 6224471"/>
              <a:gd name="connsiteY2" fmla="*/ 138548 h 3510398"/>
              <a:gd name="connsiteX3" fmla="*/ 798205 w 6224471"/>
              <a:gd name="connsiteY3" fmla="*/ 167123 h 3510398"/>
              <a:gd name="connsiteX4" fmla="*/ 702955 w 6224471"/>
              <a:gd name="connsiteY4" fmla="*/ 195698 h 3510398"/>
              <a:gd name="connsiteX5" fmla="*/ 674380 w 6224471"/>
              <a:gd name="connsiteY5" fmla="*/ 224273 h 3510398"/>
              <a:gd name="connsiteX6" fmla="*/ 626755 w 6224471"/>
              <a:gd name="connsiteY6" fmla="*/ 252848 h 3510398"/>
              <a:gd name="connsiteX7" fmla="*/ 588655 w 6224471"/>
              <a:gd name="connsiteY7" fmla="*/ 281423 h 3510398"/>
              <a:gd name="connsiteX8" fmla="*/ 603301 w 6224471"/>
              <a:gd name="connsiteY8" fmla="*/ 691218 h 3510398"/>
              <a:gd name="connsiteX9" fmla="*/ 846547 w 6224471"/>
              <a:gd name="connsiteY9" fmla="*/ 1290305 h 3510398"/>
              <a:gd name="connsiteX10" fmla="*/ 1243799 w 6224471"/>
              <a:gd name="connsiteY10" fmla="*/ 1827356 h 3510398"/>
              <a:gd name="connsiteX11" fmla="*/ 74305 w 6224471"/>
              <a:gd name="connsiteY11" fmla="*/ 2548373 h 3510398"/>
              <a:gd name="connsiteX12" fmla="*/ 121930 w 6224471"/>
              <a:gd name="connsiteY12" fmla="*/ 2681723 h 3510398"/>
              <a:gd name="connsiteX13" fmla="*/ 140980 w 6224471"/>
              <a:gd name="connsiteY13" fmla="*/ 2738873 h 3510398"/>
              <a:gd name="connsiteX14" fmla="*/ 169555 w 6224471"/>
              <a:gd name="connsiteY14" fmla="*/ 2786498 h 3510398"/>
              <a:gd name="connsiteX15" fmla="*/ 293380 w 6224471"/>
              <a:gd name="connsiteY15" fmla="*/ 2948423 h 3510398"/>
              <a:gd name="connsiteX16" fmla="*/ 350530 w 6224471"/>
              <a:gd name="connsiteY16" fmla="*/ 3024623 h 3510398"/>
              <a:gd name="connsiteX17" fmla="*/ 388630 w 6224471"/>
              <a:gd name="connsiteY17" fmla="*/ 3053198 h 3510398"/>
              <a:gd name="connsiteX18" fmla="*/ 474355 w 6224471"/>
              <a:gd name="connsiteY18" fmla="*/ 3157973 h 3510398"/>
              <a:gd name="connsiteX19" fmla="*/ 502930 w 6224471"/>
              <a:gd name="connsiteY19" fmla="*/ 3177023 h 3510398"/>
              <a:gd name="connsiteX20" fmla="*/ 531505 w 6224471"/>
              <a:gd name="connsiteY20" fmla="*/ 3215123 h 3510398"/>
              <a:gd name="connsiteX21" fmla="*/ 645805 w 6224471"/>
              <a:gd name="connsiteY21" fmla="*/ 3291323 h 3510398"/>
              <a:gd name="connsiteX22" fmla="*/ 683905 w 6224471"/>
              <a:gd name="connsiteY22" fmla="*/ 3319898 h 3510398"/>
              <a:gd name="connsiteX23" fmla="*/ 712480 w 6224471"/>
              <a:gd name="connsiteY23" fmla="*/ 3329423 h 3510398"/>
              <a:gd name="connsiteX24" fmla="*/ 741055 w 6224471"/>
              <a:gd name="connsiteY24" fmla="*/ 3357998 h 3510398"/>
              <a:gd name="connsiteX25" fmla="*/ 769630 w 6224471"/>
              <a:gd name="connsiteY25" fmla="*/ 3367523 h 3510398"/>
              <a:gd name="connsiteX26" fmla="*/ 836305 w 6224471"/>
              <a:gd name="connsiteY26" fmla="*/ 3405623 h 3510398"/>
              <a:gd name="connsiteX27" fmla="*/ 902980 w 6224471"/>
              <a:gd name="connsiteY27" fmla="*/ 3434198 h 3510398"/>
              <a:gd name="connsiteX28" fmla="*/ 988705 w 6224471"/>
              <a:gd name="connsiteY28" fmla="*/ 3472298 h 3510398"/>
              <a:gd name="connsiteX29" fmla="*/ 1045855 w 6224471"/>
              <a:gd name="connsiteY29" fmla="*/ 3481823 h 3510398"/>
              <a:gd name="connsiteX30" fmla="*/ 1169680 w 6224471"/>
              <a:gd name="connsiteY30" fmla="*/ 3510398 h 3510398"/>
              <a:gd name="connsiteX31" fmla="*/ 1398280 w 6224471"/>
              <a:gd name="connsiteY31" fmla="*/ 3500873 h 3510398"/>
              <a:gd name="connsiteX32" fmla="*/ 1426855 w 6224471"/>
              <a:gd name="connsiteY32" fmla="*/ 3491348 h 3510398"/>
              <a:gd name="connsiteX33" fmla="*/ 1531630 w 6224471"/>
              <a:gd name="connsiteY33" fmla="*/ 3472298 h 3510398"/>
              <a:gd name="connsiteX34" fmla="*/ 1560205 w 6224471"/>
              <a:gd name="connsiteY34" fmla="*/ 3443723 h 3510398"/>
              <a:gd name="connsiteX35" fmla="*/ 1588780 w 6224471"/>
              <a:gd name="connsiteY35" fmla="*/ 3434198 h 3510398"/>
              <a:gd name="connsiteX36" fmla="*/ 1693555 w 6224471"/>
              <a:gd name="connsiteY36" fmla="*/ 3396098 h 3510398"/>
              <a:gd name="connsiteX37" fmla="*/ 1779280 w 6224471"/>
              <a:gd name="connsiteY37" fmla="*/ 3338948 h 3510398"/>
              <a:gd name="connsiteX38" fmla="*/ 1912630 w 6224471"/>
              <a:gd name="connsiteY38" fmla="*/ 3262748 h 3510398"/>
              <a:gd name="connsiteX39" fmla="*/ 1931680 w 6224471"/>
              <a:gd name="connsiteY39" fmla="*/ 3234173 h 3510398"/>
              <a:gd name="connsiteX40" fmla="*/ 2007880 w 6224471"/>
              <a:gd name="connsiteY40" fmla="*/ 3186548 h 3510398"/>
              <a:gd name="connsiteX41" fmla="*/ 2141230 w 6224471"/>
              <a:gd name="connsiteY41" fmla="*/ 3043673 h 3510398"/>
              <a:gd name="connsiteX42" fmla="*/ 2188855 w 6224471"/>
              <a:gd name="connsiteY42" fmla="*/ 3005573 h 3510398"/>
              <a:gd name="connsiteX43" fmla="*/ 2217430 w 6224471"/>
              <a:gd name="connsiteY43" fmla="*/ 2986523 h 3510398"/>
              <a:gd name="connsiteX44" fmla="*/ 2322205 w 6224471"/>
              <a:gd name="connsiteY44" fmla="*/ 2862698 h 3510398"/>
              <a:gd name="connsiteX45" fmla="*/ 2360305 w 6224471"/>
              <a:gd name="connsiteY45" fmla="*/ 2824598 h 3510398"/>
              <a:gd name="connsiteX46" fmla="*/ 2426980 w 6224471"/>
              <a:gd name="connsiteY46" fmla="*/ 2748398 h 3510398"/>
              <a:gd name="connsiteX47" fmla="*/ 2455555 w 6224471"/>
              <a:gd name="connsiteY47" fmla="*/ 2719823 h 3510398"/>
              <a:gd name="connsiteX48" fmla="*/ 2522230 w 6224471"/>
              <a:gd name="connsiteY48" fmla="*/ 2634098 h 3510398"/>
              <a:gd name="connsiteX49" fmla="*/ 2617480 w 6224471"/>
              <a:gd name="connsiteY49" fmla="*/ 2529323 h 3510398"/>
              <a:gd name="connsiteX50" fmla="*/ 2665105 w 6224471"/>
              <a:gd name="connsiteY50" fmla="*/ 2500748 h 3510398"/>
              <a:gd name="connsiteX51" fmla="*/ 2779405 w 6224471"/>
              <a:gd name="connsiteY51" fmla="*/ 2424548 h 3510398"/>
              <a:gd name="connsiteX52" fmla="*/ 2846080 w 6224471"/>
              <a:gd name="connsiteY52" fmla="*/ 2395973 h 3510398"/>
              <a:gd name="connsiteX53" fmla="*/ 3008005 w 6224471"/>
              <a:gd name="connsiteY53" fmla="*/ 2357873 h 3510398"/>
              <a:gd name="connsiteX54" fmla="*/ 3208030 w 6224471"/>
              <a:gd name="connsiteY54" fmla="*/ 2348348 h 3510398"/>
              <a:gd name="connsiteX55" fmla="*/ 3436630 w 6224471"/>
              <a:gd name="connsiteY55" fmla="*/ 2329298 h 3510398"/>
              <a:gd name="connsiteX56" fmla="*/ 3739020 w 6224471"/>
              <a:gd name="connsiteY56" fmla="*/ 2418351 h 3510398"/>
              <a:gd name="connsiteX57" fmla="*/ 5840373 w 6224471"/>
              <a:gd name="connsiteY57" fmla="*/ 2710069 h 3510398"/>
              <a:gd name="connsiteX58" fmla="*/ 6224471 w 6224471"/>
              <a:gd name="connsiteY58" fmla="*/ 1976414 h 3510398"/>
              <a:gd name="connsiteX59" fmla="*/ 5870440 w 6224471"/>
              <a:gd name="connsiteY59" fmla="*/ 1700877 h 3510398"/>
              <a:gd name="connsiteX60" fmla="*/ 5299054 w 6224471"/>
              <a:gd name="connsiteY60" fmla="*/ 1631219 h 3510398"/>
              <a:gd name="connsiteX61" fmla="*/ 4774146 w 6224471"/>
              <a:gd name="connsiteY61" fmla="*/ 1563396 h 3510398"/>
              <a:gd name="connsiteX62" fmla="*/ 3402353 w 6224471"/>
              <a:gd name="connsiteY62" fmla="*/ 848509 h 3510398"/>
              <a:gd name="connsiteX63" fmla="*/ 2473308 w 6224471"/>
              <a:gd name="connsiteY63" fmla="*/ 103442 h 3510398"/>
              <a:gd name="connsiteX64" fmla="*/ 1874530 w 6224471"/>
              <a:gd name="connsiteY64" fmla="*/ 5198 h 3510398"/>
              <a:gd name="connsiteX65" fmla="*/ 1645930 w 6224471"/>
              <a:gd name="connsiteY65" fmla="*/ 14723 h 3510398"/>
              <a:gd name="connsiteX66" fmla="*/ 1283980 w 6224471"/>
              <a:gd name="connsiteY66" fmla="*/ 33773 h 3510398"/>
              <a:gd name="connsiteX67" fmla="*/ 1217305 w 6224471"/>
              <a:gd name="connsiteY67" fmla="*/ 43298 h 3510398"/>
              <a:gd name="connsiteX68" fmla="*/ 1112530 w 6224471"/>
              <a:gd name="connsiteY68" fmla="*/ 52823 h 3510398"/>
              <a:gd name="connsiteX69" fmla="*/ 1055380 w 6224471"/>
              <a:gd name="connsiteY69" fmla="*/ 62348 h 3510398"/>
              <a:gd name="connsiteX70" fmla="*/ 1007755 w 6224471"/>
              <a:gd name="connsiteY70" fmla="*/ 71873 h 3510398"/>
              <a:gd name="connsiteX0" fmla="*/ 1003423 w 6220139"/>
              <a:gd name="connsiteY0" fmla="*/ 71873 h 3510398"/>
              <a:gd name="connsiteX1" fmla="*/ 917698 w 6220139"/>
              <a:gd name="connsiteY1" fmla="*/ 100448 h 3510398"/>
              <a:gd name="connsiteX2" fmla="*/ 860548 w 6220139"/>
              <a:gd name="connsiteY2" fmla="*/ 138548 h 3510398"/>
              <a:gd name="connsiteX3" fmla="*/ 793873 w 6220139"/>
              <a:gd name="connsiteY3" fmla="*/ 167123 h 3510398"/>
              <a:gd name="connsiteX4" fmla="*/ 698623 w 6220139"/>
              <a:gd name="connsiteY4" fmla="*/ 195698 h 3510398"/>
              <a:gd name="connsiteX5" fmla="*/ 670048 w 6220139"/>
              <a:gd name="connsiteY5" fmla="*/ 224273 h 3510398"/>
              <a:gd name="connsiteX6" fmla="*/ 622423 w 6220139"/>
              <a:gd name="connsiteY6" fmla="*/ 252848 h 3510398"/>
              <a:gd name="connsiteX7" fmla="*/ 584323 w 6220139"/>
              <a:gd name="connsiteY7" fmla="*/ 281423 h 3510398"/>
              <a:gd name="connsiteX8" fmla="*/ 598969 w 6220139"/>
              <a:gd name="connsiteY8" fmla="*/ 691218 h 3510398"/>
              <a:gd name="connsiteX9" fmla="*/ 842215 w 6220139"/>
              <a:gd name="connsiteY9" fmla="*/ 1290305 h 3510398"/>
              <a:gd name="connsiteX10" fmla="*/ 1239467 w 6220139"/>
              <a:gd name="connsiteY10" fmla="*/ 1827356 h 3510398"/>
              <a:gd name="connsiteX11" fmla="*/ 69973 w 6220139"/>
              <a:gd name="connsiteY11" fmla="*/ 2548373 h 3510398"/>
              <a:gd name="connsiteX12" fmla="*/ 136648 w 6220139"/>
              <a:gd name="connsiteY12" fmla="*/ 2738873 h 3510398"/>
              <a:gd name="connsiteX13" fmla="*/ 165223 w 6220139"/>
              <a:gd name="connsiteY13" fmla="*/ 2786498 h 3510398"/>
              <a:gd name="connsiteX14" fmla="*/ 289048 w 6220139"/>
              <a:gd name="connsiteY14" fmla="*/ 2948423 h 3510398"/>
              <a:gd name="connsiteX15" fmla="*/ 346198 w 6220139"/>
              <a:gd name="connsiteY15" fmla="*/ 3024623 h 3510398"/>
              <a:gd name="connsiteX16" fmla="*/ 384298 w 6220139"/>
              <a:gd name="connsiteY16" fmla="*/ 3053198 h 3510398"/>
              <a:gd name="connsiteX17" fmla="*/ 470023 w 6220139"/>
              <a:gd name="connsiteY17" fmla="*/ 3157973 h 3510398"/>
              <a:gd name="connsiteX18" fmla="*/ 498598 w 6220139"/>
              <a:gd name="connsiteY18" fmla="*/ 3177023 h 3510398"/>
              <a:gd name="connsiteX19" fmla="*/ 527173 w 6220139"/>
              <a:gd name="connsiteY19" fmla="*/ 3215123 h 3510398"/>
              <a:gd name="connsiteX20" fmla="*/ 641473 w 6220139"/>
              <a:gd name="connsiteY20" fmla="*/ 3291323 h 3510398"/>
              <a:gd name="connsiteX21" fmla="*/ 679573 w 6220139"/>
              <a:gd name="connsiteY21" fmla="*/ 3319898 h 3510398"/>
              <a:gd name="connsiteX22" fmla="*/ 708148 w 6220139"/>
              <a:gd name="connsiteY22" fmla="*/ 3329423 h 3510398"/>
              <a:gd name="connsiteX23" fmla="*/ 736723 w 6220139"/>
              <a:gd name="connsiteY23" fmla="*/ 3357998 h 3510398"/>
              <a:gd name="connsiteX24" fmla="*/ 765298 w 6220139"/>
              <a:gd name="connsiteY24" fmla="*/ 3367523 h 3510398"/>
              <a:gd name="connsiteX25" fmla="*/ 831973 w 6220139"/>
              <a:gd name="connsiteY25" fmla="*/ 3405623 h 3510398"/>
              <a:gd name="connsiteX26" fmla="*/ 898648 w 6220139"/>
              <a:gd name="connsiteY26" fmla="*/ 3434198 h 3510398"/>
              <a:gd name="connsiteX27" fmla="*/ 984373 w 6220139"/>
              <a:gd name="connsiteY27" fmla="*/ 3472298 h 3510398"/>
              <a:gd name="connsiteX28" fmla="*/ 1041523 w 6220139"/>
              <a:gd name="connsiteY28" fmla="*/ 3481823 h 3510398"/>
              <a:gd name="connsiteX29" fmla="*/ 1165348 w 6220139"/>
              <a:gd name="connsiteY29" fmla="*/ 3510398 h 3510398"/>
              <a:gd name="connsiteX30" fmla="*/ 1393948 w 6220139"/>
              <a:gd name="connsiteY30" fmla="*/ 3500873 h 3510398"/>
              <a:gd name="connsiteX31" fmla="*/ 1422523 w 6220139"/>
              <a:gd name="connsiteY31" fmla="*/ 3491348 h 3510398"/>
              <a:gd name="connsiteX32" fmla="*/ 1527298 w 6220139"/>
              <a:gd name="connsiteY32" fmla="*/ 3472298 h 3510398"/>
              <a:gd name="connsiteX33" fmla="*/ 1555873 w 6220139"/>
              <a:gd name="connsiteY33" fmla="*/ 3443723 h 3510398"/>
              <a:gd name="connsiteX34" fmla="*/ 1584448 w 6220139"/>
              <a:gd name="connsiteY34" fmla="*/ 3434198 h 3510398"/>
              <a:gd name="connsiteX35" fmla="*/ 1689223 w 6220139"/>
              <a:gd name="connsiteY35" fmla="*/ 3396098 h 3510398"/>
              <a:gd name="connsiteX36" fmla="*/ 1774948 w 6220139"/>
              <a:gd name="connsiteY36" fmla="*/ 3338948 h 3510398"/>
              <a:gd name="connsiteX37" fmla="*/ 1908298 w 6220139"/>
              <a:gd name="connsiteY37" fmla="*/ 3262748 h 3510398"/>
              <a:gd name="connsiteX38" fmla="*/ 1927348 w 6220139"/>
              <a:gd name="connsiteY38" fmla="*/ 3234173 h 3510398"/>
              <a:gd name="connsiteX39" fmla="*/ 2003548 w 6220139"/>
              <a:gd name="connsiteY39" fmla="*/ 3186548 h 3510398"/>
              <a:gd name="connsiteX40" fmla="*/ 2136898 w 6220139"/>
              <a:gd name="connsiteY40" fmla="*/ 3043673 h 3510398"/>
              <a:gd name="connsiteX41" fmla="*/ 2184523 w 6220139"/>
              <a:gd name="connsiteY41" fmla="*/ 3005573 h 3510398"/>
              <a:gd name="connsiteX42" fmla="*/ 2213098 w 6220139"/>
              <a:gd name="connsiteY42" fmla="*/ 2986523 h 3510398"/>
              <a:gd name="connsiteX43" fmla="*/ 2317873 w 6220139"/>
              <a:gd name="connsiteY43" fmla="*/ 2862698 h 3510398"/>
              <a:gd name="connsiteX44" fmla="*/ 2355973 w 6220139"/>
              <a:gd name="connsiteY44" fmla="*/ 2824598 h 3510398"/>
              <a:gd name="connsiteX45" fmla="*/ 2422648 w 6220139"/>
              <a:gd name="connsiteY45" fmla="*/ 2748398 h 3510398"/>
              <a:gd name="connsiteX46" fmla="*/ 2451223 w 6220139"/>
              <a:gd name="connsiteY46" fmla="*/ 2719823 h 3510398"/>
              <a:gd name="connsiteX47" fmla="*/ 2517898 w 6220139"/>
              <a:gd name="connsiteY47" fmla="*/ 2634098 h 3510398"/>
              <a:gd name="connsiteX48" fmla="*/ 2613148 w 6220139"/>
              <a:gd name="connsiteY48" fmla="*/ 2529323 h 3510398"/>
              <a:gd name="connsiteX49" fmla="*/ 2660773 w 6220139"/>
              <a:gd name="connsiteY49" fmla="*/ 2500748 h 3510398"/>
              <a:gd name="connsiteX50" fmla="*/ 2775073 w 6220139"/>
              <a:gd name="connsiteY50" fmla="*/ 2424548 h 3510398"/>
              <a:gd name="connsiteX51" fmla="*/ 2841748 w 6220139"/>
              <a:gd name="connsiteY51" fmla="*/ 2395973 h 3510398"/>
              <a:gd name="connsiteX52" fmla="*/ 3003673 w 6220139"/>
              <a:gd name="connsiteY52" fmla="*/ 2357873 h 3510398"/>
              <a:gd name="connsiteX53" fmla="*/ 3203698 w 6220139"/>
              <a:gd name="connsiteY53" fmla="*/ 2348348 h 3510398"/>
              <a:gd name="connsiteX54" fmla="*/ 3432298 w 6220139"/>
              <a:gd name="connsiteY54" fmla="*/ 2329298 h 3510398"/>
              <a:gd name="connsiteX55" fmla="*/ 3734688 w 6220139"/>
              <a:gd name="connsiteY55" fmla="*/ 2418351 h 3510398"/>
              <a:gd name="connsiteX56" fmla="*/ 5836041 w 6220139"/>
              <a:gd name="connsiteY56" fmla="*/ 2710069 h 3510398"/>
              <a:gd name="connsiteX57" fmla="*/ 6220139 w 6220139"/>
              <a:gd name="connsiteY57" fmla="*/ 1976414 h 3510398"/>
              <a:gd name="connsiteX58" fmla="*/ 5866108 w 6220139"/>
              <a:gd name="connsiteY58" fmla="*/ 1700877 h 3510398"/>
              <a:gd name="connsiteX59" fmla="*/ 5294722 w 6220139"/>
              <a:gd name="connsiteY59" fmla="*/ 1631219 h 3510398"/>
              <a:gd name="connsiteX60" fmla="*/ 4769814 w 6220139"/>
              <a:gd name="connsiteY60" fmla="*/ 1563396 h 3510398"/>
              <a:gd name="connsiteX61" fmla="*/ 3398021 w 6220139"/>
              <a:gd name="connsiteY61" fmla="*/ 848509 h 3510398"/>
              <a:gd name="connsiteX62" fmla="*/ 2468976 w 6220139"/>
              <a:gd name="connsiteY62" fmla="*/ 103442 h 3510398"/>
              <a:gd name="connsiteX63" fmla="*/ 1870198 w 6220139"/>
              <a:gd name="connsiteY63" fmla="*/ 5198 h 3510398"/>
              <a:gd name="connsiteX64" fmla="*/ 1641598 w 6220139"/>
              <a:gd name="connsiteY64" fmla="*/ 14723 h 3510398"/>
              <a:gd name="connsiteX65" fmla="*/ 1279648 w 6220139"/>
              <a:gd name="connsiteY65" fmla="*/ 33773 h 3510398"/>
              <a:gd name="connsiteX66" fmla="*/ 1212973 w 6220139"/>
              <a:gd name="connsiteY66" fmla="*/ 43298 h 3510398"/>
              <a:gd name="connsiteX67" fmla="*/ 1108198 w 6220139"/>
              <a:gd name="connsiteY67" fmla="*/ 52823 h 3510398"/>
              <a:gd name="connsiteX68" fmla="*/ 1051048 w 6220139"/>
              <a:gd name="connsiteY68" fmla="*/ 62348 h 3510398"/>
              <a:gd name="connsiteX69" fmla="*/ 1003423 w 6220139"/>
              <a:gd name="connsiteY69" fmla="*/ 71873 h 3510398"/>
              <a:gd name="connsiteX0" fmla="*/ 941557 w 6158273"/>
              <a:gd name="connsiteY0" fmla="*/ 71873 h 3510398"/>
              <a:gd name="connsiteX1" fmla="*/ 855832 w 6158273"/>
              <a:gd name="connsiteY1" fmla="*/ 100448 h 3510398"/>
              <a:gd name="connsiteX2" fmla="*/ 798682 w 6158273"/>
              <a:gd name="connsiteY2" fmla="*/ 138548 h 3510398"/>
              <a:gd name="connsiteX3" fmla="*/ 732007 w 6158273"/>
              <a:gd name="connsiteY3" fmla="*/ 167123 h 3510398"/>
              <a:gd name="connsiteX4" fmla="*/ 636757 w 6158273"/>
              <a:gd name="connsiteY4" fmla="*/ 195698 h 3510398"/>
              <a:gd name="connsiteX5" fmla="*/ 608182 w 6158273"/>
              <a:gd name="connsiteY5" fmla="*/ 224273 h 3510398"/>
              <a:gd name="connsiteX6" fmla="*/ 560557 w 6158273"/>
              <a:gd name="connsiteY6" fmla="*/ 252848 h 3510398"/>
              <a:gd name="connsiteX7" fmla="*/ 522457 w 6158273"/>
              <a:gd name="connsiteY7" fmla="*/ 281423 h 3510398"/>
              <a:gd name="connsiteX8" fmla="*/ 537103 w 6158273"/>
              <a:gd name="connsiteY8" fmla="*/ 691218 h 3510398"/>
              <a:gd name="connsiteX9" fmla="*/ 780349 w 6158273"/>
              <a:gd name="connsiteY9" fmla="*/ 1290305 h 3510398"/>
              <a:gd name="connsiteX10" fmla="*/ 1177601 w 6158273"/>
              <a:gd name="connsiteY10" fmla="*/ 1827356 h 3510398"/>
              <a:gd name="connsiteX11" fmla="*/ 74782 w 6158273"/>
              <a:gd name="connsiteY11" fmla="*/ 2738873 h 3510398"/>
              <a:gd name="connsiteX12" fmla="*/ 103357 w 6158273"/>
              <a:gd name="connsiteY12" fmla="*/ 2786498 h 3510398"/>
              <a:gd name="connsiteX13" fmla="*/ 227182 w 6158273"/>
              <a:gd name="connsiteY13" fmla="*/ 2948423 h 3510398"/>
              <a:gd name="connsiteX14" fmla="*/ 284332 w 6158273"/>
              <a:gd name="connsiteY14" fmla="*/ 3024623 h 3510398"/>
              <a:gd name="connsiteX15" fmla="*/ 322432 w 6158273"/>
              <a:gd name="connsiteY15" fmla="*/ 3053198 h 3510398"/>
              <a:gd name="connsiteX16" fmla="*/ 408157 w 6158273"/>
              <a:gd name="connsiteY16" fmla="*/ 3157973 h 3510398"/>
              <a:gd name="connsiteX17" fmla="*/ 436732 w 6158273"/>
              <a:gd name="connsiteY17" fmla="*/ 3177023 h 3510398"/>
              <a:gd name="connsiteX18" fmla="*/ 465307 w 6158273"/>
              <a:gd name="connsiteY18" fmla="*/ 3215123 h 3510398"/>
              <a:gd name="connsiteX19" fmla="*/ 579607 w 6158273"/>
              <a:gd name="connsiteY19" fmla="*/ 3291323 h 3510398"/>
              <a:gd name="connsiteX20" fmla="*/ 617707 w 6158273"/>
              <a:gd name="connsiteY20" fmla="*/ 3319898 h 3510398"/>
              <a:gd name="connsiteX21" fmla="*/ 646282 w 6158273"/>
              <a:gd name="connsiteY21" fmla="*/ 3329423 h 3510398"/>
              <a:gd name="connsiteX22" fmla="*/ 674857 w 6158273"/>
              <a:gd name="connsiteY22" fmla="*/ 3357998 h 3510398"/>
              <a:gd name="connsiteX23" fmla="*/ 703432 w 6158273"/>
              <a:gd name="connsiteY23" fmla="*/ 3367523 h 3510398"/>
              <a:gd name="connsiteX24" fmla="*/ 770107 w 6158273"/>
              <a:gd name="connsiteY24" fmla="*/ 3405623 h 3510398"/>
              <a:gd name="connsiteX25" fmla="*/ 836782 w 6158273"/>
              <a:gd name="connsiteY25" fmla="*/ 3434198 h 3510398"/>
              <a:gd name="connsiteX26" fmla="*/ 922507 w 6158273"/>
              <a:gd name="connsiteY26" fmla="*/ 3472298 h 3510398"/>
              <a:gd name="connsiteX27" fmla="*/ 979657 w 6158273"/>
              <a:gd name="connsiteY27" fmla="*/ 3481823 h 3510398"/>
              <a:gd name="connsiteX28" fmla="*/ 1103482 w 6158273"/>
              <a:gd name="connsiteY28" fmla="*/ 3510398 h 3510398"/>
              <a:gd name="connsiteX29" fmla="*/ 1332082 w 6158273"/>
              <a:gd name="connsiteY29" fmla="*/ 3500873 h 3510398"/>
              <a:gd name="connsiteX30" fmla="*/ 1360657 w 6158273"/>
              <a:gd name="connsiteY30" fmla="*/ 3491348 h 3510398"/>
              <a:gd name="connsiteX31" fmla="*/ 1465432 w 6158273"/>
              <a:gd name="connsiteY31" fmla="*/ 3472298 h 3510398"/>
              <a:gd name="connsiteX32" fmla="*/ 1494007 w 6158273"/>
              <a:gd name="connsiteY32" fmla="*/ 3443723 h 3510398"/>
              <a:gd name="connsiteX33" fmla="*/ 1522582 w 6158273"/>
              <a:gd name="connsiteY33" fmla="*/ 3434198 h 3510398"/>
              <a:gd name="connsiteX34" fmla="*/ 1627357 w 6158273"/>
              <a:gd name="connsiteY34" fmla="*/ 3396098 h 3510398"/>
              <a:gd name="connsiteX35" fmla="*/ 1713082 w 6158273"/>
              <a:gd name="connsiteY35" fmla="*/ 3338948 h 3510398"/>
              <a:gd name="connsiteX36" fmla="*/ 1846432 w 6158273"/>
              <a:gd name="connsiteY36" fmla="*/ 3262748 h 3510398"/>
              <a:gd name="connsiteX37" fmla="*/ 1865482 w 6158273"/>
              <a:gd name="connsiteY37" fmla="*/ 3234173 h 3510398"/>
              <a:gd name="connsiteX38" fmla="*/ 1941682 w 6158273"/>
              <a:gd name="connsiteY38" fmla="*/ 3186548 h 3510398"/>
              <a:gd name="connsiteX39" fmla="*/ 2075032 w 6158273"/>
              <a:gd name="connsiteY39" fmla="*/ 3043673 h 3510398"/>
              <a:gd name="connsiteX40" fmla="*/ 2122657 w 6158273"/>
              <a:gd name="connsiteY40" fmla="*/ 3005573 h 3510398"/>
              <a:gd name="connsiteX41" fmla="*/ 2151232 w 6158273"/>
              <a:gd name="connsiteY41" fmla="*/ 2986523 h 3510398"/>
              <a:gd name="connsiteX42" fmla="*/ 2256007 w 6158273"/>
              <a:gd name="connsiteY42" fmla="*/ 2862698 h 3510398"/>
              <a:gd name="connsiteX43" fmla="*/ 2294107 w 6158273"/>
              <a:gd name="connsiteY43" fmla="*/ 2824598 h 3510398"/>
              <a:gd name="connsiteX44" fmla="*/ 2360782 w 6158273"/>
              <a:gd name="connsiteY44" fmla="*/ 2748398 h 3510398"/>
              <a:gd name="connsiteX45" fmla="*/ 2389357 w 6158273"/>
              <a:gd name="connsiteY45" fmla="*/ 2719823 h 3510398"/>
              <a:gd name="connsiteX46" fmla="*/ 2456032 w 6158273"/>
              <a:gd name="connsiteY46" fmla="*/ 2634098 h 3510398"/>
              <a:gd name="connsiteX47" fmla="*/ 2551282 w 6158273"/>
              <a:gd name="connsiteY47" fmla="*/ 2529323 h 3510398"/>
              <a:gd name="connsiteX48" fmla="*/ 2598907 w 6158273"/>
              <a:gd name="connsiteY48" fmla="*/ 2500748 h 3510398"/>
              <a:gd name="connsiteX49" fmla="*/ 2713207 w 6158273"/>
              <a:gd name="connsiteY49" fmla="*/ 2424548 h 3510398"/>
              <a:gd name="connsiteX50" fmla="*/ 2779882 w 6158273"/>
              <a:gd name="connsiteY50" fmla="*/ 2395973 h 3510398"/>
              <a:gd name="connsiteX51" fmla="*/ 2941807 w 6158273"/>
              <a:gd name="connsiteY51" fmla="*/ 2357873 h 3510398"/>
              <a:gd name="connsiteX52" fmla="*/ 3141832 w 6158273"/>
              <a:gd name="connsiteY52" fmla="*/ 2348348 h 3510398"/>
              <a:gd name="connsiteX53" fmla="*/ 3370432 w 6158273"/>
              <a:gd name="connsiteY53" fmla="*/ 2329298 h 3510398"/>
              <a:gd name="connsiteX54" fmla="*/ 3672822 w 6158273"/>
              <a:gd name="connsiteY54" fmla="*/ 2418351 h 3510398"/>
              <a:gd name="connsiteX55" fmla="*/ 5774175 w 6158273"/>
              <a:gd name="connsiteY55" fmla="*/ 2710069 h 3510398"/>
              <a:gd name="connsiteX56" fmla="*/ 6158273 w 6158273"/>
              <a:gd name="connsiteY56" fmla="*/ 1976414 h 3510398"/>
              <a:gd name="connsiteX57" fmla="*/ 5804242 w 6158273"/>
              <a:gd name="connsiteY57" fmla="*/ 1700877 h 3510398"/>
              <a:gd name="connsiteX58" fmla="*/ 5232856 w 6158273"/>
              <a:gd name="connsiteY58" fmla="*/ 1631219 h 3510398"/>
              <a:gd name="connsiteX59" fmla="*/ 4707948 w 6158273"/>
              <a:gd name="connsiteY59" fmla="*/ 1563396 h 3510398"/>
              <a:gd name="connsiteX60" fmla="*/ 3336155 w 6158273"/>
              <a:gd name="connsiteY60" fmla="*/ 848509 h 3510398"/>
              <a:gd name="connsiteX61" fmla="*/ 2407110 w 6158273"/>
              <a:gd name="connsiteY61" fmla="*/ 103442 h 3510398"/>
              <a:gd name="connsiteX62" fmla="*/ 1808332 w 6158273"/>
              <a:gd name="connsiteY62" fmla="*/ 5198 h 3510398"/>
              <a:gd name="connsiteX63" fmla="*/ 1579732 w 6158273"/>
              <a:gd name="connsiteY63" fmla="*/ 14723 h 3510398"/>
              <a:gd name="connsiteX64" fmla="*/ 1217782 w 6158273"/>
              <a:gd name="connsiteY64" fmla="*/ 33773 h 3510398"/>
              <a:gd name="connsiteX65" fmla="*/ 1151107 w 6158273"/>
              <a:gd name="connsiteY65" fmla="*/ 43298 h 3510398"/>
              <a:gd name="connsiteX66" fmla="*/ 1046332 w 6158273"/>
              <a:gd name="connsiteY66" fmla="*/ 52823 h 3510398"/>
              <a:gd name="connsiteX67" fmla="*/ 989182 w 6158273"/>
              <a:gd name="connsiteY67" fmla="*/ 62348 h 3510398"/>
              <a:gd name="connsiteX68" fmla="*/ 941557 w 6158273"/>
              <a:gd name="connsiteY68" fmla="*/ 71873 h 351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58273" h="3510398">
                <a:moveTo>
                  <a:pt x="941557" y="71873"/>
                </a:moveTo>
                <a:cubicBezTo>
                  <a:pt x="919332" y="78223"/>
                  <a:pt x="883127" y="87710"/>
                  <a:pt x="855832" y="100448"/>
                </a:cubicBezTo>
                <a:cubicBezTo>
                  <a:pt x="835085" y="110130"/>
                  <a:pt x="818841" y="127693"/>
                  <a:pt x="798682" y="138548"/>
                </a:cubicBezTo>
                <a:cubicBezTo>
                  <a:pt x="777392" y="150012"/>
                  <a:pt x="754575" y="158443"/>
                  <a:pt x="732007" y="167123"/>
                </a:cubicBezTo>
                <a:cubicBezTo>
                  <a:pt x="688940" y="183687"/>
                  <a:pt x="677060" y="185622"/>
                  <a:pt x="636757" y="195698"/>
                </a:cubicBezTo>
                <a:cubicBezTo>
                  <a:pt x="627232" y="205223"/>
                  <a:pt x="618958" y="216191"/>
                  <a:pt x="608182" y="224273"/>
                </a:cubicBezTo>
                <a:cubicBezTo>
                  <a:pt x="593371" y="235381"/>
                  <a:pt x="575961" y="242579"/>
                  <a:pt x="560557" y="252848"/>
                </a:cubicBezTo>
                <a:cubicBezTo>
                  <a:pt x="547348" y="261654"/>
                  <a:pt x="526366" y="208361"/>
                  <a:pt x="522457" y="281423"/>
                </a:cubicBezTo>
                <a:cubicBezTo>
                  <a:pt x="518548" y="354485"/>
                  <a:pt x="494121" y="523071"/>
                  <a:pt x="537103" y="691218"/>
                </a:cubicBezTo>
                <a:cubicBezTo>
                  <a:pt x="580085" y="859365"/>
                  <a:pt x="673599" y="1100949"/>
                  <a:pt x="780349" y="1290305"/>
                </a:cubicBezTo>
                <a:cubicBezTo>
                  <a:pt x="887099" y="1479661"/>
                  <a:pt x="1295195" y="1585928"/>
                  <a:pt x="1177601" y="1827356"/>
                </a:cubicBezTo>
                <a:cubicBezTo>
                  <a:pt x="1060007" y="2068784"/>
                  <a:pt x="253823" y="2579016"/>
                  <a:pt x="74782" y="2738873"/>
                </a:cubicBezTo>
                <a:cubicBezTo>
                  <a:pt x="-104259" y="2898730"/>
                  <a:pt x="93088" y="2771094"/>
                  <a:pt x="103357" y="2786498"/>
                </a:cubicBezTo>
                <a:cubicBezTo>
                  <a:pt x="199325" y="2930451"/>
                  <a:pt x="135364" y="2833650"/>
                  <a:pt x="227182" y="2948423"/>
                </a:cubicBezTo>
                <a:cubicBezTo>
                  <a:pt x="247016" y="2973216"/>
                  <a:pt x="258932" y="3005573"/>
                  <a:pt x="284332" y="3024623"/>
                </a:cubicBezTo>
                <a:cubicBezTo>
                  <a:pt x="297032" y="3034148"/>
                  <a:pt x="311630" y="3041565"/>
                  <a:pt x="322432" y="3053198"/>
                </a:cubicBezTo>
                <a:cubicBezTo>
                  <a:pt x="353138" y="3086265"/>
                  <a:pt x="370611" y="3132942"/>
                  <a:pt x="408157" y="3157973"/>
                </a:cubicBezTo>
                <a:cubicBezTo>
                  <a:pt x="417682" y="3164323"/>
                  <a:pt x="428637" y="3168928"/>
                  <a:pt x="436732" y="3177023"/>
                </a:cubicBezTo>
                <a:cubicBezTo>
                  <a:pt x="447957" y="3188248"/>
                  <a:pt x="453605" y="3204396"/>
                  <a:pt x="465307" y="3215123"/>
                </a:cubicBezTo>
                <a:cubicBezTo>
                  <a:pt x="536660" y="3280530"/>
                  <a:pt x="522873" y="3272412"/>
                  <a:pt x="579607" y="3291323"/>
                </a:cubicBezTo>
                <a:cubicBezTo>
                  <a:pt x="592307" y="3300848"/>
                  <a:pt x="603924" y="3312022"/>
                  <a:pt x="617707" y="3319898"/>
                </a:cubicBezTo>
                <a:cubicBezTo>
                  <a:pt x="626424" y="3324879"/>
                  <a:pt x="637928" y="3323854"/>
                  <a:pt x="646282" y="3329423"/>
                </a:cubicBezTo>
                <a:cubicBezTo>
                  <a:pt x="657490" y="3336895"/>
                  <a:pt x="663649" y="3350526"/>
                  <a:pt x="674857" y="3357998"/>
                </a:cubicBezTo>
                <a:cubicBezTo>
                  <a:pt x="683211" y="3363567"/>
                  <a:pt x="694204" y="3363568"/>
                  <a:pt x="703432" y="3367523"/>
                </a:cubicBezTo>
                <a:cubicBezTo>
                  <a:pt x="820324" y="3417620"/>
                  <a:pt x="674448" y="3357794"/>
                  <a:pt x="770107" y="3405623"/>
                </a:cubicBezTo>
                <a:cubicBezTo>
                  <a:pt x="791734" y="3416437"/>
                  <a:pt x="815155" y="3423384"/>
                  <a:pt x="836782" y="3434198"/>
                </a:cubicBezTo>
                <a:cubicBezTo>
                  <a:pt x="885321" y="3458467"/>
                  <a:pt x="848786" y="3460011"/>
                  <a:pt x="922507" y="3472298"/>
                </a:cubicBezTo>
                <a:cubicBezTo>
                  <a:pt x="941557" y="3475473"/>
                  <a:pt x="960719" y="3478035"/>
                  <a:pt x="979657" y="3481823"/>
                </a:cubicBezTo>
                <a:cubicBezTo>
                  <a:pt x="1034382" y="3492768"/>
                  <a:pt x="1056563" y="3498668"/>
                  <a:pt x="1103482" y="3510398"/>
                </a:cubicBezTo>
                <a:cubicBezTo>
                  <a:pt x="1179682" y="3507223"/>
                  <a:pt x="1256024" y="3506507"/>
                  <a:pt x="1332082" y="3500873"/>
                </a:cubicBezTo>
                <a:cubicBezTo>
                  <a:pt x="1342095" y="3500131"/>
                  <a:pt x="1350840" y="3493452"/>
                  <a:pt x="1360657" y="3491348"/>
                </a:cubicBezTo>
                <a:cubicBezTo>
                  <a:pt x="1395367" y="3483910"/>
                  <a:pt x="1430507" y="3478648"/>
                  <a:pt x="1465432" y="3472298"/>
                </a:cubicBezTo>
                <a:cubicBezTo>
                  <a:pt x="1474957" y="3462773"/>
                  <a:pt x="1482799" y="3451195"/>
                  <a:pt x="1494007" y="3443723"/>
                </a:cubicBezTo>
                <a:cubicBezTo>
                  <a:pt x="1502361" y="3438154"/>
                  <a:pt x="1513181" y="3437723"/>
                  <a:pt x="1522582" y="3434198"/>
                </a:cubicBezTo>
                <a:cubicBezTo>
                  <a:pt x="1628613" y="3394436"/>
                  <a:pt x="1507289" y="3436121"/>
                  <a:pt x="1627357" y="3396098"/>
                </a:cubicBezTo>
                <a:cubicBezTo>
                  <a:pt x="1690770" y="3348538"/>
                  <a:pt x="1639597" y="3384876"/>
                  <a:pt x="1713082" y="3338948"/>
                </a:cubicBezTo>
                <a:cubicBezTo>
                  <a:pt x="1830740" y="3265412"/>
                  <a:pt x="1777514" y="3285721"/>
                  <a:pt x="1846432" y="3262748"/>
                </a:cubicBezTo>
                <a:cubicBezTo>
                  <a:pt x="1852782" y="3253223"/>
                  <a:pt x="1857387" y="3242268"/>
                  <a:pt x="1865482" y="3234173"/>
                </a:cubicBezTo>
                <a:cubicBezTo>
                  <a:pt x="1890212" y="3209443"/>
                  <a:pt x="1911502" y="3201638"/>
                  <a:pt x="1941682" y="3186548"/>
                </a:cubicBezTo>
                <a:cubicBezTo>
                  <a:pt x="1997274" y="3121691"/>
                  <a:pt x="2008733" y="3104872"/>
                  <a:pt x="2075032" y="3043673"/>
                </a:cubicBezTo>
                <a:cubicBezTo>
                  <a:pt x="2089970" y="3029884"/>
                  <a:pt x="2106393" y="3017771"/>
                  <a:pt x="2122657" y="3005573"/>
                </a:cubicBezTo>
                <a:cubicBezTo>
                  <a:pt x="2131815" y="2998704"/>
                  <a:pt x="2143421" y="2994892"/>
                  <a:pt x="2151232" y="2986523"/>
                </a:cubicBezTo>
                <a:cubicBezTo>
                  <a:pt x="2188124" y="2946996"/>
                  <a:pt x="2217775" y="2900930"/>
                  <a:pt x="2256007" y="2862698"/>
                </a:cubicBezTo>
                <a:cubicBezTo>
                  <a:pt x="2268707" y="2849998"/>
                  <a:pt x="2281971" y="2837838"/>
                  <a:pt x="2294107" y="2824598"/>
                </a:cubicBezTo>
                <a:cubicBezTo>
                  <a:pt x="2316913" y="2799719"/>
                  <a:pt x="2338079" y="2773372"/>
                  <a:pt x="2360782" y="2748398"/>
                </a:cubicBezTo>
                <a:cubicBezTo>
                  <a:pt x="2369843" y="2738431"/>
                  <a:pt x="2380733" y="2730171"/>
                  <a:pt x="2389357" y="2719823"/>
                </a:cubicBezTo>
                <a:cubicBezTo>
                  <a:pt x="2412532" y="2692013"/>
                  <a:pt x="2433667" y="2662563"/>
                  <a:pt x="2456032" y="2634098"/>
                </a:cubicBezTo>
                <a:cubicBezTo>
                  <a:pt x="2477013" y="2607395"/>
                  <a:pt x="2524744" y="2545246"/>
                  <a:pt x="2551282" y="2529323"/>
                </a:cubicBezTo>
                <a:cubicBezTo>
                  <a:pt x="2567157" y="2519798"/>
                  <a:pt x="2583364" y="2510805"/>
                  <a:pt x="2598907" y="2500748"/>
                </a:cubicBezTo>
                <a:cubicBezTo>
                  <a:pt x="2637351" y="2475872"/>
                  <a:pt x="2671119" y="2442586"/>
                  <a:pt x="2713207" y="2424548"/>
                </a:cubicBezTo>
                <a:cubicBezTo>
                  <a:pt x="2735432" y="2415023"/>
                  <a:pt x="2757314" y="2404653"/>
                  <a:pt x="2779882" y="2395973"/>
                </a:cubicBezTo>
                <a:cubicBezTo>
                  <a:pt x="2831617" y="2376075"/>
                  <a:pt x="2886390" y="2361831"/>
                  <a:pt x="2941807" y="2357873"/>
                </a:cubicBezTo>
                <a:cubicBezTo>
                  <a:pt x="3008388" y="2353117"/>
                  <a:pt x="3075229" y="2352788"/>
                  <a:pt x="3141832" y="2348348"/>
                </a:cubicBezTo>
                <a:cubicBezTo>
                  <a:pt x="3218127" y="2343262"/>
                  <a:pt x="3281934" y="2317631"/>
                  <a:pt x="3370432" y="2329298"/>
                </a:cubicBezTo>
                <a:cubicBezTo>
                  <a:pt x="3458930" y="2340965"/>
                  <a:pt x="3272198" y="2354889"/>
                  <a:pt x="3672822" y="2418351"/>
                </a:cubicBezTo>
                <a:cubicBezTo>
                  <a:pt x="4073446" y="2481813"/>
                  <a:pt x="5359933" y="2783725"/>
                  <a:pt x="5774175" y="2710069"/>
                </a:cubicBezTo>
                <a:cubicBezTo>
                  <a:pt x="6188417" y="2636413"/>
                  <a:pt x="6155098" y="1985939"/>
                  <a:pt x="6158273" y="1976414"/>
                </a:cubicBezTo>
                <a:cubicBezTo>
                  <a:pt x="5922749" y="1690702"/>
                  <a:pt x="5958478" y="1758410"/>
                  <a:pt x="5804242" y="1700877"/>
                </a:cubicBezTo>
                <a:cubicBezTo>
                  <a:pt x="5650006" y="1643345"/>
                  <a:pt x="5415572" y="1654132"/>
                  <a:pt x="5232856" y="1631219"/>
                </a:cubicBezTo>
                <a:cubicBezTo>
                  <a:pt x="5050140" y="1608306"/>
                  <a:pt x="5024065" y="1693848"/>
                  <a:pt x="4707948" y="1563396"/>
                </a:cubicBezTo>
                <a:cubicBezTo>
                  <a:pt x="4391831" y="1432944"/>
                  <a:pt x="3719628" y="1091835"/>
                  <a:pt x="3336155" y="848509"/>
                </a:cubicBezTo>
                <a:cubicBezTo>
                  <a:pt x="2952682" y="605183"/>
                  <a:pt x="2661747" y="243994"/>
                  <a:pt x="2407110" y="103442"/>
                </a:cubicBezTo>
                <a:cubicBezTo>
                  <a:pt x="2152473" y="-37110"/>
                  <a:pt x="1946228" y="19984"/>
                  <a:pt x="1808332" y="5198"/>
                </a:cubicBezTo>
                <a:cubicBezTo>
                  <a:pt x="1670436" y="-9588"/>
                  <a:pt x="1655932" y="11548"/>
                  <a:pt x="1579732" y="14723"/>
                </a:cubicBezTo>
                <a:cubicBezTo>
                  <a:pt x="1399215" y="40511"/>
                  <a:pt x="1607238" y="13275"/>
                  <a:pt x="1217782" y="33773"/>
                </a:cubicBezTo>
                <a:cubicBezTo>
                  <a:pt x="1195362" y="34953"/>
                  <a:pt x="1173420" y="40819"/>
                  <a:pt x="1151107" y="43298"/>
                </a:cubicBezTo>
                <a:cubicBezTo>
                  <a:pt x="1116252" y="47171"/>
                  <a:pt x="1081161" y="48725"/>
                  <a:pt x="1046332" y="52823"/>
                </a:cubicBezTo>
                <a:cubicBezTo>
                  <a:pt x="1027152" y="55080"/>
                  <a:pt x="1008035" y="58158"/>
                  <a:pt x="989182" y="62348"/>
                </a:cubicBezTo>
                <a:cubicBezTo>
                  <a:pt x="979381" y="64526"/>
                  <a:pt x="963782" y="65523"/>
                  <a:pt x="941557" y="71873"/>
                </a:cubicBezTo>
                <a:close/>
              </a:path>
            </a:pathLst>
          </a:cu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81916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8" name="Freeform: Shape 37">
            <a:extLst>
              <a:ext uri="{FF2B5EF4-FFF2-40B4-BE49-F238E27FC236}">
                <a16:creationId xmlns:a16="http://schemas.microsoft.com/office/drawing/2014/main" id="{AD14EAD0-8298-4812-8152-D2C71B8C1975}"/>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36574717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Any restrictions?</a:t>
            </a:r>
          </a:p>
        </p:txBody>
      </p:sp>
      <p:sp>
        <p:nvSpPr>
          <p:cNvPr id="37" name="TextBox 36">
            <a:extLst>
              <a:ext uri="{FF2B5EF4-FFF2-40B4-BE49-F238E27FC236}">
                <a16:creationId xmlns:a16="http://schemas.microsoft.com/office/drawing/2014/main" id="{CB2C0500-0F00-42C1-93D5-818D36FDDD53}"/>
              </a:ext>
            </a:extLst>
          </p:cNvPr>
          <p:cNvSpPr txBox="1"/>
          <p:nvPr/>
        </p:nvSpPr>
        <p:spPr>
          <a:xfrm>
            <a:off x="651296" y="5282421"/>
            <a:ext cx="10686362" cy="369332"/>
          </a:xfrm>
          <a:prstGeom prst="rect">
            <a:avLst/>
          </a:prstGeom>
          <a:noFill/>
        </p:spPr>
        <p:txBody>
          <a:bodyPr wrap="square" rtlCol="0">
            <a:spAutoFit/>
          </a:bodyPr>
          <a:lstStyle/>
          <a:p>
            <a:pPr marL="285750" indent="-285750">
              <a:buFont typeface="Arial" panose="020B0604020202020204" pitchFamily="34" charset="0"/>
              <a:buChar char="•"/>
            </a:pPr>
            <a:r>
              <a:rPr lang="en-GB" dirty="0"/>
              <a:t>If the primary intension includes the actual world, then the secondary intension too, and vice versa</a:t>
            </a:r>
          </a:p>
        </p:txBody>
      </p:sp>
      <p:sp>
        <p:nvSpPr>
          <p:cNvPr id="40" name="Freeform: Shape 39">
            <a:extLst>
              <a:ext uri="{FF2B5EF4-FFF2-40B4-BE49-F238E27FC236}">
                <a16:creationId xmlns:a16="http://schemas.microsoft.com/office/drawing/2014/main" id="{D6B53067-E0A7-40ED-B3F9-025FC96F271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294805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7" name="TextBox 36">
            <a:extLst>
              <a:ext uri="{FF2B5EF4-FFF2-40B4-BE49-F238E27FC236}">
                <a16:creationId xmlns:a16="http://schemas.microsoft.com/office/drawing/2014/main" id="{842554BA-B03A-4F9B-9853-9B2511C67804}"/>
              </a:ext>
            </a:extLst>
          </p:cNvPr>
          <p:cNvSpPr txBox="1"/>
          <p:nvPr/>
        </p:nvSpPr>
        <p:spPr>
          <a:xfrm>
            <a:off x="651296" y="4962476"/>
            <a:ext cx="10686362" cy="646331"/>
          </a:xfrm>
          <a:prstGeom prst="rect">
            <a:avLst/>
          </a:prstGeom>
          <a:noFill/>
        </p:spPr>
        <p:txBody>
          <a:bodyPr wrap="square" rtlCol="0">
            <a:spAutoFit/>
          </a:bodyPr>
          <a:lstStyle/>
          <a:p>
            <a:r>
              <a:rPr lang="en-GB" dirty="0"/>
              <a:t>For any agent – inhabiting a single centred possible world – the primary intension will determine the secondary intension.</a:t>
            </a:r>
          </a:p>
        </p:txBody>
      </p:sp>
    </p:spTree>
    <p:extLst>
      <p:ext uri="{BB962C8B-B14F-4D97-AF65-F5344CB8AC3E}">
        <p14:creationId xmlns:p14="http://schemas.microsoft.com/office/powerpoint/2010/main" val="17365222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Any restrictions?</a:t>
            </a:r>
          </a:p>
        </p:txBody>
      </p:sp>
      <p:sp>
        <p:nvSpPr>
          <p:cNvPr id="37" name="TextBox 36">
            <a:extLst>
              <a:ext uri="{FF2B5EF4-FFF2-40B4-BE49-F238E27FC236}">
                <a16:creationId xmlns:a16="http://schemas.microsoft.com/office/drawing/2014/main" id="{CB2C0500-0F00-42C1-93D5-818D36FDDD53}"/>
              </a:ext>
            </a:extLst>
          </p:cNvPr>
          <p:cNvSpPr txBox="1"/>
          <p:nvPr/>
        </p:nvSpPr>
        <p:spPr>
          <a:xfrm>
            <a:off x="651296" y="5282421"/>
            <a:ext cx="10686362" cy="369332"/>
          </a:xfrm>
          <a:prstGeom prst="rect">
            <a:avLst/>
          </a:prstGeom>
          <a:noFill/>
        </p:spPr>
        <p:txBody>
          <a:bodyPr wrap="square" rtlCol="0">
            <a:spAutoFit/>
          </a:bodyPr>
          <a:lstStyle/>
          <a:p>
            <a:pPr marL="285750" indent="-285750">
              <a:buFont typeface="Arial" panose="020B0604020202020204" pitchFamily="34" charset="0"/>
              <a:buChar char="•"/>
            </a:pPr>
            <a:r>
              <a:rPr lang="en-GB" dirty="0"/>
              <a:t>If the primary intension includes the actual world, then the secondary intension too, and vice versa</a:t>
            </a:r>
          </a:p>
        </p:txBody>
      </p:sp>
      <p:sp>
        <p:nvSpPr>
          <p:cNvPr id="40" name="Freeform: Shape 39">
            <a:extLst>
              <a:ext uri="{FF2B5EF4-FFF2-40B4-BE49-F238E27FC236}">
                <a16:creationId xmlns:a16="http://schemas.microsoft.com/office/drawing/2014/main" id="{D6B53067-E0A7-40ED-B3F9-025FC96F271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TextBox 37">
            <a:extLst>
              <a:ext uri="{FF2B5EF4-FFF2-40B4-BE49-F238E27FC236}">
                <a16:creationId xmlns:a16="http://schemas.microsoft.com/office/drawing/2014/main" id="{AA400979-F87E-4831-BBC6-F3F40DB23F5C}"/>
              </a:ext>
            </a:extLst>
          </p:cNvPr>
          <p:cNvSpPr txBox="1"/>
          <p:nvPr/>
        </p:nvSpPr>
        <p:spPr>
          <a:xfrm>
            <a:off x="651296" y="5683243"/>
            <a:ext cx="10686362" cy="369332"/>
          </a:xfrm>
          <a:prstGeom prst="rect">
            <a:avLst/>
          </a:prstGeom>
          <a:noFill/>
        </p:spPr>
        <p:txBody>
          <a:bodyPr wrap="square" rtlCol="0">
            <a:spAutoFit/>
          </a:bodyPr>
          <a:lstStyle/>
          <a:p>
            <a:pPr marL="285750" indent="-285750">
              <a:buFont typeface="Arial" panose="020B0604020202020204" pitchFamily="34" charset="0"/>
              <a:buChar char="•"/>
            </a:pPr>
            <a:r>
              <a:rPr lang="en-GB" dirty="0"/>
              <a:t>For each primary intension, there must be only one secondary intension (for an agent, at a time). </a:t>
            </a:r>
          </a:p>
        </p:txBody>
      </p:sp>
    </p:spTree>
    <p:extLst>
      <p:ext uri="{BB962C8B-B14F-4D97-AF65-F5344CB8AC3E}">
        <p14:creationId xmlns:p14="http://schemas.microsoft.com/office/powerpoint/2010/main" val="304506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5" name="TextBox 4">
            <a:extLst>
              <a:ext uri="{FF2B5EF4-FFF2-40B4-BE49-F238E27FC236}">
                <a16:creationId xmlns:a16="http://schemas.microsoft.com/office/drawing/2014/main" id="{DF86A025-1264-45A3-AEA4-B7E23B9BF3F3}"/>
              </a:ext>
            </a:extLst>
          </p:cNvPr>
          <p:cNvSpPr txBox="1"/>
          <p:nvPr/>
        </p:nvSpPr>
        <p:spPr>
          <a:xfrm>
            <a:off x="1135812" y="2956000"/>
            <a:ext cx="7559613" cy="369332"/>
          </a:xfrm>
          <a:prstGeom prst="rect">
            <a:avLst/>
          </a:prstGeom>
          <a:noFill/>
        </p:spPr>
        <p:txBody>
          <a:bodyPr wrap="square" rtlCol="0">
            <a:spAutoFit/>
          </a:bodyPr>
          <a:lstStyle/>
          <a:p>
            <a:r>
              <a:rPr lang="en-GB" dirty="0"/>
              <a:t>- The objects of ‘propositional attitudes’ (belief, some desires, hopes etc)</a:t>
            </a:r>
          </a:p>
        </p:txBody>
      </p:sp>
      <p:sp>
        <p:nvSpPr>
          <p:cNvPr id="6" name="TextBox 5">
            <a:extLst>
              <a:ext uri="{FF2B5EF4-FFF2-40B4-BE49-F238E27FC236}">
                <a16:creationId xmlns:a16="http://schemas.microsoft.com/office/drawing/2014/main" id="{20D1CA5D-51BA-4790-8C14-BCB3A2ED3C25}"/>
              </a:ext>
            </a:extLst>
          </p:cNvPr>
          <p:cNvSpPr txBox="1"/>
          <p:nvPr/>
        </p:nvSpPr>
        <p:spPr>
          <a:xfrm>
            <a:off x="1135812" y="3551209"/>
            <a:ext cx="7559613" cy="369332"/>
          </a:xfrm>
          <a:prstGeom prst="rect">
            <a:avLst/>
          </a:prstGeom>
          <a:noFill/>
        </p:spPr>
        <p:txBody>
          <a:bodyPr wrap="square" rtlCol="0">
            <a:spAutoFit/>
          </a:bodyPr>
          <a:lstStyle/>
          <a:p>
            <a:r>
              <a:rPr lang="en-GB" dirty="0"/>
              <a:t>- Usually taken to be </a:t>
            </a:r>
            <a:r>
              <a:rPr lang="en-GB" i="1" dirty="0"/>
              <a:t>opaque</a:t>
            </a:r>
            <a:endParaRPr lang="en-GB" dirty="0"/>
          </a:p>
        </p:txBody>
      </p:sp>
    </p:spTree>
    <p:extLst>
      <p:ext uri="{BB962C8B-B14F-4D97-AF65-F5344CB8AC3E}">
        <p14:creationId xmlns:p14="http://schemas.microsoft.com/office/powerpoint/2010/main" val="45122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an algebra? </a:t>
            </a:r>
          </a:p>
        </p:txBody>
      </p:sp>
      <p:sp>
        <p:nvSpPr>
          <p:cNvPr id="40" name="Freeform: Shape 39">
            <a:extLst>
              <a:ext uri="{FF2B5EF4-FFF2-40B4-BE49-F238E27FC236}">
                <a16:creationId xmlns:a16="http://schemas.microsoft.com/office/drawing/2014/main" id="{3AC435A3-CC95-41AE-94EB-69CA8B806234}"/>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301409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39403773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BD834D1-BD24-4208-843C-EDD37B5D4745}"/>
              </a:ext>
            </a:extLst>
          </p:cNvPr>
          <p:cNvSpPr/>
          <p:nvPr/>
        </p:nvSpPr>
        <p:spPr>
          <a:xfrm>
            <a:off x="1831288" y="2020508"/>
            <a:ext cx="7755875" cy="2478795"/>
          </a:xfrm>
          <a:custGeom>
            <a:avLst/>
            <a:gdLst>
              <a:gd name="connsiteX0" fmla="*/ 2269476 w 7755875"/>
              <a:gd name="connsiteY0" fmla="*/ 165253 h 2478795"/>
              <a:gd name="connsiteX1" fmla="*/ 2181341 w 7755875"/>
              <a:gd name="connsiteY1" fmla="*/ 187286 h 2478795"/>
              <a:gd name="connsiteX2" fmla="*/ 1994054 w 7755875"/>
              <a:gd name="connsiteY2" fmla="*/ 264404 h 2478795"/>
              <a:gd name="connsiteX3" fmla="*/ 1938970 w 7755875"/>
              <a:gd name="connsiteY3" fmla="*/ 297455 h 2478795"/>
              <a:gd name="connsiteX4" fmla="*/ 1850835 w 7755875"/>
              <a:gd name="connsiteY4" fmla="*/ 341523 h 2478795"/>
              <a:gd name="connsiteX5" fmla="*/ 1828801 w 7755875"/>
              <a:gd name="connsiteY5" fmla="*/ 374573 h 2478795"/>
              <a:gd name="connsiteX6" fmla="*/ 1696599 w 7755875"/>
              <a:gd name="connsiteY6" fmla="*/ 495759 h 2478795"/>
              <a:gd name="connsiteX7" fmla="*/ 1663548 w 7755875"/>
              <a:gd name="connsiteY7" fmla="*/ 550843 h 2478795"/>
              <a:gd name="connsiteX8" fmla="*/ 1630498 w 7755875"/>
              <a:gd name="connsiteY8" fmla="*/ 594910 h 2478795"/>
              <a:gd name="connsiteX9" fmla="*/ 1608464 w 7755875"/>
              <a:gd name="connsiteY9" fmla="*/ 638978 h 2478795"/>
              <a:gd name="connsiteX10" fmla="*/ 1542363 w 7755875"/>
              <a:gd name="connsiteY10" fmla="*/ 749147 h 2478795"/>
              <a:gd name="connsiteX11" fmla="*/ 1509312 w 7755875"/>
              <a:gd name="connsiteY11" fmla="*/ 804231 h 2478795"/>
              <a:gd name="connsiteX12" fmla="*/ 1454228 w 7755875"/>
              <a:gd name="connsiteY12" fmla="*/ 837282 h 2478795"/>
              <a:gd name="connsiteX13" fmla="*/ 1421177 w 7755875"/>
              <a:gd name="connsiteY13" fmla="*/ 859315 h 2478795"/>
              <a:gd name="connsiteX14" fmla="*/ 1288975 w 7755875"/>
              <a:gd name="connsiteY14" fmla="*/ 881349 h 2478795"/>
              <a:gd name="connsiteX15" fmla="*/ 1211857 w 7755875"/>
              <a:gd name="connsiteY15" fmla="*/ 903383 h 2478795"/>
              <a:gd name="connsiteX16" fmla="*/ 859317 w 7755875"/>
              <a:gd name="connsiteY16" fmla="*/ 892366 h 2478795"/>
              <a:gd name="connsiteX17" fmla="*/ 793216 w 7755875"/>
              <a:gd name="connsiteY17" fmla="*/ 881349 h 2478795"/>
              <a:gd name="connsiteX18" fmla="*/ 297457 w 7755875"/>
              <a:gd name="connsiteY18" fmla="*/ 991518 h 2478795"/>
              <a:gd name="connsiteX19" fmla="*/ 220339 w 7755875"/>
              <a:gd name="connsiteY19" fmla="*/ 1112703 h 2478795"/>
              <a:gd name="connsiteX20" fmla="*/ 264406 w 7755875"/>
              <a:gd name="connsiteY20" fmla="*/ 1277956 h 2478795"/>
              <a:gd name="connsiteX21" fmla="*/ 297457 w 7755875"/>
              <a:gd name="connsiteY21" fmla="*/ 1299990 h 2478795"/>
              <a:gd name="connsiteX22" fmla="*/ 341524 w 7755875"/>
              <a:gd name="connsiteY22" fmla="*/ 1344057 h 2478795"/>
              <a:gd name="connsiteX23" fmla="*/ 407625 w 7755875"/>
              <a:gd name="connsiteY23" fmla="*/ 1388125 h 2478795"/>
              <a:gd name="connsiteX24" fmla="*/ 484743 w 7755875"/>
              <a:gd name="connsiteY24" fmla="*/ 1432192 h 2478795"/>
              <a:gd name="connsiteX25" fmla="*/ 550845 w 7755875"/>
              <a:gd name="connsiteY25" fmla="*/ 1476260 h 2478795"/>
              <a:gd name="connsiteX26" fmla="*/ 583895 w 7755875"/>
              <a:gd name="connsiteY26" fmla="*/ 1498294 h 2478795"/>
              <a:gd name="connsiteX27" fmla="*/ 638980 w 7755875"/>
              <a:gd name="connsiteY27" fmla="*/ 1531344 h 2478795"/>
              <a:gd name="connsiteX28" fmla="*/ 859317 w 7755875"/>
              <a:gd name="connsiteY28" fmla="*/ 1597445 h 2478795"/>
              <a:gd name="connsiteX29" fmla="*/ 1288975 w 7755875"/>
              <a:gd name="connsiteY29" fmla="*/ 1685580 h 2478795"/>
              <a:gd name="connsiteX30" fmla="*/ 1322025 w 7755875"/>
              <a:gd name="connsiteY30" fmla="*/ 1696597 h 2478795"/>
              <a:gd name="connsiteX31" fmla="*/ 1443211 w 7755875"/>
              <a:gd name="connsiteY31" fmla="*/ 1740665 h 2478795"/>
              <a:gd name="connsiteX32" fmla="*/ 1487278 w 7755875"/>
              <a:gd name="connsiteY32" fmla="*/ 1773715 h 2478795"/>
              <a:gd name="connsiteX33" fmla="*/ 1520329 w 7755875"/>
              <a:gd name="connsiteY33" fmla="*/ 1828800 h 2478795"/>
              <a:gd name="connsiteX34" fmla="*/ 1586430 w 7755875"/>
              <a:gd name="connsiteY34" fmla="*/ 1972019 h 2478795"/>
              <a:gd name="connsiteX35" fmla="*/ 1608464 w 7755875"/>
              <a:gd name="connsiteY35" fmla="*/ 2016086 h 2478795"/>
              <a:gd name="connsiteX36" fmla="*/ 1630498 w 7755875"/>
              <a:gd name="connsiteY36" fmla="*/ 2082188 h 2478795"/>
              <a:gd name="connsiteX37" fmla="*/ 1652531 w 7755875"/>
              <a:gd name="connsiteY37" fmla="*/ 2137272 h 2478795"/>
              <a:gd name="connsiteX38" fmla="*/ 1685582 w 7755875"/>
              <a:gd name="connsiteY38" fmla="*/ 2214390 h 2478795"/>
              <a:gd name="connsiteX39" fmla="*/ 1729649 w 7755875"/>
              <a:gd name="connsiteY39" fmla="*/ 2280491 h 2478795"/>
              <a:gd name="connsiteX40" fmla="*/ 1773717 w 7755875"/>
              <a:gd name="connsiteY40" fmla="*/ 2313542 h 2478795"/>
              <a:gd name="connsiteX41" fmla="*/ 1806767 w 7755875"/>
              <a:gd name="connsiteY41" fmla="*/ 2346592 h 2478795"/>
              <a:gd name="connsiteX42" fmla="*/ 1905919 w 7755875"/>
              <a:gd name="connsiteY42" fmla="*/ 2412694 h 2478795"/>
              <a:gd name="connsiteX43" fmla="*/ 2126257 w 7755875"/>
              <a:gd name="connsiteY43" fmla="*/ 2401677 h 2478795"/>
              <a:gd name="connsiteX44" fmla="*/ 2181341 w 7755875"/>
              <a:gd name="connsiteY44" fmla="*/ 2379643 h 2478795"/>
              <a:gd name="connsiteX45" fmla="*/ 2258459 w 7755875"/>
              <a:gd name="connsiteY45" fmla="*/ 2357609 h 2478795"/>
              <a:gd name="connsiteX46" fmla="*/ 2324560 w 7755875"/>
              <a:gd name="connsiteY46" fmla="*/ 2335576 h 2478795"/>
              <a:gd name="connsiteX47" fmla="*/ 2401678 w 7755875"/>
              <a:gd name="connsiteY47" fmla="*/ 2324559 h 2478795"/>
              <a:gd name="connsiteX48" fmla="*/ 2500830 w 7755875"/>
              <a:gd name="connsiteY48" fmla="*/ 2280491 h 2478795"/>
              <a:gd name="connsiteX49" fmla="*/ 2533881 w 7755875"/>
              <a:gd name="connsiteY49" fmla="*/ 2269474 h 2478795"/>
              <a:gd name="connsiteX50" fmla="*/ 2566931 w 7755875"/>
              <a:gd name="connsiteY50" fmla="*/ 2247441 h 2478795"/>
              <a:gd name="connsiteX51" fmla="*/ 2787269 w 7755875"/>
              <a:gd name="connsiteY51" fmla="*/ 2280491 h 2478795"/>
              <a:gd name="connsiteX52" fmla="*/ 2831336 w 7755875"/>
              <a:gd name="connsiteY52" fmla="*/ 2302525 h 2478795"/>
              <a:gd name="connsiteX53" fmla="*/ 3150825 w 7755875"/>
              <a:gd name="connsiteY53" fmla="*/ 2335576 h 2478795"/>
              <a:gd name="connsiteX54" fmla="*/ 3481331 w 7755875"/>
              <a:gd name="connsiteY54" fmla="*/ 2302525 h 2478795"/>
              <a:gd name="connsiteX55" fmla="*/ 3558449 w 7755875"/>
              <a:gd name="connsiteY55" fmla="*/ 2236424 h 2478795"/>
              <a:gd name="connsiteX56" fmla="*/ 3613534 w 7755875"/>
              <a:gd name="connsiteY56" fmla="*/ 2181339 h 2478795"/>
              <a:gd name="connsiteX57" fmla="*/ 3646584 w 7755875"/>
              <a:gd name="connsiteY57" fmla="*/ 2115238 h 2478795"/>
              <a:gd name="connsiteX58" fmla="*/ 3657601 w 7755875"/>
              <a:gd name="connsiteY58" fmla="*/ 2060154 h 2478795"/>
              <a:gd name="connsiteX59" fmla="*/ 3690652 w 7755875"/>
              <a:gd name="connsiteY59" fmla="*/ 1961002 h 2478795"/>
              <a:gd name="connsiteX60" fmla="*/ 3723702 w 7755875"/>
              <a:gd name="connsiteY60" fmla="*/ 1905918 h 2478795"/>
              <a:gd name="connsiteX61" fmla="*/ 3745736 w 7755875"/>
              <a:gd name="connsiteY61" fmla="*/ 1850833 h 2478795"/>
              <a:gd name="connsiteX62" fmla="*/ 3778787 w 7755875"/>
              <a:gd name="connsiteY62" fmla="*/ 1784732 h 2478795"/>
              <a:gd name="connsiteX63" fmla="*/ 3789804 w 7755875"/>
              <a:gd name="connsiteY63" fmla="*/ 1751682 h 2478795"/>
              <a:gd name="connsiteX64" fmla="*/ 3822854 w 7755875"/>
              <a:gd name="connsiteY64" fmla="*/ 1707614 h 2478795"/>
              <a:gd name="connsiteX65" fmla="*/ 3877939 w 7755875"/>
              <a:gd name="connsiteY65" fmla="*/ 1608462 h 2478795"/>
              <a:gd name="connsiteX66" fmla="*/ 4032175 w 7755875"/>
              <a:gd name="connsiteY66" fmla="*/ 1520327 h 2478795"/>
              <a:gd name="connsiteX67" fmla="*/ 4065225 w 7755875"/>
              <a:gd name="connsiteY67" fmla="*/ 1498294 h 2478795"/>
              <a:gd name="connsiteX68" fmla="*/ 4131327 w 7755875"/>
              <a:gd name="connsiteY68" fmla="*/ 1432192 h 2478795"/>
              <a:gd name="connsiteX69" fmla="*/ 4175394 w 7755875"/>
              <a:gd name="connsiteY69" fmla="*/ 1399142 h 2478795"/>
              <a:gd name="connsiteX70" fmla="*/ 4241495 w 7755875"/>
              <a:gd name="connsiteY70" fmla="*/ 1355074 h 2478795"/>
              <a:gd name="connsiteX71" fmla="*/ 4274546 w 7755875"/>
              <a:gd name="connsiteY71" fmla="*/ 1322024 h 2478795"/>
              <a:gd name="connsiteX72" fmla="*/ 4307596 w 7755875"/>
              <a:gd name="connsiteY72" fmla="*/ 1311007 h 2478795"/>
              <a:gd name="connsiteX73" fmla="*/ 4373698 w 7755875"/>
              <a:gd name="connsiteY73" fmla="*/ 1244906 h 2478795"/>
              <a:gd name="connsiteX74" fmla="*/ 4373698 w 7755875"/>
              <a:gd name="connsiteY74" fmla="*/ 1002535 h 2478795"/>
              <a:gd name="connsiteX75" fmla="*/ 4362681 w 7755875"/>
              <a:gd name="connsiteY75" fmla="*/ 947450 h 2478795"/>
              <a:gd name="connsiteX76" fmla="*/ 4329630 w 7755875"/>
              <a:gd name="connsiteY76" fmla="*/ 892366 h 2478795"/>
              <a:gd name="connsiteX77" fmla="*/ 4263529 w 7755875"/>
              <a:gd name="connsiteY77" fmla="*/ 815248 h 2478795"/>
              <a:gd name="connsiteX78" fmla="*/ 3778787 w 7755875"/>
              <a:gd name="connsiteY78" fmla="*/ 683045 h 2478795"/>
              <a:gd name="connsiteX79" fmla="*/ 3591500 w 7755875"/>
              <a:gd name="connsiteY79" fmla="*/ 727113 h 2478795"/>
              <a:gd name="connsiteX80" fmla="*/ 3404213 w 7755875"/>
              <a:gd name="connsiteY80" fmla="*/ 771180 h 2478795"/>
              <a:gd name="connsiteX81" fmla="*/ 3260994 w 7755875"/>
              <a:gd name="connsiteY81" fmla="*/ 782197 h 2478795"/>
              <a:gd name="connsiteX82" fmla="*/ 3106758 w 7755875"/>
              <a:gd name="connsiteY82" fmla="*/ 771180 h 2478795"/>
              <a:gd name="connsiteX83" fmla="*/ 3029640 w 7755875"/>
              <a:gd name="connsiteY83" fmla="*/ 705079 h 2478795"/>
              <a:gd name="connsiteX84" fmla="*/ 3029640 w 7755875"/>
              <a:gd name="connsiteY84" fmla="*/ 694062 h 2478795"/>
              <a:gd name="connsiteX85" fmla="*/ 2864387 w 7755875"/>
              <a:gd name="connsiteY85" fmla="*/ 539826 h 2478795"/>
              <a:gd name="connsiteX86" fmla="*/ 2842353 w 7755875"/>
              <a:gd name="connsiteY86" fmla="*/ 506776 h 2478795"/>
              <a:gd name="connsiteX87" fmla="*/ 2776252 w 7755875"/>
              <a:gd name="connsiteY87" fmla="*/ 451691 h 2478795"/>
              <a:gd name="connsiteX88" fmla="*/ 2732184 w 7755875"/>
              <a:gd name="connsiteY88" fmla="*/ 396607 h 2478795"/>
              <a:gd name="connsiteX89" fmla="*/ 2688117 w 7755875"/>
              <a:gd name="connsiteY89" fmla="*/ 363556 h 2478795"/>
              <a:gd name="connsiteX90" fmla="*/ 2644049 w 7755875"/>
              <a:gd name="connsiteY90" fmla="*/ 308472 h 2478795"/>
              <a:gd name="connsiteX91" fmla="*/ 2544898 w 7755875"/>
              <a:gd name="connsiteY91" fmla="*/ 242371 h 2478795"/>
              <a:gd name="connsiteX92" fmla="*/ 2511847 w 7755875"/>
              <a:gd name="connsiteY92" fmla="*/ 220337 h 2478795"/>
              <a:gd name="connsiteX93" fmla="*/ 2456763 w 7755875"/>
              <a:gd name="connsiteY93" fmla="*/ 198303 h 2478795"/>
              <a:gd name="connsiteX94" fmla="*/ 2324560 w 7755875"/>
              <a:gd name="connsiteY94" fmla="*/ 176270 h 2478795"/>
              <a:gd name="connsiteX95" fmla="*/ 2269476 w 7755875"/>
              <a:gd name="connsiteY95" fmla="*/ 165253 h 2478795"/>
              <a:gd name="connsiteX96" fmla="*/ 0 w 7755875"/>
              <a:gd name="connsiteY96" fmla="*/ 0 h 2478795"/>
              <a:gd name="connsiteX97" fmla="*/ 7755875 w 7755875"/>
              <a:gd name="connsiteY97" fmla="*/ 0 h 2478795"/>
              <a:gd name="connsiteX98" fmla="*/ 7755875 w 7755875"/>
              <a:gd name="connsiteY98" fmla="*/ 2478795 h 2478795"/>
              <a:gd name="connsiteX99" fmla="*/ 0 w 7755875"/>
              <a:gd name="connsiteY99"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755875" h="2478795">
                <a:moveTo>
                  <a:pt x="2269476" y="165253"/>
                </a:moveTo>
                <a:cubicBezTo>
                  <a:pt x="2240098" y="172597"/>
                  <a:pt x="2209640" y="176506"/>
                  <a:pt x="2181341" y="187286"/>
                </a:cubicBezTo>
                <a:cubicBezTo>
                  <a:pt x="1927790" y="283877"/>
                  <a:pt x="2116945" y="233684"/>
                  <a:pt x="1994054" y="264404"/>
                </a:cubicBezTo>
                <a:cubicBezTo>
                  <a:pt x="1975693" y="275421"/>
                  <a:pt x="1957823" y="287303"/>
                  <a:pt x="1938970" y="297455"/>
                </a:cubicBezTo>
                <a:cubicBezTo>
                  <a:pt x="1910050" y="313027"/>
                  <a:pt x="1877744" y="322687"/>
                  <a:pt x="1850835" y="341523"/>
                </a:cubicBezTo>
                <a:cubicBezTo>
                  <a:pt x="1839988" y="349116"/>
                  <a:pt x="1838163" y="365211"/>
                  <a:pt x="1828801" y="374573"/>
                </a:cubicBezTo>
                <a:cubicBezTo>
                  <a:pt x="1814303" y="389071"/>
                  <a:pt x="1720764" y="464690"/>
                  <a:pt x="1696599" y="495759"/>
                </a:cubicBezTo>
                <a:cubicBezTo>
                  <a:pt x="1683453" y="512661"/>
                  <a:pt x="1675426" y="533026"/>
                  <a:pt x="1663548" y="550843"/>
                </a:cubicBezTo>
                <a:cubicBezTo>
                  <a:pt x="1653363" y="566120"/>
                  <a:pt x="1640229" y="579340"/>
                  <a:pt x="1630498" y="594910"/>
                </a:cubicBezTo>
                <a:cubicBezTo>
                  <a:pt x="1621794" y="608837"/>
                  <a:pt x="1616328" y="624560"/>
                  <a:pt x="1608464" y="638978"/>
                </a:cubicBezTo>
                <a:cubicBezTo>
                  <a:pt x="1539079" y="766182"/>
                  <a:pt x="1589202" y="674203"/>
                  <a:pt x="1542363" y="749147"/>
                </a:cubicBezTo>
                <a:cubicBezTo>
                  <a:pt x="1531014" y="767305"/>
                  <a:pt x="1524453" y="789090"/>
                  <a:pt x="1509312" y="804231"/>
                </a:cubicBezTo>
                <a:cubicBezTo>
                  <a:pt x="1494171" y="819372"/>
                  <a:pt x="1472386" y="825933"/>
                  <a:pt x="1454228" y="837282"/>
                </a:cubicBezTo>
                <a:cubicBezTo>
                  <a:pt x="1443000" y="844299"/>
                  <a:pt x="1433971" y="855903"/>
                  <a:pt x="1421177" y="859315"/>
                </a:cubicBezTo>
                <a:cubicBezTo>
                  <a:pt x="1378010" y="870826"/>
                  <a:pt x="1332885" y="873116"/>
                  <a:pt x="1288975" y="881349"/>
                </a:cubicBezTo>
                <a:cubicBezTo>
                  <a:pt x="1257354" y="887278"/>
                  <a:pt x="1241085" y="893640"/>
                  <a:pt x="1211857" y="903383"/>
                </a:cubicBezTo>
                <a:cubicBezTo>
                  <a:pt x="1094344" y="899711"/>
                  <a:pt x="976725" y="898545"/>
                  <a:pt x="859317" y="892366"/>
                </a:cubicBezTo>
                <a:cubicBezTo>
                  <a:pt x="837010" y="891192"/>
                  <a:pt x="815339" y="878262"/>
                  <a:pt x="793216" y="881349"/>
                </a:cubicBezTo>
                <a:cubicBezTo>
                  <a:pt x="447221" y="929627"/>
                  <a:pt x="494094" y="917778"/>
                  <a:pt x="297457" y="991518"/>
                </a:cubicBezTo>
                <a:cubicBezTo>
                  <a:pt x="271751" y="1031913"/>
                  <a:pt x="208002" y="1066439"/>
                  <a:pt x="220339" y="1112703"/>
                </a:cubicBezTo>
                <a:cubicBezTo>
                  <a:pt x="235028" y="1167787"/>
                  <a:pt x="242700" y="1225241"/>
                  <a:pt x="264406" y="1277956"/>
                </a:cubicBezTo>
                <a:cubicBezTo>
                  <a:pt x="269447" y="1290199"/>
                  <a:pt x="287404" y="1291373"/>
                  <a:pt x="297457" y="1299990"/>
                </a:cubicBezTo>
                <a:cubicBezTo>
                  <a:pt x="313229" y="1313509"/>
                  <a:pt x="325303" y="1331080"/>
                  <a:pt x="341524" y="1344057"/>
                </a:cubicBezTo>
                <a:cubicBezTo>
                  <a:pt x="362202" y="1360600"/>
                  <a:pt x="386722" y="1371867"/>
                  <a:pt x="407625" y="1388125"/>
                </a:cubicBezTo>
                <a:cubicBezTo>
                  <a:pt x="469805" y="1436488"/>
                  <a:pt x="407658" y="1412922"/>
                  <a:pt x="484743" y="1432192"/>
                </a:cubicBezTo>
                <a:lnTo>
                  <a:pt x="550845" y="1476260"/>
                </a:lnTo>
                <a:cubicBezTo>
                  <a:pt x="561862" y="1483605"/>
                  <a:pt x="572541" y="1491482"/>
                  <a:pt x="583895" y="1498294"/>
                </a:cubicBezTo>
                <a:cubicBezTo>
                  <a:pt x="602257" y="1509311"/>
                  <a:pt x="619298" y="1522909"/>
                  <a:pt x="638980" y="1531344"/>
                </a:cubicBezTo>
                <a:cubicBezTo>
                  <a:pt x="687405" y="1552097"/>
                  <a:pt x="813227" y="1585922"/>
                  <a:pt x="859317" y="1597445"/>
                </a:cubicBezTo>
                <a:cubicBezTo>
                  <a:pt x="1134722" y="1666296"/>
                  <a:pt x="973023" y="1622390"/>
                  <a:pt x="1288975" y="1685580"/>
                </a:cubicBezTo>
                <a:cubicBezTo>
                  <a:pt x="1300362" y="1687857"/>
                  <a:pt x="1311112" y="1692628"/>
                  <a:pt x="1322025" y="1696597"/>
                </a:cubicBezTo>
                <a:cubicBezTo>
                  <a:pt x="1458149" y="1746097"/>
                  <a:pt x="1366657" y="1715147"/>
                  <a:pt x="1443211" y="1740665"/>
                </a:cubicBezTo>
                <a:cubicBezTo>
                  <a:pt x="1457900" y="1751682"/>
                  <a:pt x="1475187" y="1759897"/>
                  <a:pt x="1487278" y="1773715"/>
                </a:cubicBezTo>
                <a:cubicBezTo>
                  <a:pt x="1501379" y="1789830"/>
                  <a:pt x="1510177" y="1809946"/>
                  <a:pt x="1520329" y="1828800"/>
                </a:cubicBezTo>
                <a:cubicBezTo>
                  <a:pt x="1590183" y="1958529"/>
                  <a:pt x="1541996" y="1872045"/>
                  <a:pt x="1586430" y="1972019"/>
                </a:cubicBezTo>
                <a:cubicBezTo>
                  <a:pt x="1593100" y="1987026"/>
                  <a:pt x="1602365" y="2000838"/>
                  <a:pt x="1608464" y="2016086"/>
                </a:cubicBezTo>
                <a:cubicBezTo>
                  <a:pt x="1617090" y="2037651"/>
                  <a:pt x="1622561" y="2060360"/>
                  <a:pt x="1630498" y="2082188"/>
                </a:cubicBezTo>
                <a:cubicBezTo>
                  <a:pt x="1637256" y="2100773"/>
                  <a:pt x="1645587" y="2118755"/>
                  <a:pt x="1652531" y="2137272"/>
                </a:cubicBezTo>
                <a:cubicBezTo>
                  <a:pt x="1667727" y="2177796"/>
                  <a:pt x="1659789" y="2171401"/>
                  <a:pt x="1685582" y="2214390"/>
                </a:cubicBezTo>
                <a:cubicBezTo>
                  <a:pt x="1699206" y="2237097"/>
                  <a:pt x="1708464" y="2264602"/>
                  <a:pt x="1729649" y="2280491"/>
                </a:cubicBezTo>
                <a:cubicBezTo>
                  <a:pt x="1744338" y="2291508"/>
                  <a:pt x="1759776" y="2301592"/>
                  <a:pt x="1773717" y="2313542"/>
                </a:cubicBezTo>
                <a:cubicBezTo>
                  <a:pt x="1785546" y="2323681"/>
                  <a:pt x="1794303" y="2337244"/>
                  <a:pt x="1806767" y="2346592"/>
                </a:cubicBezTo>
                <a:cubicBezTo>
                  <a:pt x="1838545" y="2370425"/>
                  <a:pt x="1872868" y="2390660"/>
                  <a:pt x="1905919" y="2412694"/>
                </a:cubicBezTo>
                <a:cubicBezTo>
                  <a:pt x="1979365" y="2409022"/>
                  <a:pt x="2053243" y="2410439"/>
                  <a:pt x="2126257" y="2401677"/>
                </a:cubicBezTo>
                <a:cubicBezTo>
                  <a:pt x="2145892" y="2399321"/>
                  <a:pt x="2162580" y="2385897"/>
                  <a:pt x="2181341" y="2379643"/>
                </a:cubicBezTo>
                <a:cubicBezTo>
                  <a:pt x="2206704" y="2371189"/>
                  <a:pt x="2232907" y="2365471"/>
                  <a:pt x="2258459" y="2357609"/>
                </a:cubicBezTo>
                <a:cubicBezTo>
                  <a:pt x="2280657" y="2350779"/>
                  <a:pt x="2301929" y="2340798"/>
                  <a:pt x="2324560" y="2335576"/>
                </a:cubicBezTo>
                <a:cubicBezTo>
                  <a:pt x="2349862" y="2329737"/>
                  <a:pt x="2375972" y="2328231"/>
                  <a:pt x="2401678" y="2324559"/>
                </a:cubicBezTo>
                <a:cubicBezTo>
                  <a:pt x="2451750" y="2299523"/>
                  <a:pt x="2444566" y="2301590"/>
                  <a:pt x="2500830" y="2280491"/>
                </a:cubicBezTo>
                <a:cubicBezTo>
                  <a:pt x="2511704" y="2276413"/>
                  <a:pt x="2523494" y="2274667"/>
                  <a:pt x="2533881" y="2269474"/>
                </a:cubicBezTo>
                <a:cubicBezTo>
                  <a:pt x="2545724" y="2263553"/>
                  <a:pt x="2555914" y="2254785"/>
                  <a:pt x="2566931" y="2247441"/>
                </a:cubicBezTo>
                <a:cubicBezTo>
                  <a:pt x="2640377" y="2258458"/>
                  <a:pt x="2714562" y="2265344"/>
                  <a:pt x="2787269" y="2280491"/>
                </a:cubicBezTo>
                <a:cubicBezTo>
                  <a:pt x="2803347" y="2283840"/>
                  <a:pt x="2815232" y="2299304"/>
                  <a:pt x="2831336" y="2302525"/>
                </a:cubicBezTo>
                <a:cubicBezTo>
                  <a:pt x="2918750" y="2320008"/>
                  <a:pt x="3058834" y="2328500"/>
                  <a:pt x="3150825" y="2335576"/>
                </a:cubicBezTo>
                <a:cubicBezTo>
                  <a:pt x="3260994" y="2324559"/>
                  <a:pt x="3372205" y="2321233"/>
                  <a:pt x="3481331" y="2302525"/>
                </a:cubicBezTo>
                <a:cubicBezTo>
                  <a:pt x="3538623" y="2292703"/>
                  <a:pt x="3530194" y="2268715"/>
                  <a:pt x="3558449" y="2236424"/>
                </a:cubicBezTo>
                <a:cubicBezTo>
                  <a:pt x="3575549" y="2216882"/>
                  <a:pt x="3595172" y="2199701"/>
                  <a:pt x="3613534" y="2181339"/>
                </a:cubicBezTo>
                <a:cubicBezTo>
                  <a:pt x="3624551" y="2159305"/>
                  <a:pt x="3638165" y="2138389"/>
                  <a:pt x="3646584" y="2115238"/>
                </a:cubicBezTo>
                <a:cubicBezTo>
                  <a:pt x="3652983" y="2097640"/>
                  <a:pt x="3652457" y="2078158"/>
                  <a:pt x="3657601" y="2060154"/>
                </a:cubicBezTo>
                <a:cubicBezTo>
                  <a:pt x="3667172" y="2026656"/>
                  <a:pt x="3676928" y="1993024"/>
                  <a:pt x="3690652" y="1961002"/>
                </a:cubicBezTo>
                <a:cubicBezTo>
                  <a:pt x="3699087" y="1941321"/>
                  <a:pt x="3714126" y="1925070"/>
                  <a:pt x="3723702" y="1905918"/>
                </a:cubicBezTo>
                <a:cubicBezTo>
                  <a:pt x="3732546" y="1888230"/>
                  <a:pt x="3737553" y="1868836"/>
                  <a:pt x="3745736" y="1850833"/>
                </a:cubicBezTo>
                <a:cubicBezTo>
                  <a:pt x="3755930" y="1828407"/>
                  <a:pt x="3768782" y="1807243"/>
                  <a:pt x="3778787" y="1784732"/>
                </a:cubicBezTo>
                <a:cubicBezTo>
                  <a:pt x="3783503" y="1774120"/>
                  <a:pt x="3784043" y="1761765"/>
                  <a:pt x="3789804" y="1751682"/>
                </a:cubicBezTo>
                <a:cubicBezTo>
                  <a:pt x="3798914" y="1735740"/>
                  <a:pt x="3813122" y="1723185"/>
                  <a:pt x="3822854" y="1707614"/>
                </a:cubicBezTo>
                <a:cubicBezTo>
                  <a:pt x="3835231" y="1687811"/>
                  <a:pt x="3861517" y="1621020"/>
                  <a:pt x="3877939" y="1608462"/>
                </a:cubicBezTo>
                <a:cubicBezTo>
                  <a:pt x="3924976" y="1572492"/>
                  <a:pt x="3982906" y="1553173"/>
                  <a:pt x="4032175" y="1520327"/>
                </a:cubicBezTo>
                <a:cubicBezTo>
                  <a:pt x="4043192" y="1512983"/>
                  <a:pt x="4055329" y="1507090"/>
                  <a:pt x="4065225" y="1498294"/>
                </a:cubicBezTo>
                <a:cubicBezTo>
                  <a:pt x="4088515" y="1477592"/>
                  <a:pt x="4106398" y="1450888"/>
                  <a:pt x="4131327" y="1432192"/>
                </a:cubicBezTo>
                <a:cubicBezTo>
                  <a:pt x="4146016" y="1421175"/>
                  <a:pt x="4161453" y="1411091"/>
                  <a:pt x="4175394" y="1399142"/>
                </a:cubicBezTo>
                <a:cubicBezTo>
                  <a:pt x="4227910" y="1354128"/>
                  <a:pt x="4185276" y="1373814"/>
                  <a:pt x="4241495" y="1355074"/>
                </a:cubicBezTo>
                <a:cubicBezTo>
                  <a:pt x="4252512" y="1344057"/>
                  <a:pt x="4261582" y="1330666"/>
                  <a:pt x="4274546" y="1322024"/>
                </a:cubicBezTo>
                <a:cubicBezTo>
                  <a:pt x="4284208" y="1315583"/>
                  <a:pt x="4298430" y="1318136"/>
                  <a:pt x="4307596" y="1311007"/>
                </a:cubicBezTo>
                <a:cubicBezTo>
                  <a:pt x="4332193" y="1291876"/>
                  <a:pt x="4373698" y="1244906"/>
                  <a:pt x="4373698" y="1244906"/>
                </a:cubicBezTo>
                <a:cubicBezTo>
                  <a:pt x="4390758" y="1125479"/>
                  <a:pt x="4390190" y="1167457"/>
                  <a:pt x="4373698" y="1002535"/>
                </a:cubicBezTo>
                <a:cubicBezTo>
                  <a:pt x="4371835" y="983903"/>
                  <a:pt x="4369635" y="964836"/>
                  <a:pt x="4362681" y="947450"/>
                </a:cubicBezTo>
                <a:cubicBezTo>
                  <a:pt x="4354728" y="927569"/>
                  <a:pt x="4341508" y="910183"/>
                  <a:pt x="4329630" y="892366"/>
                </a:cubicBezTo>
                <a:cubicBezTo>
                  <a:pt x="4324494" y="884662"/>
                  <a:pt x="4277946" y="819849"/>
                  <a:pt x="4263529" y="815248"/>
                </a:cubicBezTo>
                <a:cubicBezTo>
                  <a:pt x="4103976" y="764327"/>
                  <a:pt x="3778787" y="683045"/>
                  <a:pt x="3778787" y="683045"/>
                </a:cubicBezTo>
                <a:lnTo>
                  <a:pt x="3591500" y="727113"/>
                </a:lnTo>
                <a:cubicBezTo>
                  <a:pt x="3501222" y="749683"/>
                  <a:pt x="3508590" y="757566"/>
                  <a:pt x="3404213" y="771180"/>
                </a:cubicBezTo>
                <a:cubicBezTo>
                  <a:pt x="3356734" y="777373"/>
                  <a:pt x="3308734" y="778525"/>
                  <a:pt x="3260994" y="782197"/>
                </a:cubicBezTo>
                <a:cubicBezTo>
                  <a:pt x="3209582" y="778525"/>
                  <a:pt x="3157517" y="780137"/>
                  <a:pt x="3106758" y="771180"/>
                </a:cubicBezTo>
                <a:cubicBezTo>
                  <a:pt x="3085068" y="767352"/>
                  <a:pt x="3038126" y="711868"/>
                  <a:pt x="3029640" y="705079"/>
                </a:cubicBezTo>
                <a:cubicBezTo>
                  <a:pt x="3026772" y="702785"/>
                  <a:pt x="3057182" y="721604"/>
                  <a:pt x="3029640" y="694062"/>
                </a:cubicBezTo>
                <a:cubicBezTo>
                  <a:pt x="3002098" y="666520"/>
                  <a:pt x="2917667" y="593106"/>
                  <a:pt x="2864387" y="539826"/>
                </a:cubicBezTo>
                <a:cubicBezTo>
                  <a:pt x="2855025" y="530464"/>
                  <a:pt x="2851715" y="516138"/>
                  <a:pt x="2842353" y="506776"/>
                </a:cubicBezTo>
                <a:cubicBezTo>
                  <a:pt x="2822072" y="486495"/>
                  <a:pt x="2796533" y="471972"/>
                  <a:pt x="2776252" y="451691"/>
                </a:cubicBezTo>
                <a:cubicBezTo>
                  <a:pt x="2759625" y="435064"/>
                  <a:pt x="2748811" y="413234"/>
                  <a:pt x="2732184" y="396607"/>
                </a:cubicBezTo>
                <a:cubicBezTo>
                  <a:pt x="2719201" y="383624"/>
                  <a:pt x="2701100" y="376539"/>
                  <a:pt x="2688117" y="363556"/>
                </a:cubicBezTo>
                <a:cubicBezTo>
                  <a:pt x="2671490" y="346929"/>
                  <a:pt x="2661999" y="323661"/>
                  <a:pt x="2644049" y="308472"/>
                </a:cubicBezTo>
                <a:cubicBezTo>
                  <a:pt x="2613726" y="282814"/>
                  <a:pt x="2577948" y="264405"/>
                  <a:pt x="2544898" y="242371"/>
                </a:cubicBezTo>
                <a:cubicBezTo>
                  <a:pt x="2533881" y="235026"/>
                  <a:pt x="2524141" y="225255"/>
                  <a:pt x="2511847" y="220337"/>
                </a:cubicBezTo>
                <a:cubicBezTo>
                  <a:pt x="2493486" y="212992"/>
                  <a:pt x="2476013" y="202832"/>
                  <a:pt x="2456763" y="198303"/>
                </a:cubicBezTo>
                <a:cubicBezTo>
                  <a:pt x="2413275" y="188071"/>
                  <a:pt x="2368556" y="184034"/>
                  <a:pt x="2324560" y="176270"/>
                </a:cubicBezTo>
                <a:cubicBezTo>
                  <a:pt x="2306120" y="173016"/>
                  <a:pt x="2287837" y="168925"/>
                  <a:pt x="2269476" y="165253"/>
                </a:cubicBezTo>
                <a:close/>
                <a:moveTo>
                  <a:pt x="0" y="0"/>
                </a:moveTo>
                <a:lnTo>
                  <a:pt x="7755875" y="0"/>
                </a:lnTo>
                <a:lnTo>
                  <a:pt x="7755875" y="2478795"/>
                </a:lnTo>
                <a:lnTo>
                  <a:pt x="0" y="2478795"/>
                </a:ln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F6DE6A04-CEC6-4FC8-80EA-D2ADD7CA237D}"/>
              </a:ext>
            </a:extLst>
          </p:cNvPr>
          <p:cNvCxnSpPr>
            <a:cxnSpLocks/>
          </p:cNvCxnSpPr>
          <p:nvPr/>
        </p:nvCxnSpPr>
        <p:spPr>
          <a:xfrm>
            <a:off x="1595570" y="1992770"/>
            <a:ext cx="190405" cy="757479"/>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12383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Shape 36">
            <a:extLst>
              <a:ext uri="{FF2B5EF4-FFF2-40B4-BE49-F238E27FC236}">
                <a16:creationId xmlns:a16="http://schemas.microsoft.com/office/drawing/2014/main" id="{52ABD9EE-C193-4C37-AD93-32ACD711A3EE}"/>
              </a:ext>
            </a:extLst>
          </p:cNvPr>
          <p:cNvSpPr/>
          <p:nvPr/>
        </p:nvSpPr>
        <p:spPr>
          <a:xfrm>
            <a:off x="1806765" y="2036038"/>
            <a:ext cx="7755875" cy="2478795"/>
          </a:xfrm>
          <a:custGeom>
            <a:avLst/>
            <a:gdLst>
              <a:gd name="connsiteX0" fmla="*/ 2269476 w 7755875"/>
              <a:gd name="connsiteY0" fmla="*/ 165253 h 2478795"/>
              <a:gd name="connsiteX1" fmla="*/ 2181341 w 7755875"/>
              <a:gd name="connsiteY1" fmla="*/ 187286 h 2478795"/>
              <a:gd name="connsiteX2" fmla="*/ 1994054 w 7755875"/>
              <a:gd name="connsiteY2" fmla="*/ 264404 h 2478795"/>
              <a:gd name="connsiteX3" fmla="*/ 1938970 w 7755875"/>
              <a:gd name="connsiteY3" fmla="*/ 297455 h 2478795"/>
              <a:gd name="connsiteX4" fmla="*/ 1850835 w 7755875"/>
              <a:gd name="connsiteY4" fmla="*/ 341523 h 2478795"/>
              <a:gd name="connsiteX5" fmla="*/ 1828801 w 7755875"/>
              <a:gd name="connsiteY5" fmla="*/ 374573 h 2478795"/>
              <a:gd name="connsiteX6" fmla="*/ 1696599 w 7755875"/>
              <a:gd name="connsiteY6" fmla="*/ 495759 h 2478795"/>
              <a:gd name="connsiteX7" fmla="*/ 1663548 w 7755875"/>
              <a:gd name="connsiteY7" fmla="*/ 550843 h 2478795"/>
              <a:gd name="connsiteX8" fmla="*/ 1630498 w 7755875"/>
              <a:gd name="connsiteY8" fmla="*/ 594910 h 2478795"/>
              <a:gd name="connsiteX9" fmla="*/ 1608464 w 7755875"/>
              <a:gd name="connsiteY9" fmla="*/ 638978 h 2478795"/>
              <a:gd name="connsiteX10" fmla="*/ 1542363 w 7755875"/>
              <a:gd name="connsiteY10" fmla="*/ 749147 h 2478795"/>
              <a:gd name="connsiteX11" fmla="*/ 1509312 w 7755875"/>
              <a:gd name="connsiteY11" fmla="*/ 804231 h 2478795"/>
              <a:gd name="connsiteX12" fmla="*/ 1454228 w 7755875"/>
              <a:gd name="connsiteY12" fmla="*/ 837282 h 2478795"/>
              <a:gd name="connsiteX13" fmla="*/ 1421177 w 7755875"/>
              <a:gd name="connsiteY13" fmla="*/ 859315 h 2478795"/>
              <a:gd name="connsiteX14" fmla="*/ 1288975 w 7755875"/>
              <a:gd name="connsiteY14" fmla="*/ 881349 h 2478795"/>
              <a:gd name="connsiteX15" fmla="*/ 1211857 w 7755875"/>
              <a:gd name="connsiteY15" fmla="*/ 903383 h 2478795"/>
              <a:gd name="connsiteX16" fmla="*/ 859317 w 7755875"/>
              <a:gd name="connsiteY16" fmla="*/ 892366 h 2478795"/>
              <a:gd name="connsiteX17" fmla="*/ 793216 w 7755875"/>
              <a:gd name="connsiteY17" fmla="*/ 881349 h 2478795"/>
              <a:gd name="connsiteX18" fmla="*/ 297457 w 7755875"/>
              <a:gd name="connsiteY18" fmla="*/ 991518 h 2478795"/>
              <a:gd name="connsiteX19" fmla="*/ 220339 w 7755875"/>
              <a:gd name="connsiteY19" fmla="*/ 1112703 h 2478795"/>
              <a:gd name="connsiteX20" fmla="*/ 264406 w 7755875"/>
              <a:gd name="connsiteY20" fmla="*/ 1277956 h 2478795"/>
              <a:gd name="connsiteX21" fmla="*/ 297457 w 7755875"/>
              <a:gd name="connsiteY21" fmla="*/ 1299990 h 2478795"/>
              <a:gd name="connsiteX22" fmla="*/ 341524 w 7755875"/>
              <a:gd name="connsiteY22" fmla="*/ 1344057 h 2478795"/>
              <a:gd name="connsiteX23" fmla="*/ 407625 w 7755875"/>
              <a:gd name="connsiteY23" fmla="*/ 1388125 h 2478795"/>
              <a:gd name="connsiteX24" fmla="*/ 484743 w 7755875"/>
              <a:gd name="connsiteY24" fmla="*/ 1432192 h 2478795"/>
              <a:gd name="connsiteX25" fmla="*/ 550845 w 7755875"/>
              <a:gd name="connsiteY25" fmla="*/ 1476260 h 2478795"/>
              <a:gd name="connsiteX26" fmla="*/ 583895 w 7755875"/>
              <a:gd name="connsiteY26" fmla="*/ 1498294 h 2478795"/>
              <a:gd name="connsiteX27" fmla="*/ 638980 w 7755875"/>
              <a:gd name="connsiteY27" fmla="*/ 1531344 h 2478795"/>
              <a:gd name="connsiteX28" fmla="*/ 859317 w 7755875"/>
              <a:gd name="connsiteY28" fmla="*/ 1597445 h 2478795"/>
              <a:gd name="connsiteX29" fmla="*/ 1288975 w 7755875"/>
              <a:gd name="connsiteY29" fmla="*/ 1685580 h 2478795"/>
              <a:gd name="connsiteX30" fmla="*/ 1322025 w 7755875"/>
              <a:gd name="connsiteY30" fmla="*/ 1696597 h 2478795"/>
              <a:gd name="connsiteX31" fmla="*/ 1443211 w 7755875"/>
              <a:gd name="connsiteY31" fmla="*/ 1740665 h 2478795"/>
              <a:gd name="connsiteX32" fmla="*/ 1487278 w 7755875"/>
              <a:gd name="connsiteY32" fmla="*/ 1773715 h 2478795"/>
              <a:gd name="connsiteX33" fmla="*/ 1520329 w 7755875"/>
              <a:gd name="connsiteY33" fmla="*/ 1828800 h 2478795"/>
              <a:gd name="connsiteX34" fmla="*/ 1586430 w 7755875"/>
              <a:gd name="connsiteY34" fmla="*/ 1972019 h 2478795"/>
              <a:gd name="connsiteX35" fmla="*/ 1608464 w 7755875"/>
              <a:gd name="connsiteY35" fmla="*/ 2016086 h 2478795"/>
              <a:gd name="connsiteX36" fmla="*/ 1630498 w 7755875"/>
              <a:gd name="connsiteY36" fmla="*/ 2082188 h 2478795"/>
              <a:gd name="connsiteX37" fmla="*/ 1652531 w 7755875"/>
              <a:gd name="connsiteY37" fmla="*/ 2137272 h 2478795"/>
              <a:gd name="connsiteX38" fmla="*/ 1685582 w 7755875"/>
              <a:gd name="connsiteY38" fmla="*/ 2214390 h 2478795"/>
              <a:gd name="connsiteX39" fmla="*/ 1729649 w 7755875"/>
              <a:gd name="connsiteY39" fmla="*/ 2280491 h 2478795"/>
              <a:gd name="connsiteX40" fmla="*/ 1773717 w 7755875"/>
              <a:gd name="connsiteY40" fmla="*/ 2313542 h 2478795"/>
              <a:gd name="connsiteX41" fmla="*/ 1806767 w 7755875"/>
              <a:gd name="connsiteY41" fmla="*/ 2346592 h 2478795"/>
              <a:gd name="connsiteX42" fmla="*/ 1905919 w 7755875"/>
              <a:gd name="connsiteY42" fmla="*/ 2412694 h 2478795"/>
              <a:gd name="connsiteX43" fmla="*/ 2126257 w 7755875"/>
              <a:gd name="connsiteY43" fmla="*/ 2401677 h 2478795"/>
              <a:gd name="connsiteX44" fmla="*/ 2181341 w 7755875"/>
              <a:gd name="connsiteY44" fmla="*/ 2379643 h 2478795"/>
              <a:gd name="connsiteX45" fmla="*/ 2258459 w 7755875"/>
              <a:gd name="connsiteY45" fmla="*/ 2357609 h 2478795"/>
              <a:gd name="connsiteX46" fmla="*/ 2324560 w 7755875"/>
              <a:gd name="connsiteY46" fmla="*/ 2335576 h 2478795"/>
              <a:gd name="connsiteX47" fmla="*/ 2401678 w 7755875"/>
              <a:gd name="connsiteY47" fmla="*/ 2324559 h 2478795"/>
              <a:gd name="connsiteX48" fmla="*/ 2500830 w 7755875"/>
              <a:gd name="connsiteY48" fmla="*/ 2280491 h 2478795"/>
              <a:gd name="connsiteX49" fmla="*/ 2533881 w 7755875"/>
              <a:gd name="connsiteY49" fmla="*/ 2269474 h 2478795"/>
              <a:gd name="connsiteX50" fmla="*/ 2566931 w 7755875"/>
              <a:gd name="connsiteY50" fmla="*/ 2247441 h 2478795"/>
              <a:gd name="connsiteX51" fmla="*/ 2787269 w 7755875"/>
              <a:gd name="connsiteY51" fmla="*/ 2280491 h 2478795"/>
              <a:gd name="connsiteX52" fmla="*/ 2831336 w 7755875"/>
              <a:gd name="connsiteY52" fmla="*/ 2302525 h 2478795"/>
              <a:gd name="connsiteX53" fmla="*/ 3150825 w 7755875"/>
              <a:gd name="connsiteY53" fmla="*/ 2335576 h 2478795"/>
              <a:gd name="connsiteX54" fmla="*/ 3481331 w 7755875"/>
              <a:gd name="connsiteY54" fmla="*/ 2302525 h 2478795"/>
              <a:gd name="connsiteX55" fmla="*/ 3558449 w 7755875"/>
              <a:gd name="connsiteY55" fmla="*/ 2236424 h 2478795"/>
              <a:gd name="connsiteX56" fmla="*/ 3613534 w 7755875"/>
              <a:gd name="connsiteY56" fmla="*/ 2181339 h 2478795"/>
              <a:gd name="connsiteX57" fmla="*/ 3646584 w 7755875"/>
              <a:gd name="connsiteY57" fmla="*/ 2115238 h 2478795"/>
              <a:gd name="connsiteX58" fmla="*/ 3657601 w 7755875"/>
              <a:gd name="connsiteY58" fmla="*/ 2060154 h 2478795"/>
              <a:gd name="connsiteX59" fmla="*/ 3690652 w 7755875"/>
              <a:gd name="connsiteY59" fmla="*/ 1961002 h 2478795"/>
              <a:gd name="connsiteX60" fmla="*/ 3723702 w 7755875"/>
              <a:gd name="connsiteY60" fmla="*/ 1905918 h 2478795"/>
              <a:gd name="connsiteX61" fmla="*/ 3745736 w 7755875"/>
              <a:gd name="connsiteY61" fmla="*/ 1850833 h 2478795"/>
              <a:gd name="connsiteX62" fmla="*/ 3778787 w 7755875"/>
              <a:gd name="connsiteY62" fmla="*/ 1784732 h 2478795"/>
              <a:gd name="connsiteX63" fmla="*/ 3789804 w 7755875"/>
              <a:gd name="connsiteY63" fmla="*/ 1751682 h 2478795"/>
              <a:gd name="connsiteX64" fmla="*/ 3822854 w 7755875"/>
              <a:gd name="connsiteY64" fmla="*/ 1707614 h 2478795"/>
              <a:gd name="connsiteX65" fmla="*/ 3877939 w 7755875"/>
              <a:gd name="connsiteY65" fmla="*/ 1608462 h 2478795"/>
              <a:gd name="connsiteX66" fmla="*/ 4032175 w 7755875"/>
              <a:gd name="connsiteY66" fmla="*/ 1520327 h 2478795"/>
              <a:gd name="connsiteX67" fmla="*/ 4065225 w 7755875"/>
              <a:gd name="connsiteY67" fmla="*/ 1498294 h 2478795"/>
              <a:gd name="connsiteX68" fmla="*/ 4131327 w 7755875"/>
              <a:gd name="connsiteY68" fmla="*/ 1432192 h 2478795"/>
              <a:gd name="connsiteX69" fmla="*/ 4175394 w 7755875"/>
              <a:gd name="connsiteY69" fmla="*/ 1399142 h 2478795"/>
              <a:gd name="connsiteX70" fmla="*/ 4241495 w 7755875"/>
              <a:gd name="connsiteY70" fmla="*/ 1355074 h 2478795"/>
              <a:gd name="connsiteX71" fmla="*/ 4274546 w 7755875"/>
              <a:gd name="connsiteY71" fmla="*/ 1322024 h 2478795"/>
              <a:gd name="connsiteX72" fmla="*/ 4307596 w 7755875"/>
              <a:gd name="connsiteY72" fmla="*/ 1311007 h 2478795"/>
              <a:gd name="connsiteX73" fmla="*/ 4373698 w 7755875"/>
              <a:gd name="connsiteY73" fmla="*/ 1244906 h 2478795"/>
              <a:gd name="connsiteX74" fmla="*/ 4373698 w 7755875"/>
              <a:gd name="connsiteY74" fmla="*/ 1002535 h 2478795"/>
              <a:gd name="connsiteX75" fmla="*/ 4362681 w 7755875"/>
              <a:gd name="connsiteY75" fmla="*/ 947450 h 2478795"/>
              <a:gd name="connsiteX76" fmla="*/ 4329630 w 7755875"/>
              <a:gd name="connsiteY76" fmla="*/ 892366 h 2478795"/>
              <a:gd name="connsiteX77" fmla="*/ 4263529 w 7755875"/>
              <a:gd name="connsiteY77" fmla="*/ 815248 h 2478795"/>
              <a:gd name="connsiteX78" fmla="*/ 3778787 w 7755875"/>
              <a:gd name="connsiteY78" fmla="*/ 683045 h 2478795"/>
              <a:gd name="connsiteX79" fmla="*/ 3591500 w 7755875"/>
              <a:gd name="connsiteY79" fmla="*/ 727113 h 2478795"/>
              <a:gd name="connsiteX80" fmla="*/ 3404213 w 7755875"/>
              <a:gd name="connsiteY80" fmla="*/ 771180 h 2478795"/>
              <a:gd name="connsiteX81" fmla="*/ 3260994 w 7755875"/>
              <a:gd name="connsiteY81" fmla="*/ 782197 h 2478795"/>
              <a:gd name="connsiteX82" fmla="*/ 3106758 w 7755875"/>
              <a:gd name="connsiteY82" fmla="*/ 771180 h 2478795"/>
              <a:gd name="connsiteX83" fmla="*/ 3029640 w 7755875"/>
              <a:gd name="connsiteY83" fmla="*/ 705079 h 2478795"/>
              <a:gd name="connsiteX84" fmla="*/ 3029640 w 7755875"/>
              <a:gd name="connsiteY84" fmla="*/ 694062 h 2478795"/>
              <a:gd name="connsiteX85" fmla="*/ 2864387 w 7755875"/>
              <a:gd name="connsiteY85" fmla="*/ 539826 h 2478795"/>
              <a:gd name="connsiteX86" fmla="*/ 2842353 w 7755875"/>
              <a:gd name="connsiteY86" fmla="*/ 506776 h 2478795"/>
              <a:gd name="connsiteX87" fmla="*/ 2776252 w 7755875"/>
              <a:gd name="connsiteY87" fmla="*/ 451691 h 2478795"/>
              <a:gd name="connsiteX88" fmla="*/ 2732184 w 7755875"/>
              <a:gd name="connsiteY88" fmla="*/ 396607 h 2478795"/>
              <a:gd name="connsiteX89" fmla="*/ 2688117 w 7755875"/>
              <a:gd name="connsiteY89" fmla="*/ 363556 h 2478795"/>
              <a:gd name="connsiteX90" fmla="*/ 2644049 w 7755875"/>
              <a:gd name="connsiteY90" fmla="*/ 308472 h 2478795"/>
              <a:gd name="connsiteX91" fmla="*/ 2544898 w 7755875"/>
              <a:gd name="connsiteY91" fmla="*/ 242371 h 2478795"/>
              <a:gd name="connsiteX92" fmla="*/ 2511847 w 7755875"/>
              <a:gd name="connsiteY92" fmla="*/ 220337 h 2478795"/>
              <a:gd name="connsiteX93" fmla="*/ 2456763 w 7755875"/>
              <a:gd name="connsiteY93" fmla="*/ 198303 h 2478795"/>
              <a:gd name="connsiteX94" fmla="*/ 2324560 w 7755875"/>
              <a:gd name="connsiteY94" fmla="*/ 176270 h 2478795"/>
              <a:gd name="connsiteX95" fmla="*/ 2269476 w 7755875"/>
              <a:gd name="connsiteY95" fmla="*/ 165253 h 2478795"/>
              <a:gd name="connsiteX96" fmla="*/ 0 w 7755875"/>
              <a:gd name="connsiteY96" fmla="*/ 0 h 2478795"/>
              <a:gd name="connsiteX97" fmla="*/ 7755875 w 7755875"/>
              <a:gd name="connsiteY97" fmla="*/ 0 h 2478795"/>
              <a:gd name="connsiteX98" fmla="*/ 7755875 w 7755875"/>
              <a:gd name="connsiteY98" fmla="*/ 2478795 h 2478795"/>
              <a:gd name="connsiteX99" fmla="*/ 0 w 7755875"/>
              <a:gd name="connsiteY99"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755875" h="2478795">
                <a:moveTo>
                  <a:pt x="2269476" y="165253"/>
                </a:moveTo>
                <a:cubicBezTo>
                  <a:pt x="2240098" y="172597"/>
                  <a:pt x="2209640" y="176506"/>
                  <a:pt x="2181341" y="187286"/>
                </a:cubicBezTo>
                <a:cubicBezTo>
                  <a:pt x="1927790" y="283877"/>
                  <a:pt x="2116945" y="233684"/>
                  <a:pt x="1994054" y="264404"/>
                </a:cubicBezTo>
                <a:cubicBezTo>
                  <a:pt x="1975693" y="275421"/>
                  <a:pt x="1957823" y="287303"/>
                  <a:pt x="1938970" y="297455"/>
                </a:cubicBezTo>
                <a:cubicBezTo>
                  <a:pt x="1910050" y="313027"/>
                  <a:pt x="1877744" y="322687"/>
                  <a:pt x="1850835" y="341523"/>
                </a:cubicBezTo>
                <a:cubicBezTo>
                  <a:pt x="1839988" y="349116"/>
                  <a:pt x="1838163" y="365211"/>
                  <a:pt x="1828801" y="374573"/>
                </a:cubicBezTo>
                <a:cubicBezTo>
                  <a:pt x="1814303" y="389071"/>
                  <a:pt x="1720764" y="464690"/>
                  <a:pt x="1696599" y="495759"/>
                </a:cubicBezTo>
                <a:cubicBezTo>
                  <a:pt x="1683453" y="512661"/>
                  <a:pt x="1675426" y="533026"/>
                  <a:pt x="1663548" y="550843"/>
                </a:cubicBezTo>
                <a:cubicBezTo>
                  <a:pt x="1653363" y="566120"/>
                  <a:pt x="1640229" y="579340"/>
                  <a:pt x="1630498" y="594910"/>
                </a:cubicBezTo>
                <a:cubicBezTo>
                  <a:pt x="1621794" y="608837"/>
                  <a:pt x="1616328" y="624560"/>
                  <a:pt x="1608464" y="638978"/>
                </a:cubicBezTo>
                <a:cubicBezTo>
                  <a:pt x="1539079" y="766182"/>
                  <a:pt x="1589202" y="674203"/>
                  <a:pt x="1542363" y="749147"/>
                </a:cubicBezTo>
                <a:cubicBezTo>
                  <a:pt x="1531014" y="767305"/>
                  <a:pt x="1524453" y="789090"/>
                  <a:pt x="1509312" y="804231"/>
                </a:cubicBezTo>
                <a:cubicBezTo>
                  <a:pt x="1494171" y="819372"/>
                  <a:pt x="1472386" y="825933"/>
                  <a:pt x="1454228" y="837282"/>
                </a:cubicBezTo>
                <a:cubicBezTo>
                  <a:pt x="1443000" y="844299"/>
                  <a:pt x="1433971" y="855903"/>
                  <a:pt x="1421177" y="859315"/>
                </a:cubicBezTo>
                <a:cubicBezTo>
                  <a:pt x="1378010" y="870826"/>
                  <a:pt x="1332885" y="873116"/>
                  <a:pt x="1288975" y="881349"/>
                </a:cubicBezTo>
                <a:cubicBezTo>
                  <a:pt x="1257354" y="887278"/>
                  <a:pt x="1241085" y="893640"/>
                  <a:pt x="1211857" y="903383"/>
                </a:cubicBezTo>
                <a:cubicBezTo>
                  <a:pt x="1094344" y="899711"/>
                  <a:pt x="976725" y="898545"/>
                  <a:pt x="859317" y="892366"/>
                </a:cubicBezTo>
                <a:cubicBezTo>
                  <a:pt x="837010" y="891192"/>
                  <a:pt x="815339" y="878262"/>
                  <a:pt x="793216" y="881349"/>
                </a:cubicBezTo>
                <a:cubicBezTo>
                  <a:pt x="447221" y="929627"/>
                  <a:pt x="494094" y="917778"/>
                  <a:pt x="297457" y="991518"/>
                </a:cubicBezTo>
                <a:cubicBezTo>
                  <a:pt x="271751" y="1031913"/>
                  <a:pt x="208002" y="1066439"/>
                  <a:pt x="220339" y="1112703"/>
                </a:cubicBezTo>
                <a:cubicBezTo>
                  <a:pt x="235028" y="1167787"/>
                  <a:pt x="242700" y="1225241"/>
                  <a:pt x="264406" y="1277956"/>
                </a:cubicBezTo>
                <a:cubicBezTo>
                  <a:pt x="269447" y="1290199"/>
                  <a:pt x="287404" y="1291373"/>
                  <a:pt x="297457" y="1299990"/>
                </a:cubicBezTo>
                <a:cubicBezTo>
                  <a:pt x="313229" y="1313509"/>
                  <a:pt x="325303" y="1331080"/>
                  <a:pt x="341524" y="1344057"/>
                </a:cubicBezTo>
                <a:cubicBezTo>
                  <a:pt x="362202" y="1360600"/>
                  <a:pt x="386722" y="1371867"/>
                  <a:pt x="407625" y="1388125"/>
                </a:cubicBezTo>
                <a:cubicBezTo>
                  <a:pt x="469805" y="1436488"/>
                  <a:pt x="407658" y="1412922"/>
                  <a:pt x="484743" y="1432192"/>
                </a:cubicBezTo>
                <a:lnTo>
                  <a:pt x="550845" y="1476260"/>
                </a:lnTo>
                <a:cubicBezTo>
                  <a:pt x="561862" y="1483605"/>
                  <a:pt x="572541" y="1491482"/>
                  <a:pt x="583895" y="1498294"/>
                </a:cubicBezTo>
                <a:cubicBezTo>
                  <a:pt x="602257" y="1509311"/>
                  <a:pt x="619298" y="1522909"/>
                  <a:pt x="638980" y="1531344"/>
                </a:cubicBezTo>
                <a:cubicBezTo>
                  <a:pt x="687405" y="1552097"/>
                  <a:pt x="813227" y="1585922"/>
                  <a:pt x="859317" y="1597445"/>
                </a:cubicBezTo>
                <a:cubicBezTo>
                  <a:pt x="1134722" y="1666296"/>
                  <a:pt x="973023" y="1622390"/>
                  <a:pt x="1288975" y="1685580"/>
                </a:cubicBezTo>
                <a:cubicBezTo>
                  <a:pt x="1300362" y="1687857"/>
                  <a:pt x="1311112" y="1692628"/>
                  <a:pt x="1322025" y="1696597"/>
                </a:cubicBezTo>
                <a:cubicBezTo>
                  <a:pt x="1458149" y="1746097"/>
                  <a:pt x="1366657" y="1715147"/>
                  <a:pt x="1443211" y="1740665"/>
                </a:cubicBezTo>
                <a:cubicBezTo>
                  <a:pt x="1457900" y="1751682"/>
                  <a:pt x="1475187" y="1759897"/>
                  <a:pt x="1487278" y="1773715"/>
                </a:cubicBezTo>
                <a:cubicBezTo>
                  <a:pt x="1501379" y="1789830"/>
                  <a:pt x="1510177" y="1809946"/>
                  <a:pt x="1520329" y="1828800"/>
                </a:cubicBezTo>
                <a:cubicBezTo>
                  <a:pt x="1590183" y="1958529"/>
                  <a:pt x="1541996" y="1872045"/>
                  <a:pt x="1586430" y="1972019"/>
                </a:cubicBezTo>
                <a:cubicBezTo>
                  <a:pt x="1593100" y="1987026"/>
                  <a:pt x="1602365" y="2000838"/>
                  <a:pt x="1608464" y="2016086"/>
                </a:cubicBezTo>
                <a:cubicBezTo>
                  <a:pt x="1617090" y="2037651"/>
                  <a:pt x="1622561" y="2060360"/>
                  <a:pt x="1630498" y="2082188"/>
                </a:cubicBezTo>
                <a:cubicBezTo>
                  <a:pt x="1637256" y="2100773"/>
                  <a:pt x="1645587" y="2118755"/>
                  <a:pt x="1652531" y="2137272"/>
                </a:cubicBezTo>
                <a:cubicBezTo>
                  <a:pt x="1667727" y="2177796"/>
                  <a:pt x="1659789" y="2171401"/>
                  <a:pt x="1685582" y="2214390"/>
                </a:cubicBezTo>
                <a:cubicBezTo>
                  <a:pt x="1699206" y="2237097"/>
                  <a:pt x="1708464" y="2264602"/>
                  <a:pt x="1729649" y="2280491"/>
                </a:cubicBezTo>
                <a:cubicBezTo>
                  <a:pt x="1744338" y="2291508"/>
                  <a:pt x="1759776" y="2301592"/>
                  <a:pt x="1773717" y="2313542"/>
                </a:cubicBezTo>
                <a:cubicBezTo>
                  <a:pt x="1785546" y="2323681"/>
                  <a:pt x="1794303" y="2337244"/>
                  <a:pt x="1806767" y="2346592"/>
                </a:cubicBezTo>
                <a:cubicBezTo>
                  <a:pt x="1838545" y="2370425"/>
                  <a:pt x="1872868" y="2390660"/>
                  <a:pt x="1905919" y="2412694"/>
                </a:cubicBezTo>
                <a:cubicBezTo>
                  <a:pt x="1979365" y="2409022"/>
                  <a:pt x="2053243" y="2410439"/>
                  <a:pt x="2126257" y="2401677"/>
                </a:cubicBezTo>
                <a:cubicBezTo>
                  <a:pt x="2145892" y="2399321"/>
                  <a:pt x="2162580" y="2385897"/>
                  <a:pt x="2181341" y="2379643"/>
                </a:cubicBezTo>
                <a:cubicBezTo>
                  <a:pt x="2206704" y="2371189"/>
                  <a:pt x="2232907" y="2365471"/>
                  <a:pt x="2258459" y="2357609"/>
                </a:cubicBezTo>
                <a:cubicBezTo>
                  <a:pt x="2280657" y="2350779"/>
                  <a:pt x="2301929" y="2340798"/>
                  <a:pt x="2324560" y="2335576"/>
                </a:cubicBezTo>
                <a:cubicBezTo>
                  <a:pt x="2349862" y="2329737"/>
                  <a:pt x="2375972" y="2328231"/>
                  <a:pt x="2401678" y="2324559"/>
                </a:cubicBezTo>
                <a:cubicBezTo>
                  <a:pt x="2451750" y="2299523"/>
                  <a:pt x="2444566" y="2301590"/>
                  <a:pt x="2500830" y="2280491"/>
                </a:cubicBezTo>
                <a:cubicBezTo>
                  <a:pt x="2511704" y="2276413"/>
                  <a:pt x="2523494" y="2274667"/>
                  <a:pt x="2533881" y="2269474"/>
                </a:cubicBezTo>
                <a:cubicBezTo>
                  <a:pt x="2545724" y="2263553"/>
                  <a:pt x="2555914" y="2254785"/>
                  <a:pt x="2566931" y="2247441"/>
                </a:cubicBezTo>
                <a:cubicBezTo>
                  <a:pt x="2640377" y="2258458"/>
                  <a:pt x="2714562" y="2265344"/>
                  <a:pt x="2787269" y="2280491"/>
                </a:cubicBezTo>
                <a:cubicBezTo>
                  <a:pt x="2803347" y="2283840"/>
                  <a:pt x="2815232" y="2299304"/>
                  <a:pt x="2831336" y="2302525"/>
                </a:cubicBezTo>
                <a:cubicBezTo>
                  <a:pt x="2918750" y="2320008"/>
                  <a:pt x="3058834" y="2328500"/>
                  <a:pt x="3150825" y="2335576"/>
                </a:cubicBezTo>
                <a:cubicBezTo>
                  <a:pt x="3260994" y="2324559"/>
                  <a:pt x="3372205" y="2321233"/>
                  <a:pt x="3481331" y="2302525"/>
                </a:cubicBezTo>
                <a:cubicBezTo>
                  <a:pt x="3538623" y="2292703"/>
                  <a:pt x="3530194" y="2268715"/>
                  <a:pt x="3558449" y="2236424"/>
                </a:cubicBezTo>
                <a:cubicBezTo>
                  <a:pt x="3575549" y="2216882"/>
                  <a:pt x="3595172" y="2199701"/>
                  <a:pt x="3613534" y="2181339"/>
                </a:cubicBezTo>
                <a:cubicBezTo>
                  <a:pt x="3624551" y="2159305"/>
                  <a:pt x="3638165" y="2138389"/>
                  <a:pt x="3646584" y="2115238"/>
                </a:cubicBezTo>
                <a:cubicBezTo>
                  <a:pt x="3652983" y="2097640"/>
                  <a:pt x="3652457" y="2078158"/>
                  <a:pt x="3657601" y="2060154"/>
                </a:cubicBezTo>
                <a:cubicBezTo>
                  <a:pt x="3667172" y="2026656"/>
                  <a:pt x="3676928" y="1993024"/>
                  <a:pt x="3690652" y="1961002"/>
                </a:cubicBezTo>
                <a:cubicBezTo>
                  <a:pt x="3699087" y="1941321"/>
                  <a:pt x="3714126" y="1925070"/>
                  <a:pt x="3723702" y="1905918"/>
                </a:cubicBezTo>
                <a:cubicBezTo>
                  <a:pt x="3732546" y="1888230"/>
                  <a:pt x="3737553" y="1868836"/>
                  <a:pt x="3745736" y="1850833"/>
                </a:cubicBezTo>
                <a:cubicBezTo>
                  <a:pt x="3755930" y="1828407"/>
                  <a:pt x="3768782" y="1807243"/>
                  <a:pt x="3778787" y="1784732"/>
                </a:cubicBezTo>
                <a:cubicBezTo>
                  <a:pt x="3783503" y="1774120"/>
                  <a:pt x="3784043" y="1761765"/>
                  <a:pt x="3789804" y="1751682"/>
                </a:cubicBezTo>
                <a:cubicBezTo>
                  <a:pt x="3798914" y="1735740"/>
                  <a:pt x="3813122" y="1723185"/>
                  <a:pt x="3822854" y="1707614"/>
                </a:cubicBezTo>
                <a:cubicBezTo>
                  <a:pt x="3835231" y="1687811"/>
                  <a:pt x="3861517" y="1621020"/>
                  <a:pt x="3877939" y="1608462"/>
                </a:cubicBezTo>
                <a:cubicBezTo>
                  <a:pt x="3924976" y="1572492"/>
                  <a:pt x="3982906" y="1553173"/>
                  <a:pt x="4032175" y="1520327"/>
                </a:cubicBezTo>
                <a:cubicBezTo>
                  <a:pt x="4043192" y="1512983"/>
                  <a:pt x="4055329" y="1507090"/>
                  <a:pt x="4065225" y="1498294"/>
                </a:cubicBezTo>
                <a:cubicBezTo>
                  <a:pt x="4088515" y="1477592"/>
                  <a:pt x="4106398" y="1450888"/>
                  <a:pt x="4131327" y="1432192"/>
                </a:cubicBezTo>
                <a:cubicBezTo>
                  <a:pt x="4146016" y="1421175"/>
                  <a:pt x="4161453" y="1411091"/>
                  <a:pt x="4175394" y="1399142"/>
                </a:cubicBezTo>
                <a:cubicBezTo>
                  <a:pt x="4227910" y="1354128"/>
                  <a:pt x="4185276" y="1373814"/>
                  <a:pt x="4241495" y="1355074"/>
                </a:cubicBezTo>
                <a:cubicBezTo>
                  <a:pt x="4252512" y="1344057"/>
                  <a:pt x="4261582" y="1330666"/>
                  <a:pt x="4274546" y="1322024"/>
                </a:cubicBezTo>
                <a:cubicBezTo>
                  <a:pt x="4284208" y="1315583"/>
                  <a:pt x="4298430" y="1318136"/>
                  <a:pt x="4307596" y="1311007"/>
                </a:cubicBezTo>
                <a:cubicBezTo>
                  <a:pt x="4332193" y="1291876"/>
                  <a:pt x="4373698" y="1244906"/>
                  <a:pt x="4373698" y="1244906"/>
                </a:cubicBezTo>
                <a:cubicBezTo>
                  <a:pt x="4390758" y="1125479"/>
                  <a:pt x="4390190" y="1167457"/>
                  <a:pt x="4373698" y="1002535"/>
                </a:cubicBezTo>
                <a:cubicBezTo>
                  <a:pt x="4371835" y="983903"/>
                  <a:pt x="4369635" y="964836"/>
                  <a:pt x="4362681" y="947450"/>
                </a:cubicBezTo>
                <a:cubicBezTo>
                  <a:pt x="4354728" y="927569"/>
                  <a:pt x="4341508" y="910183"/>
                  <a:pt x="4329630" y="892366"/>
                </a:cubicBezTo>
                <a:cubicBezTo>
                  <a:pt x="4324494" y="884662"/>
                  <a:pt x="4277946" y="819849"/>
                  <a:pt x="4263529" y="815248"/>
                </a:cubicBezTo>
                <a:cubicBezTo>
                  <a:pt x="4103976" y="764327"/>
                  <a:pt x="3778787" y="683045"/>
                  <a:pt x="3778787" y="683045"/>
                </a:cubicBezTo>
                <a:lnTo>
                  <a:pt x="3591500" y="727113"/>
                </a:lnTo>
                <a:cubicBezTo>
                  <a:pt x="3501222" y="749683"/>
                  <a:pt x="3508590" y="757566"/>
                  <a:pt x="3404213" y="771180"/>
                </a:cubicBezTo>
                <a:cubicBezTo>
                  <a:pt x="3356734" y="777373"/>
                  <a:pt x="3308734" y="778525"/>
                  <a:pt x="3260994" y="782197"/>
                </a:cubicBezTo>
                <a:cubicBezTo>
                  <a:pt x="3209582" y="778525"/>
                  <a:pt x="3157517" y="780137"/>
                  <a:pt x="3106758" y="771180"/>
                </a:cubicBezTo>
                <a:cubicBezTo>
                  <a:pt x="3085068" y="767352"/>
                  <a:pt x="3038126" y="711868"/>
                  <a:pt x="3029640" y="705079"/>
                </a:cubicBezTo>
                <a:cubicBezTo>
                  <a:pt x="3026772" y="702785"/>
                  <a:pt x="3057182" y="721604"/>
                  <a:pt x="3029640" y="694062"/>
                </a:cubicBezTo>
                <a:cubicBezTo>
                  <a:pt x="3002098" y="666520"/>
                  <a:pt x="2917667" y="593106"/>
                  <a:pt x="2864387" y="539826"/>
                </a:cubicBezTo>
                <a:cubicBezTo>
                  <a:pt x="2855025" y="530464"/>
                  <a:pt x="2851715" y="516138"/>
                  <a:pt x="2842353" y="506776"/>
                </a:cubicBezTo>
                <a:cubicBezTo>
                  <a:pt x="2822072" y="486495"/>
                  <a:pt x="2796533" y="471972"/>
                  <a:pt x="2776252" y="451691"/>
                </a:cubicBezTo>
                <a:cubicBezTo>
                  <a:pt x="2759625" y="435064"/>
                  <a:pt x="2748811" y="413234"/>
                  <a:pt x="2732184" y="396607"/>
                </a:cubicBezTo>
                <a:cubicBezTo>
                  <a:pt x="2719201" y="383624"/>
                  <a:pt x="2701100" y="376539"/>
                  <a:pt x="2688117" y="363556"/>
                </a:cubicBezTo>
                <a:cubicBezTo>
                  <a:pt x="2671490" y="346929"/>
                  <a:pt x="2661999" y="323661"/>
                  <a:pt x="2644049" y="308472"/>
                </a:cubicBezTo>
                <a:cubicBezTo>
                  <a:pt x="2613726" y="282814"/>
                  <a:pt x="2577948" y="264405"/>
                  <a:pt x="2544898" y="242371"/>
                </a:cubicBezTo>
                <a:cubicBezTo>
                  <a:pt x="2533881" y="235026"/>
                  <a:pt x="2524141" y="225255"/>
                  <a:pt x="2511847" y="220337"/>
                </a:cubicBezTo>
                <a:cubicBezTo>
                  <a:pt x="2493486" y="212992"/>
                  <a:pt x="2476013" y="202832"/>
                  <a:pt x="2456763" y="198303"/>
                </a:cubicBezTo>
                <a:cubicBezTo>
                  <a:pt x="2413275" y="188071"/>
                  <a:pt x="2368556" y="184034"/>
                  <a:pt x="2324560" y="176270"/>
                </a:cubicBezTo>
                <a:cubicBezTo>
                  <a:pt x="2306120" y="173016"/>
                  <a:pt x="2287837" y="168925"/>
                  <a:pt x="2269476" y="165253"/>
                </a:cubicBezTo>
                <a:close/>
                <a:moveTo>
                  <a:pt x="0" y="0"/>
                </a:moveTo>
                <a:lnTo>
                  <a:pt x="7755875" y="0"/>
                </a:lnTo>
                <a:lnTo>
                  <a:pt x="7755875" y="2478795"/>
                </a:lnTo>
                <a:lnTo>
                  <a:pt x="0" y="2478795"/>
                </a:ln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a:cxnSpLocks/>
            <a:stCxn id="33" idx="2"/>
          </p:cNvCxnSpPr>
          <p:nvPr/>
        </p:nvCxnSpPr>
        <p:spPr>
          <a:xfrm>
            <a:off x="1595570" y="1992770"/>
            <a:ext cx="190405" cy="757479"/>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6096000" y="1829228"/>
            <a:ext cx="193094" cy="254848"/>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39" name="Rectangle 38">
            <a:extLst>
              <a:ext uri="{FF2B5EF4-FFF2-40B4-BE49-F238E27FC236}">
                <a16:creationId xmlns:a16="http://schemas.microsoft.com/office/drawing/2014/main" id="{F66BF039-6AC2-4918-8347-6DF0B728D419}"/>
              </a:ext>
            </a:extLst>
          </p:cNvPr>
          <p:cNvSpPr/>
          <p:nvPr/>
        </p:nvSpPr>
        <p:spPr>
          <a:xfrm>
            <a:off x="1806765" y="202050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42" name="Freeform: Shape 41">
            <a:extLst>
              <a:ext uri="{FF2B5EF4-FFF2-40B4-BE49-F238E27FC236}">
                <a16:creationId xmlns:a16="http://schemas.microsoft.com/office/drawing/2014/main" id="{80B5AEED-3204-4B76-9190-ED5AEFDAFA18}"/>
              </a:ext>
            </a:extLst>
          </p:cNvPr>
          <p:cNvSpPr/>
          <p:nvPr/>
        </p:nvSpPr>
        <p:spPr>
          <a:xfrm>
            <a:off x="1827555" y="2036037"/>
            <a:ext cx="7755875" cy="2478795"/>
          </a:xfrm>
          <a:custGeom>
            <a:avLst/>
            <a:gdLst>
              <a:gd name="connsiteX0" fmla="*/ 2263441 w 7755875"/>
              <a:gd name="connsiteY0" fmla="*/ 1578055 h 2478795"/>
              <a:gd name="connsiteX1" fmla="*/ 2261355 w 7755875"/>
              <a:gd name="connsiteY1" fmla="*/ 1579757 h 2478795"/>
              <a:gd name="connsiteX2" fmla="*/ 2261367 w 7755875"/>
              <a:gd name="connsiteY2" fmla="*/ 1579730 h 2478795"/>
              <a:gd name="connsiteX3" fmla="*/ 2263441 w 7755875"/>
              <a:gd name="connsiteY3" fmla="*/ 1578055 h 2478795"/>
              <a:gd name="connsiteX4" fmla="*/ 3106758 w 7755875"/>
              <a:gd name="connsiteY4" fmla="*/ 121185 h 2478795"/>
              <a:gd name="connsiteX5" fmla="*/ 2258459 w 7755875"/>
              <a:gd name="connsiteY5" fmla="*/ 131777 h 2478795"/>
              <a:gd name="connsiteX6" fmla="*/ 2225408 w 7755875"/>
              <a:gd name="connsiteY6" fmla="*/ 152959 h 2478795"/>
              <a:gd name="connsiteX7" fmla="*/ 2181341 w 7755875"/>
              <a:gd name="connsiteY7" fmla="*/ 184733 h 2478795"/>
              <a:gd name="connsiteX8" fmla="*/ 2170324 w 7755875"/>
              <a:gd name="connsiteY8" fmla="*/ 205916 h 2478795"/>
              <a:gd name="connsiteX9" fmla="*/ 2126257 w 7755875"/>
              <a:gd name="connsiteY9" fmla="*/ 258872 h 2478795"/>
              <a:gd name="connsiteX10" fmla="*/ 2093206 w 7755875"/>
              <a:gd name="connsiteY10" fmla="*/ 280055 h 2478795"/>
              <a:gd name="connsiteX11" fmla="*/ 2082189 w 7755875"/>
              <a:gd name="connsiteY11" fmla="*/ 311829 h 2478795"/>
              <a:gd name="connsiteX12" fmla="*/ 2049139 w 7755875"/>
              <a:gd name="connsiteY12" fmla="*/ 343603 h 2478795"/>
              <a:gd name="connsiteX13" fmla="*/ 2005071 w 7755875"/>
              <a:gd name="connsiteY13" fmla="*/ 407151 h 2478795"/>
              <a:gd name="connsiteX14" fmla="*/ 1983037 w 7755875"/>
              <a:gd name="connsiteY14" fmla="*/ 438925 h 2478795"/>
              <a:gd name="connsiteX15" fmla="*/ 1916936 w 7755875"/>
              <a:gd name="connsiteY15" fmla="*/ 491882 h 2478795"/>
              <a:gd name="connsiteX16" fmla="*/ 1872869 w 7755875"/>
              <a:gd name="connsiteY16" fmla="*/ 555430 h 2478795"/>
              <a:gd name="connsiteX17" fmla="*/ 1850835 w 7755875"/>
              <a:gd name="connsiteY17" fmla="*/ 587203 h 2478795"/>
              <a:gd name="connsiteX18" fmla="*/ 1817784 w 7755875"/>
              <a:gd name="connsiteY18" fmla="*/ 608386 h 2478795"/>
              <a:gd name="connsiteX19" fmla="*/ 1784734 w 7755875"/>
              <a:gd name="connsiteY19" fmla="*/ 671934 h 2478795"/>
              <a:gd name="connsiteX20" fmla="*/ 1773717 w 7755875"/>
              <a:gd name="connsiteY20" fmla="*/ 703708 h 2478795"/>
              <a:gd name="connsiteX21" fmla="*/ 1729649 w 7755875"/>
              <a:gd name="connsiteY21" fmla="*/ 767256 h 2478795"/>
              <a:gd name="connsiteX22" fmla="*/ 1696599 w 7755875"/>
              <a:gd name="connsiteY22" fmla="*/ 830804 h 2478795"/>
              <a:gd name="connsiteX23" fmla="*/ 1674565 w 7755875"/>
              <a:gd name="connsiteY23" fmla="*/ 873170 h 2478795"/>
              <a:gd name="connsiteX24" fmla="*/ 1630498 w 7755875"/>
              <a:gd name="connsiteY24" fmla="*/ 936717 h 2478795"/>
              <a:gd name="connsiteX25" fmla="*/ 1619481 w 7755875"/>
              <a:gd name="connsiteY25" fmla="*/ 968492 h 2478795"/>
              <a:gd name="connsiteX26" fmla="*/ 1564396 w 7755875"/>
              <a:gd name="connsiteY26" fmla="*/ 989674 h 2478795"/>
              <a:gd name="connsiteX27" fmla="*/ 1531346 w 7755875"/>
              <a:gd name="connsiteY27" fmla="*/ 1010857 h 2478795"/>
              <a:gd name="connsiteX28" fmla="*/ 1487278 w 7755875"/>
              <a:gd name="connsiteY28" fmla="*/ 1074404 h 2478795"/>
              <a:gd name="connsiteX29" fmla="*/ 1443211 w 7755875"/>
              <a:gd name="connsiteY29" fmla="*/ 1190909 h 2478795"/>
              <a:gd name="connsiteX30" fmla="*/ 1432194 w 7755875"/>
              <a:gd name="connsiteY30" fmla="*/ 1233274 h 2478795"/>
              <a:gd name="connsiteX31" fmla="*/ 1410160 w 7755875"/>
              <a:gd name="connsiteY31" fmla="*/ 1265049 h 2478795"/>
              <a:gd name="connsiteX32" fmla="*/ 1421177 w 7755875"/>
              <a:gd name="connsiteY32" fmla="*/ 1413327 h 2478795"/>
              <a:gd name="connsiteX33" fmla="*/ 1487278 w 7755875"/>
              <a:gd name="connsiteY33" fmla="*/ 1519241 h 2478795"/>
              <a:gd name="connsiteX34" fmla="*/ 1509312 w 7755875"/>
              <a:gd name="connsiteY34" fmla="*/ 1561606 h 2478795"/>
              <a:gd name="connsiteX35" fmla="*/ 1586430 w 7755875"/>
              <a:gd name="connsiteY35" fmla="*/ 1625153 h 2478795"/>
              <a:gd name="connsiteX36" fmla="*/ 1630498 w 7755875"/>
              <a:gd name="connsiteY36" fmla="*/ 1635745 h 2478795"/>
              <a:gd name="connsiteX37" fmla="*/ 1663548 w 7755875"/>
              <a:gd name="connsiteY37" fmla="*/ 1656928 h 2478795"/>
              <a:gd name="connsiteX38" fmla="*/ 1729649 w 7755875"/>
              <a:gd name="connsiteY38" fmla="*/ 1678111 h 2478795"/>
              <a:gd name="connsiteX39" fmla="*/ 1762700 w 7755875"/>
              <a:gd name="connsiteY39" fmla="*/ 1688702 h 2478795"/>
              <a:gd name="connsiteX40" fmla="*/ 1839818 w 7755875"/>
              <a:gd name="connsiteY40" fmla="*/ 1699292 h 2478795"/>
              <a:gd name="connsiteX41" fmla="*/ 2038122 w 7755875"/>
              <a:gd name="connsiteY41" fmla="*/ 1688702 h 2478795"/>
              <a:gd name="connsiteX42" fmla="*/ 2071172 w 7755875"/>
              <a:gd name="connsiteY42" fmla="*/ 1667519 h 2478795"/>
              <a:gd name="connsiteX43" fmla="*/ 2148290 w 7755875"/>
              <a:gd name="connsiteY43" fmla="*/ 1646336 h 2478795"/>
              <a:gd name="connsiteX44" fmla="*/ 2214392 w 7755875"/>
              <a:gd name="connsiteY44" fmla="*/ 1614562 h 2478795"/>
              <a:gd name="connsiteX45" fmla="*/ 2259568 w 7755875"/>
              <a:gd name="connsiteY45" fmla="*/ 1581215 h 2478795"/>
              <a:gd name="connsiteX46" fmla="*/ 2261355 w 7755875"/>
              <a:gd name="connsiteY46" fmla="*/ 1579757 h 2478795"/>
              <a:gd name="connsiteX47" fmla="*/ 2258958 w 7755875"/>
              <a:gd name="connsiteY47" fmla="*/ 1585071 h 2478795"/>
              <a:gd name="connsiteX48" fmla="*/ 2291510 w 7755875"/>
              <a:gd name="connsiteY48" fmla="*/ 1572197 h 2478795"/>
              <a:gd name="connsiteX49" fmla="*/ 2357611 w 7755875"/>
              <a:gd name="connsiteY49" fmla="*/ 1540423 h 2478795"/>
              <a:gd name="connsiteX50" fmla="*/ 2544898 w 7755875"/>
              <a:gd name="connsiteY50" fmla="*/ 1529832 h 2478795"/>
              <a:gd name="connsiteX51" fmla="*/ 2610999 w 7755875"/>
              <a:gd name="connsiteY51" fmla="*/ 1540423 h 2478795"/>
              <a:gd name="connsiteX52" fmla="*/ 2677100 w 7755875"/>
              <a:gd name="connsiteY52" fmla="*/ 1667519 h 2478795"/>
              <a:gd name="connsiteX53" fmla="*/ 2688117 w 7755875"/>
              <a:gd name="connsiteY53" fmla="*/ 1699292 h 2478795"/>
              <a:gd name="connsiteX54" fmla="*/ 2710151 w 7755875"/>
              <a:gd name="connsiteY54" fmla="*/ 1762841 h 2478795"/>
              <a:gd name="connsiteX55" fmla="*/ 2721167 w 7755875"/>
              <a:gd name="connsiteY55" fmla="*/ 1794615 h 2478795"/>
              <a:gd name="connsiteX56" fmla="*/ 2743201 w 7755875"/>
              <a:gd name="connsiteY56" fmla="*/ 1932303 h 2478795"/>
              <a:gd name="connsiteX57" fmla="*/ 2765235 w 7755875"/>
              <a:gd name="connsiteY57" fmla="*/ 2017032 h 2478795"/>
              <a:gd name="connsiteX58" fmla="*/ 2842353 w 7755875"/>
              <a:gd name="connsiteY58" fmla="*/ 2122946 h 2478795"/>
              <a:gd name="connsiteX59" fmla="*/ 2897437 w 7755875"/>
              <a:gd name="connsiteY59" fmla="*/ 2197085 h 2478795"/>
              <a:gd name="connsiteX60" fmla="*/ 2941505 w 7755875"/>
              <a:gd name="connsiteY60" fmla="*/ 2218268 h 2478795"/>
              <a:gd name="connsiteX61" fmla="*/ 3095741 w 7755875"/>
              <a:gd name="connsiteY61" fmla="*/ 2313590 h 2478795"/>
              <a:gd name="connsiteX62" fmla="*/ 3139808 w 7755875"/>
              <a:gd name="connsiteY62" fmla="*/ 2334772 h 2478795"/>
              <a:gd name="connsiteX63" fmla="*/ 3238960 w 7755875"/>
              <a:gd name="connsiteY63" fmla="*/ 2345363 h 2478795"/>
              <a:gd name="connsiteX64" fmla="*/ 3294045 w 7755875"/>
              <a:gd name="connsiteY64" fmla="*/ 2355955 h 2478795"/>
              <a:gd name="connsiteX65" fmla="*/ 3371163 w 7755875"/>
              <a:gd name="connsiteY65" fmla="*/ 2377138 h 2478795"/>
              <a:gd name="connsiteX66" fmla="*/ 3503365 w 7755875"/>
              <a:gd name="connsiteY66" fmla="*/ 2387729 h 2478795"/>
              <a:gd name="connsiteX67" fmla="*/ 3778787 w 7755875"/>
              <a:gd name="connsiteY67" fmla="*/ 2398321 h 2478795"/>
              <a:gd name="connsiteX68" fmla="*/ 3811837 w 7755875"/>
              <a:gd name="connsiteY68" fmla="*/ 2377138 h 2478795"/>
              <a:gd name="connsiteX69" fmla="*/ 3955057 w 7755875"/>
              <a:gd name="connsiteY69" fmla="*/ 2345363 h 2478795"/>
              <a:gd name="connsiteX70" fmla="*/ 4032175 w 7755875"/>
              <a:gd name="connsiteY70" fmla="*/ 2324181 h 2478795"/>
              <a:gd name="connsiteX71" fmla="*/ 4098276 w 7755875"/>
              <a:gd name="connsiteY71" fmla="*/ 2302999 h 2478795"/>
              <a:gd name="connsiteX72" fmla="*/ 4318613 w 7755875"/>
              <a:gd name="connsiteY72" fmla="*/ 2292407 h 2478795"/>
              <a:gd name="connsiteX73" fmla="*/ 4825389 w 7755875"/>
              <a:gd name="connsiteY73" fmla="*/ 2324181 h 2478795"/>
              <a:gd name="connsiteX74" fmla="*/ 5067760 w 7755875"/>
              <a:gd name="connsiteY74" fmla="*/ 2345363 h 2478795"/>
              <a:gd name="connsiteX75" fmla="*/ 5144878 w 7755875"/>
              <a:gd name="connsiteY75" fmla="*/ 2355955 h 2478795"/>
              <a:gd name="connsiteX76" fmla="*/ 5233013 w 7755875"/>
              <a:gd name="connsiteY76" fmla="*/ 2366546 h 2478795"/>
              <a:gd name="connsiteX77" fmla="*/ 5266064 w 7755875"/>
              <a:gd name="connsiteY77" fmla="*/ 2345363 h 2478795"/>
              <a:gd name="connsiteX78" fmla="*/ 5288098 w 7755875"/>
              <a:gd name="connsiteY78" fmla="*/ 2260633 h 2478795"/>
              <a:gd name="connsiteX79" fmla="*/ 5310131 w 7755875"/>
              <a:gd name="connsiteY79" fmla="*/ 2207676 h 2478795"/>
              <a:gd name="connsiteX80" fmla="*/ 5299114 w 7755875"/>
              <a:gd name="connsiteY80" fmla="*/ 1879345 h 2478795"/>
              <a:gd name="connsiteX81" fmla="*/ 5266064 w 7755875"/>
              <a:gd name="connsiteY81" fmla="*/ 1784023 h 2478795"/>
              <a:gd name="connsiteX82" fmla="*/ 5255047 w 7755875"/>
              <a:gd name="connsiteY82" fmla="*/ 1752250 h 2478795"/>
              <a:gd name="connsiteX83" fmla="*/ 5210980 w 7755875"/>
              <a:gd name="connsiteY83" fmla="*/ 1688702 h 2478795"/>
              <a:gd name="connsiteX84" fmla="*/ 5155895 w 7755875"/>
              <a:gd name="connsiteY84" fmla="*/ 1603971 h 2478795"/>
              <a:gd name="connsiteX85" fmla="*/ 5122845 w 7755875"/>
              <a:gd name="connsiteY85" fmla="*/ 1593380 h 2478795"/>
              <a:gd name="connsiteX86" fmla="*/ 5100811 w 7755875"/>
              <a:gd name="connsiteY86" fmla="*/ 1561606 h 2478795"/>
              <a:gd name="connsiteX87" fmla="*/ 4968608 w 7755875"/>
              <a:gd name="connsiteY87" fmla="*/ 1529832 h 2478795"/>
              <a:gd name="connsiteX88" fmla="*/ 4847423 w 7755875"/>
              <a:gd name="connsiteY88" fmla="*/ 1498058 h 2478795"/>
              <a:gd name="connsiteX89" fmla="*/ 4803355 w 7755875"/>
              <a:gd name="connsiteY89" fmla="*/ 1487466 h 2478795"/>
              <a:gd name="connsiteX90" fmla="*/ 4704204 w 7755875"/>
              <a:gd name="connsiteY90" fmla="*/ 1455692 h 2478795"/>
              <a:gd name="connsiteX91" fmla="*/ 4671153 w 7755875"/>
              <a:gd name="connsiteY91" fmla="*/ 1434510 h 2478795"/>
              <a:gd name="connsiteX92" fmla="*/ 4616069 w 7755875"/>
              <a:gd name="connsiteY92" fmla="*/ 1423919 h 2478795"/>
              <a:gd name="connsiteX93" fmla="*/ 4583018 w 7755875"/>
              <a:gd name="connsiteY93" fmla="*/ 1413327 h 2478795"/>
              <a:gd name="connsiteX94" fmla="*/ 4307596 w 7755875"/>
              <a:gd name="connsiteY94" fmla="*/ 1402736 h 2478795"/>
              <a:gd name="connsiteX95" fmla="*/ 4109293 w 7755875"/>
              <a:gd name="connsiteY95" fmla="*/ 1370962 h 2478795"/>
              <a:gd name="connsiteX96" fmla="*/ 3690652 w 7755875"/>
              <a:gd name="connsiteY96" fmla="*/ 1254457 h 2478795"/>
              <a:gd name="connsiteX97" fmla="*/ 3613534 w 7755875"/>
              <a:gd name="connsiteY97" fmla="*/ 1243866 h 2478795"/>
              <a:gd name="connsiteX98" fmla="*/ 3547433 w 7755875"/>
              <a:gd name="connsiteY98" fmla="*/ 1137952 h 2478795"/>
              <a:gd name="connsiteX99" fmla="*/ 3525399 w 7755875"/>
              <a:gd name="connsiteY99" fmla="*/ 1074404 h 2478795"/>
              <a:gd name="connsiteX100" fmla="*/ 3558449 w 7755875"/>
              <a:gd name="connsiteY100" fmla="*/ 820212 h 2478795"/>
              <a:gd name="connsiteX101" fmla="*/ 3602517 w 7755875"/>
              <a:gd name="connsiteY101" fmla="*/ 788439 h 2478795"/>
              <a:gd name="connsiteX102" fmla="*/ 3668618 w 7755875"/>
              <a:gd name="connsiteY102" fmla="*/ 724891 h 2478795"/>
              <a:gd name="connsiteX103" fmla="*/ 3712686 w 7755875"/>
              <a:gd name="connsiteY103" fmla="*/ 640161 h 2478795"/>
              <a:gd name="connsiteX104" fmla="*/ 3745736 w 7755875"/>
              <a:gd name="connsiteY104" fmla="*/ 597795 h 2478795"/>
              <a:gd name="connsiteX105" fmla="*/ 3734719 w 7755875"/>
              <a:gd name="connsiteY105" fmla="*/ 364786 h 2478795"/>
              <a:gd name="connsiteX106" fmla="*/ 3701669 w 7755875"/>
              <a:gd name="connsiteY106" fmla="*/ 333012 h 2478795"/>
              <a:gd name="connsiteX107" fmla="*/ 3679635 w 7755875"/>
              <a:gd name="connsiteY107" fmla="*/ 301238 h 2478795"/>
              <a:gd name="connsiteX108" fmla="*/ 3613534 w 7755875"/>
              <a:gd name="connsiteY108" fmla="*/ 269464 h 2478795"/>
              <a:gd name="connsiteX109" fmla="*/ 3547433 w 7755875"/>
              <a:gd name="connsiteY109" fmla="*/ 216507 h 2478795"/>
              <a:gd name="connsiteX110" fmla="*/ 3437264 w 7755875"/>
              <a:gd name="connsiteY110" fmla="*/ 174142 h 2478795"/>
              <a:gd name="connsiteX111" fmla="*/ 3349129 w 7755875"/>
              <a:gd name="connsiteY111" fmla="*/ 142368 h 2478795"/>
              <a:gd name="connsiteX112" fmla="*/ 3305061 w 7755875"/>
              <a:gd name="connsiteY112" fmla="*/ 131777 h 2478795"/>
              <a:gd name="connsiteX113" fmla="*/ 3106758 w 7755875"/>
              <a:gd name="connsiteY113" fmla="*/ 121185 h 2478795"/>
              <a:gd name="connsiteX114" fmla="*/ 0 w 7755875"/>
              <a:gd name="connsiteY114" fmla="*/ 0 h 2478795"/>
              <a:gd name="connsiteX115" fmla="*/ 7755875 w 7755875"/>
              <a:gd name="connsiteY115" fmla="*/ 0 h 2478795"/>
              <a:gd name="connsiteX116" fmla="*/ 7755875 w 7755875"/>
              <a:gd name="connsiteY116" fmla="*/ 2478795 h 2478795"/>
              <a:gd name="connsiteX117" fmla="*/ 0 w 7755875"/>
              <a:gd name="connsiteY117"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755875" h="2478795">
                <a:moveTo>
                  <a:pt x="2263441" y="1578055"/>
                </a:moveTo>
                <a:lnTo>
                  <a:pt x="2261355" y="1579757"/>
                </a:lnTo>
                <a:lnTo>
                  <a:pt x="2261367" y="1579730"/>
                </a:lnTo>
                <a:cubicBezTo>
                  <a:pt x="2262506" y="1578714"/>
                  <a:pt x="2263469" y="1577981"/>
                  <a:pt x="2263441" y="1578055"/>
                </a:cubicBezTo>
                <a:close/>
                <a:moveTo>
                  <a:pt x="3106758" y="121185"/>
                </a:moveTo>
                <a:cubicBezTo>
                  <a:pt x="2823992" y="124715"/>
                  <a:pt x="2541051" y="121589"/>
                  <a:pt x="2258459" y="131777"/>
                </a:cubicBezTo>
                <a:cubicBezTo>
                  <a:pt x="2245228" y="132253"/>
                  <a:pt x="2236182" y="145561"/>
                  <a:pt x="2225408" y="152959"/>
                </a:cubicBezTo>
                <a:cubicBezTo>
                  <a:pt x="2210467" y="163219"/>
                  <a:pt x="2194324" y="172251"/>
                  <a:pt x="2181341" y="184733"/>
                </a:cubicBezTo>
                <a:lnTo>
                  <a:pt x="2170324" y="205916"/>
                </a:lnTo>
                <a:cubicBezTo>
                  <a:pt x="2155635" y="223568"/>
                  <a:pt x="2142884" y="242887"/>
                  <a:pt x="2126257" y="258872"/>
                </a:cubicBezTo>
                <a:cubicBezTo>
                  <a:pt x="2116894" y="267873"/>
                  <a:pt x="2101477" y="270115"/>
                  <a:pt x="2093206" y="280055"/>
                </a:cubicBezTo>
                <a:cubicBezTo>
                  <a:pt x="2085951" y="288773"/>
                  <a:pt x="2088631" y="302540"/>
                  <a:pt x="2082189" y="311829"/>
                </a:cubicBezTo>
                <a:cubicBezTo>
                  <a:pt x="2073547" y="324292"/>
                  <a:pt x="2058704" y="331780"/>
                  <a:pt x="2049139" y="343603"/>
                </a:cubicBezTo>
                <a:cubicBezTo>
                  <a:pt x="2032881" y="363698"/>
                  <a:pt x="2019760" y="385969"/>
                  <a:pt x="2005071" y="407151"/>
                </a:cubicBezTo>
                <a:cubicBezTo>
                  <a:pt x="1997726" y="417743"/>
                  <a:pt x="1992399" y="429924"/>
                  <a:pt x="1983037" y="438925"/>
                </a:cubicBezTo>
                <a:cubicBezTo>
                  <a:pt x="1940624" y="479701"/>
                  <a:pt x="1962950" y="462391"/>
                  <a:pt x="1916936" y="491882"/>
                </a:cubicBezTo>
                <a:lnTo>
                  <a:pt x="1872869" y="555430"/>
                </a:lnTo>
                <a:cubicBezTo>
                  <a:pt x="1865524" y="566021"/>
                  <a:pt x="1861852" y="580142"/>
                  <a:pt x="1850835" y="587203"/>
                </a:cubicBezTo>
                <a:lnTo>
                  <a:pt x="1817784" y="608386"/>
                </a:lnTo>
                <a:cubicBezTo>
                  <a:pt x="1790092" y="688253"/>
                  <a:pt x="1827447" y="589808"/>
                  <a:pt x="1784734" y="671934"/>
                </a:cubicBezTo>
                <a:cubicBezTo>
                  <a:pt x="1779541" y="681920"/>
                  <a:pt x="1779357" y="693948"/>
                  <a:pt x="1773717" y="703708"/>
                </a:cubicBezTo>
                <a:cubicBezTo>
                  <a:pt x="1760856" y="725963"/>
                  <a:pt x="1729649" y="767256"/>
                  <a:pt x="1729649" y="767256"/>
                </a:cubicBezTo>
                <a:cubicBezTo>
                  <a:pt x="1709452" y="825512"/>
                  <a:pt x="1730769" y="773317"/>
                  <a:pt x="1696599" y="830804"/>
                </a:cubicBezTo>
                <a:cubicBezTo>
                  <a:pt x="1688451" y="844512"/>
                  <a:pt x="1683015" y="859631"/>
                  <a:pt x="1674565" y="873170"/>
                </a:cubicBezTo>
                <a:cubicBezTo>
                  <a:pt x="1660941" y="895000"/>
                  <a:pt x="1638872" y="912566"/>
                  <a:pt x="1630498" y="936717"/>
                </a:cubicBezTo>
                <a:cubicBezTo>
                  <a:pt x="1626826" y="947309"/>
                  <a:pt x="1628402" y="961345"/>
                  <a:pt x="1619481" y="968492"/>
                </a:cubicBezTo>
                <a:cubicBezTo>
                  <a:pt x="1604289" y="980663"/>
                  <a:pt x="1582084" y="981171"/>
                  <a:pt x="1564396" y="989674"/>
                </a:cubicBezTo>
                <a:cubicBezTo>
                  <a:pt x="1552553" y="995366"/>
                  <a:pt x="1542363" y="1003795"/>
                  <a:pt x="1531346" y="1010857"/>
                </a:cubicBezTo>
                <a:cubicBezTo>
                  <a:pt x="1516657" y="1032040"/>
                  <a:pt x="1493700" y="1049706"/>
                  <a:pt x="1487278" y="1074404"/>
                </a:cubicBezTo>
                <a:cubicBezTo>
                  <a:pt x="1462034" y="1171484"/>
                  <a:pt x="1482043" y="1134911"/>
                  <a:pt x="1443211" y="1190909"/>
                </a:cubicBezTo>
                <a:cubicBezTo>
                  <a:pt x="1439539" y="1205031"/>
                  <a:pt x="1438158" y="1219895"/>
                  <a:pt x="1432194" y="1233274"/>
                </a:cubicBezTo>
                <a:cubicBezTo>
                  <a:pt x="1426978" y="1244974"/>
                  <a:pt x="1410938" y="1252341"/>
                  <a:pt x="1410160" y="1265049"/>
                </a:cubicBezTo>
                <a:cubicBezTo>
                  <a:pt x="1407133" y="1314515"/>
                  <a:pt x="1412703" y="1364449"/>
                  <a:pt x="1421177" y="1413327"/>
                </a:cubicBezTo>
                <a:cubicBezTo>
                  <a:pt x="1425299" y="1437102"/>
                  <a:pt x="1482081" y="1509248"/>
                  <a:pt x="1487278" y="1519241"/>
                </a:cubicBezTo>
                <a:cubicBezTo>
                  <a:pt x="1494623" y="1533362"/>
                  <a:pt x="1499458" y="1548975"/>
                  <a:pt x="1509312" y="1561606"/>
                </a:cubicBezTo>
                <a:cubicBezTo>
                  <a:pt x="1522275" y="1578222"/>
                  <a:pt x="1561887" y="1615042"/>
                  <a:pt x="1586430" y="1625153"/>
                </a:cubicBezTo>
                <a:cubicBezTo>
                  <a:pt x="1600347" y="1630887"/>
                  <a:pt x="1615809" y="1632215"/>
                  <a:pt x="1630498" y="1635745"/>
                </a:cubicBezTo>
                <a:cubicBezTo>
                  <a:pt x="1641515" y="1642806"/>
                  <a:pt x="1651449" y="1651757"/>
                  <a:pt x="1663548" y="1656928"/>
                </a:cubicBezTo>
                <a:cubicBezTo>
                  <a:pt x="1684772" y="1665996"/>
                  <a:pt x="1707615" y="1671049"/>
                  <a:pt x="1729649" y="1678111"/>
                </a:cubicBezTo>
                <a:cubicBezTo>
                  <a:pt x="1740666" y="1681641"/>
                  <a:pt x="1751204" y="1687123"/>
                  <a:pt x="1762700" y="1688702"/>
                </a:cubicBezTo>
                <a:lnTo>
                  <a:pt x="1839818" y="1699292"/>
                </a:lnTo>
                <a:cubicBezTo>
                  <a:pt x="1905919" y="1695762"/>
                  <a:pt x="1972584" y="1697702"/>
                  <a:pt x="2038122" y="1688702"/>
                </a:cubicBezTo>
                <a:cubicBezTo>
                  <a:pt x="2051229" y="1686902"/>
                  <a:pt x="2059002" y="1672534"/>
                  <a:pt x="2071172" y="1667519"/>
                </a:cubicBezTo>
                <a:cubicBezTo>
                  <a:pt x="2120595" y="1647155"/>
                  <a:pt x="2105409" y="1666949"/>
                  <a:pt x="2148290" y="1646336"/>
                </a:cubicBezTo>
                <a:cubicBezTo>
                  <a:pt x="2233713" y="1605274"/>
                  <a:pt x="2131321" y="1641182"/>
                  <a:pt x="2214392" y="1614562"/>
                </a:cubicBezTo>
                <a:cubicBezTo>
                  <a:pt x="2241032" y="1595353"/>
                  <a:pt x="2253915" y="1585629"/>
                  <a:pt x="2259568" y="1581215"/>
                </a:cubicBezTo>
                <a:lnTo>
                  <a:pt x="2261355" y="1579757"/>
                </a:lnTo>
                <a:lnTo>
                  <a:pt x="2258958" y="1585071"/>
                </a:lnTo>
                <a:cubicBezTo>
                  <a:pt x="2261805" y="1585206"/>
                  <a:pt x="2270480" y="1582306"/>
                  <a:pt x="2291510" y="1572197"/>
                </a:cubicBezTo>
                <a:cubicBezTo>
                  <a:pt x="2321684" y="1557693"/>
                  <a:pt x="2322996" y="1543750"/>
                  <a:pt x="2357611" y="1540423"/>
                </a:cubicBezTo>
                <a:cubicBezTo>
                  <a:pt x="2419838" y="1534441"/>
                  <a:pt x="2482469" y="1533362"/>
                  <a:pt x="2544898" y="1529832"/>
                </a:cubicBezTo>
                <a:cubicBezTo>
                  <a:pt x="2566932" y="1533362"/>
                  <a:pt x="2592699" y="1528107"/>
                  <a:pt x="2610999" y="1540423"/>
                </a:cubicBezTo>
                <a:cubicBezTo>
                  <a:pt x="2648139" y="1565416"/>
                  <a:pt x="2664066" y="1629928"/>
                  <a:pt x="2677100" y="1667519"/>
                </a:cubicBezTo>
                <a:lnTo>
                  <a:pt x="2688117" y="1699292"/>
                </a:lnTo>
                <a:lnTo>
                  <a:pt x="2710151" y="1762841"/>
                </a:lnTo>
                <a:lnTo>
                  <a:pt x="2721167" y="1794615"/>
                </a:lnTo>
                <a:cubicBezTo>
                  <a:pt x="2729419" y="1850148"/>
                  <a:pt x="2733011" y="1878422"/>
                  <a:pt x="2743201" y="1932303"/>
                </a:cubicBezTo>
                <a:cubicBezTo>
                  <a:pt x="2745841" y="1946263"/>
                  <a:pt x="2754904" y="1999155"/>
                  <a:pt x="2765235" y="2017032"/>
                </a:cubicBezTo>
                <a:cubicBezTo>
                  <a:pt x="2832227" y="2132961"/>
                  <a:pt x="2784579" y="2034079"/>
                  <a:pt x="2842353" y="2122946"/>
                </a:cubicBezTo>
                <a:cubicBezTo>
                  <a:pt x="2869265" y="2164342"/>
                  <a:pt x="2854756" y="2167777"/>
                  <a:pt x="2897437" y="2197085"/>
                </a:cubicBezTo>
                <a:cubicBezTo>
                  <a:pt x="2910801" y="2206262"/>
                  <a:pt x="2927491" y="2210035"/>
                  <a:pt x="2941505" y="2218268"/>
                </a:cubicBezTo>
                <a:cubicBezTo>
                  <a:pt x="2993657" y="2248908"/>
                  <a:pt x="3041074" y="2287313"/>
                  <a:pt x="3095741" y="2313590"/>
                </a:cubicBezTo>
                <a:cubicBezTo>
                  <a:pt x="3110430" y="2320650"/>
                  <a:pt x="3123806" y="2331222"/>
                  <a:pt x="3139808" y="2334772"/>
                </a:cubicBezTo>
                <a:cubicBezTo>
                  <a:pt x="3172210" y="2341960"/>
                  <a:pt x="3206040" y="2340842"/>
                  <a:pt x="3238960" y="2345363"/>
                </a:cubicBezTo>
                <a:cubicBezTo>
                  <a:pt x="3257497" y="2347909"/>
                  <a:pt x="3275879" y="2351588"/>
                  <a:pt x="3294045" y="2355955"/>
                </a:cubicBezTo>
                <a:cubicBezTo>
                  <a:pt x="3319981" y="2362188"/>
                  <a:pt x="3344755" y="2373129"/>
                  <a:pt x="3371163" y="2377138"/>
                </a:cubicBezTo>
                <a:cubicBezTo>
                  <a:pt x="3414842" y="2383768"/>
                  <a:pt x="3459298" y="2384199"/>
                  <a:pt x="3503365" y="2387729"/>
                </a:cubicBezTo>
                <a:cubicBezTo>
                  <a:pt x="3629669" y="2414713"/>
                  <a:pt x="3621443" y="2422205"/>
                  <a:pt x="3778787" y="2398321"/>
                </a:cubicBezTo>
                <a:cubicBezTo>
                  <a:pt x="3791865" y="2396335"/>
                  <a:pt x="3799544" y="2381865"/>
                  <a:pt x="3811837" y="2377138"/>
                </a:cubicBezTo>
                <a:cubicBezTo>
                  <a:pt x="3885767" y="2348707"/>
                  <a:pt x="3883194" y="2361306"/>
                  <a:pt x="3955057" y="2345363"/>
                </a:cubicBezTo>
                <a:cubicBezTo>
                  <a:pt x="3981107" y="2339585"/>
                  <a:pt x="4006623" y="2331740"/>
                  <a:pt x="4032175" y="2324181"/>
                </a:cubicBezTo>
                <a:cubicBezTo>
                  <a:pt x="4054374" y="2317615"/>
                  <a:pt x="4075079" y="2304114"/>
                  <a:pt x="4098276" y="2302999"/>
                </a:cubicBezTo>
                <a:lnTo>
                  <a:pt x="4318613" y="2292407"/>
                </a:lnTo>
                <a:cubicBezTo>
                  <a:pt x="5043634" y="2353018"/>
                  <a:pt x="4100983" y="2277754"/>
                  <a:pt x="4825389" y="2324181"/>
                </a:cubicBezTo>
                <a:cubicBezTo>
                  <a:pt x="4906333" y="2329369"/>
                  <a:pt x="4987067" y="2337339"/>
                  <a:pt x="5067760" y="2345363"/>
                </a:cubicBezTo>
                <a:cubicBezTo>
                  <a:pt x="5093589" y="2347932"/>
                  <a:pt x="5119139" y="2352655"/>
                  <a:pt x="5144878" y="2355955"/>
                </a:cubicBezTo>
                <a:lnTo>
                  <a:pt x="5233013" y="2366546"/>
                </a:lnTo>
                <a:cubicBezTo>
                  <a:pt x="5244030" y="2359485"/>
                  <a:pt x="5260142" y="2356749"/>
                  <a:pt x="5266064" y="2345363"/>
                </a:cubicBezTo>
                <a:cubicBezTo>
                  <a:pt x="5279607" y="2319325"/>
                  <a:pt x="5276852" y="2287664"/>
                  <a:pt x="5288098" y="2260633"/>
                </a:cubicBezTo>
                <a:lnTo>
                  <a:pt x="5310131" y="2207676"/>
                </a:lnTo>
                <a:cubicBezTo>
                  <a:pt x="5306459" y="2098233"/>
                  <a:pt x="5308319" y="1988488"/>
                  <a:pt x="5299114" y="1879345"/>
                </a:cubicBezTo>
                <a:cubicBezTo>
                  <a:pt x="5299114" y="1879343"/>
                  <a:pt x="5271573" y="1799911"/>
                  <a:pt x="5266064" y="1784023"/>
                </a:cubicBezTo>
                <a:cubicBezTo>
                  <a:pt x="5262392" y="1773432"/>
                  <a:pt x="5261488" y="1761539"/>
                  <a:pt x="5255047" y="1752250"/>
                </a:cubicBezTo>
                <a:cubicBezTo>
                  <a:pt x="5240358" y="1731067"/>
                  <a:pt x="5220815" y="1712339"/>
                  <a:pt x="5210980" y="1688702"/>
                </a:cubicBezTo>
                <a:cubicBezTo>
                  <a:pt x="5194014" y="1647924"/>
                  <a:pt x="5194379" y="1628636"/>
                  <a:pt x="5155895" y="1603971"/>
                </a:cubicBezTo>
                <a:cubicBezTo>
                  <a:pt x="5146233" y="1597779"/>
                  <a:pt x="5133862" y="1596910"/>
                  <a:pt x="5122845" y="1593380"/>
                </a:cubicBezTo>
                <a:cubicBezTo>
                  <a:pt x="5115500" y="1582788"/>
                  <a:pt x="5111585" y="1569004"/>
                  <a:pt x="5100811" y="1561606"/>
                </a:cubicBezTo>
                <a:cubicBezTo>
                  <a:pt x="5061829" y="1534836"/>
                  <a:pt x="5012502" y="1538272"/>
                  <a:pt x="4968608" y="1529832"/>
                </a:cubicBezTo>
                <a:cubicBezTo>
                  <a:pt x="4837705" y="1504663"/>
                  <a:pt x="4921283" y="1518346"/>
                  <a:pt x="4847423" y="1498058"/>
                </a:cubicBezTo>
                <a:cubicBezTo>
                  <a:pt x="4832864" y="1494058"/>
                  <a:pt x="4817719" y="1492069"/>
                  <a:pt x="4803355" y="1487466"/>
                </a:cubicBezTo>
                <a:cubicBezTo>
                  <a:pt x="4678894" y="1447582"/>
                  <a:pt x="4809810" y="1481074"/>
                  <a:pt x="4704204" y="1455692"/>
                </a:cubicBezTo>
                <a:cubicBezTo>
                  <a:pt x="4693187" y="1448632"/>
                  <a:pt x="4683551" y="1438979"/>
                  <a:pt x="4671153" y="1434510"/>
                </a:cubicBezTo>
                <a:cubicBezTo>
                  <a:pt x="4653620" y="1428189"/>
                  <a:pt x="4634235" y="1428285"/>
                  <a:pt x="4616069" y="1423919"/>
                </a:cubicBezTo>
                <a:cubicBezTo>
                  <a:pt x="4604803" y="1421210"/>
                  <a:pt x="4594601" y="1414122"/>
                  <a:pt x="4583018" y="1413327"/>
                </a:cubicBezTo>
                <a:cubicBezTo>
                  <a:pt x="4491371" y="1407034"/>
                  <a:pt x="4399403" y="1406266"/>
                  <a:pt x="4307596" y="1402736"/>
                </a:cubicBezTo>
                <a:cubicBezTo>
                  <a:pt x="4241495" y="1392144"/>
                  <a:pt x="4172867" y="1391336"/>
                  <a:pt x="4109293" y="1370962"/>
                </a:cubicBezTo>
                <a:cubicBezTo>
                  <a:pt x="3988809" y="1332352"/>
                  <a:pt x="3808430" y="1270633"/>
                  <a:pt x="3690652" y="1254457"/>
                </a:cubicBezTo>
                <a:lnTo>
                  <a:pt x="3613534" y="1243866"/>
                </a:lnTo>
                <a:cubicBezTo>
                  <a:pt x="3587663" y="1206558"/>
                  <a:pt x="3564374" y="1178668"/>
                  <a:pt x="3547433" y="1137952"/>
                </a:cubicBezTo>
                <a:cubicBezTo>
                  <a:pt x="3538807" y="1117221"/>
                  <a:pt x="3525399" y="1074404"/>
                  <a:pt x="3525399" y="1074404"/>
                </a:cubicBezTo>
                <a:cubicBezTo>
                  <a:pt x="3527590" y="1030174"/>
                  <a:pt x="3495213" y="881006"/>
                  <a:pt x="3558449" y="820212"/>
                </a:cubicBezTo>
                <a:cubicBezTo>
                  <a:pt x="3571433" y="807730"/>
                  <a:pt x="3587828" y="799030"/>
                  <a:pt x="3602517" y="788439"/>
                </a:cubicBezTo>
                <a:cubicBezTo>
                  <a:pt x="3654445" y="713556"/>
                  <a:pt x="3586628" y="803714"/>
                  <a:pt x="3668618" y="724891"/>
                </a:cubicBezTo>
                <a:cubicBezTo>
                  <a:pt x="3696783" y="697814"/>
                  <a:pt x="3692962" y="674293"/>
                  <a:pt x="3712686" y="640161"/>
                </a:cubicBezTo>
                <a:cubicBezTo>
                  <a:pt x="3721603" y="624730"/>
                  <a:pt x="3734719" y="611916"/>
                  <a:pt x="3745736" y="597795"/>
                </a:cubicBezTo>
                <a:cubicBezTo>
                  <a:pt x="3765473" y="502922"/>
                  <a:pt x="3771052" y="504503"/>
                  <a:pt x="3734719" y="364786"/>
                </a:cubicBezTo>
                <a:cubicBezTo>
                  <a:pt x="3730940" y="350255"/>
                  <a:pt x="3711643" y="344519"/>
                  <a:pt x="3701669" y="333012"/>
                </a:cubicBezTo>
                <a:cubicBezTo>
                  <a:pt x="3693192" y="323233"/>
                  <a:pt x="3688998" y="310239"/>
                  <a:pt x="3679635" y="301238"/>
                </a:cubicBezTo>
                <a:cubicBezTo>
                  <a:pt x="3648063" y="270885"/>
                  <a:pt x="3649374" y="286691"/>
                  <a:pt x="3613534" y="269464"/>
                </a:cubicBezTo>
                <a:cubicBezTo>
                  <a:pt x="3555243" y="241444"/>
                  <a:pt x="3604291" y="255552"/>
                  <a:pt x="3547433" y="216507"/>
                </a:cubicBezTo>
                <a:cubicBezTo>
                  <a:pt x="3514548" y="193926"/>
                  <a:pt x="3473753" y="188175"/>
                  <a:pt x="3437264" y="174142"/>
                </a:cubicBezTo>
                <a:cubicBezTo>
                  <a:pt x="3408158" y="162950"/>
                  <a:pt x="3379354" y="150670"/>
                  <a:pt x="3349129" y="142368"/>
                </a:cubicBezTo>
                <a:cubicBezTo>
                  <a:pt x="3334570" y="138369"/>
                  <a:pt x="3320140" y="133095"/>
                  <a:pt x="3305061" y="131777"/>
                </a:cubicBezTo>
                <a:cubicBezTo>
                  <a:pt x="3239130" y="126014"/>
                  <a:pt x="3172859" y="124715"/>
                  <a:pt x="3106758" y="121185"/>
                </a:cubicBezTo>
                <a:close/>
                <a:moveTo>
                  <a:pt x="0" y="0"/>
                </a:moveTo>
                <a:lnTo>
                  <a:pt x="7755875" y="0"/>
                </a:lnTo>
                <a:lnTo>
                  <a:pt x="7755875" y="2478795"/>
                </a:lnTo>
                <a:lnTo>
                  <a:pt x="0" y="247879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13108937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1599619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BD834D1-BD24-4208-843C-EDD37B5D4745}"/>
              </a:ext>
            </a:extLst>
          </p:cNvPr>
          <p:cNvSpPr/>
          <p:nvPr/>
        </p:nvSpPr>
        <p:spPr>
          <a:xfrm>
            <a:off x="1831288" y="2020508"/>
            <a:ext cx="7755875" cy="2478795"/>
          </a:xfrm>
          <a:custGeom>
            <a:avLst/>
            <a:gdLst>
              <a:gd name="connsiteX0" fmla="*/ 2269476 w 7755875"/>
              <a:gd name="connsiteY0" fmla="*/ 165253 h 2478795"/>
              <a:gd name="connsiteX1" fmla="*/ 2181341 w 7755875"/>
              <a:gd name="connsiteY1" fmla="*/ 187286 h 2478795"/>
              <a:gd name="connsiteX2" fmla="*/ 1994054 w 7755875"/>
              <a:gd name="connsiteY2" fmla="*/ 264404 h 2478795"/>
              <a:gd name="connsiteX3" fmla="*/ 1938970 w 7755875"/>
              <a:gd name="connsiteY3" fmla="*/ 297455 h 2478795"/>
              <a:gd name="connsiteX4" fmla="*/ 1850835 w 7755875"/>
              <a:gd name="connsiteY4" fmla="*/ 341523 h 2478795"/>
              <a:gd name="connsiteX5" fmla="*/ 1828801 w 7755875"/>
              <a:gd name="connsiteY5" fmla="*/ 374573 h 2478795"/>
              <a:gd name="connsiteX6" fmla="*/ 1696599 w 7755875"/>
              <a:gd name="connsiteY6" fmla="*/ 495759 h 2478795"/>
              <a:gd name="connsiteX7" fmla="*/ 1663548 w 7755875"/>
              <a:gd name="connsiteY7" fmla="*/ 550843 h 2478795"/>
              <a:gd name="connsiteX8" fmla="*/ 1630498 w 7755875"/>
              <a:gd name="connsiteY8" fmla="*/ 594910 h 2478795"/>
              <a:gd name="connsiteX9" fmla="*/ 1608464 w 7755875"/>
              <a:gd name="connsiteY9" fmla="*/ 638978 h 2478795"/>
              <a:gd name="connsiteX10" fmla="*/ 1542363 w 7755875"/>
              <a:gd name="connsiteY10" fmla="*/ 749147 h 2478795"/>
              <a:gd name="connsiteX11" fmla="*/ 1509312 w 7755875"/>
              <a:gd name="connsiteY11" fmla="*/ 804231 h 2478795"/>
              <a:gd name="connsiteX12" fmla="*/ 1454228 w 7755875"/>
              <a:gd name="connsiteY12" fmla="*/ 837282 h 2478795"/>
              <a:gd name="connsiteX13" fmla="*/ 1421177 w 7755875"/>
              <a:gd name="connsiteY13" fmla="*/ 859315 h 2478795"/>
              <a:gd name="connsiteX14" fmla="*/ 1288975 w 7755875"/>
              <a:gd name="connsiteY14" fmla="*/ 881349 h 2478795"/>
              <a:gd name="connsiteX15" fmla="*/ 1211857 w 7755875"/>
              <a:gd name="connsiteY15" fmla="*/ 903383 h 2478795"/>
              <a:gd name="connsiteX16" fmla="*/ 859317 w 7755875"/>
              <a:gd name="connsiteY16" fmla="*/ 892366 h 2478795"/>
              <a:gd name="connsiteX17" fmla="*/ 793216 w 7755875"/>
              <a:gd name="connsiteY17" fmla="*/ 881349 h 2478795"/>
              <a:gd name="connsiteX18" fmla="*/ 297457 w 7755875"/>
              <a:gd name="connsiteY18" fmla="*/ 991518 h 2478795"/>
              <a:gd name="connsiteX19" fmla="*/ 220339 w 7755875"/>
              <a:gd name="connsiteY19" fmla="*/ 1112703 h 2478795"/>
              <a:gd name="connsiteX20" fmla="*/ 264406 w 7755875"/>
              <a:gd name="connsiteY20" fmla="*/ 1277956 h 2478795"/>
              <a:gd name="connsiteX21" fmla="*/ 297457 w 7755875"/>
              <a:gd name="connsiteY21" fmla="*/ 1299990 h 2478795"/>
              <a:gd name="connsiteX22" fmla="*/ 341524 w 7755875"/>
              <a:gd name="connsiteY22" fmla="*/ 1344057 h 2478795"/>
              <a:gd name="connsiteX23" fmla="*/ 407625 w 7755875"/>
              <a:gd name="connsiteY23" fmla="*/ 1388125 h 2478795"/>
              <a:gd name="connsiteX24" fmla="*/ 484743 w 7755875"/>
              <a:gd name="connsiteY24" fmla="*/ 1432192 h 2478795"/>
              <a:gd name="connsiteX25" fmla="*/ 550845 w 7755875"/>
              <a:gd name="connsiteY25" fmla="*/ 1476260 h 2478795"/>
              <a:gd name="connsiteX26" fmla="*/ 583895 w 7755875"/>
              <a:gd name="connsiteY26" fmla="*/ 1498294 h 2478795"/>
              <a:gd name="connsiteX27" fmla="*/ 638980 w 7755875"/>
              <a:gd name="connsiteY27" fmla="*/ 1531344 h 2478795"/>
              <a:gd name="connsiteX28" fmla="*/ 859317 w 7755875"/>
              <a:gd name="connsiteY28" fmla="*/ 1597445 h 2478795"/>
              <a:gd name="connsiteX29" fmla="*/ 1288975 w 7755875"/>
              <a:gd name="connsiteY29" fmla="*/ 1685580 h 2478795"/>
              <a:gd name="connsiteX30" fmla="*/ 1322025 w 7755875"/>
              <a:gd name="connsiteY30" fmla="*/ 1696597 h 2478795"/>
              <a:gd name="connsiteX31" fmla="*/ 1443211 w 7755875"/>
              <a:gd name="connsiteY31" fmla="*/ 1740665 h 2478795"/>
              <a:gd name="connsiteX32" fmla="*/ 1487278 w 7755875"/>
              <a:gd name="connsiteY32" fmla="*/ 1773715 h 2478795"/>
              <a:gd name="connsiteX33" fmla="*/ 1520329 w 7755875"/>
              <a:gd name="connsiteY33" fmla="*/ 1828800 h 2478795"/>
              <a:gd name="connsiteX34" fmla="*/ 1586430 w 7755875"/>
              <a:gd name="connsiteY34" fmla="*/ 1972019 h 2478795"/>
              <a:gd name="connsiteX35" fmla="*/ 1608464 w 7755875"/>
              <a:gd name="connsiteY35" fmla="*/ 2016086 h 2478795"/>
              <a:gd name="connsiteX36" fmla="*/ 1630498 w 7755875"/>
              <a:gd name="connsiteY36" fmla="*/ 2082188 h 2478795"/>
              <a:gd name="connsiteX37" fmla="*/ 1652531 w 7755875"/>
              <a:gd name="connsiteY37" fmla="*/ 2137272 h 2478795"/>
              <a:gd name="connsiteX38" fmla="*/ 1685582 w 7755875"/>
              <a:gd name="connsiteY38" fmla="*/ 2214390 h 2478795"/>
              <a:gd name="connsiteX39" fmla="*/ 1729649 w 7755875"/>
              <a:gd name="connsiteY39" fmla="*/ 2280491 h 2478795"/>
              <a:gd name="connsiteX40" fmla="*/ 1773717 w 7755875"/>
              <a:gd name="connsiteY40" fmla="*/ 2313542 h 2478795"/>
              <a:gd name="connsiteX41" fmla="*/ 1806767 w 7755875"/>
              <a:gd name="connsiteY41" fmla="*/ 2346592 h 2478795"/>
              <a:gd name="connsiteX42" fmla="*/ 1905919 w 7755875"/>
              <a:gd name="connsiteY42" fmla="*/ 2412694 h 2478795"/>
              <a:gd name="connsiteX43" fmla="*/ 2126257 w 7755875"/>
              <a:gd name="connsiteY43" fmla="*/ 2401677 h 2478795"/>
              <a:gd name="connsiteX44" fmla="*/ 2181341 w 7755875"/>
              <a:gd name="connsiteY44" fmla="*/ 2379643 h 2478795"/>
              <a:gd name="connsiteX45" fmla="*/ 2258459 w 7755875"/>
              <a:gd name="connsiteY45" fmla="*/ 2357609 h 2478795"/>
              <a:gd name="connsiteX46" fmla="*/ 2324560 w 7755875"/>
              <a:gd name="connsiteY46" fmla="*/ 2335576 h 2478795"/>
              <a:gd name="connsiteX47" fmla="*/ 2401678 w 7755875"/>
              <a:gd name="connsiteY47" fmla="*/ 2324559 h 2478795"/>
              <a:gd name="connsiteX48" fmla="*/ 2500830 w 7755875"/>
              <a:gd name="connsiteY48" fmla="*/ 2280491 h 2478795"/>
              <a:gd name="connsiteX49" fmla="*/ 2533881 w 7755875"/>
              <a:gd name="connsiteY49" fmla="*/ 2269474 h 2478795"/>
              <a:gd name="connsiteX50" fmla="*/ 2566931 w 7755875"/>
              <a:gd name="connsiteY50" fmla="*/ 2247441 h 2478795"/>
              <a:gd name="connsiteX51" fmla="*/ 2787269 w 7755875"/>
              <a:gd name="connsiteY51" fmla="*/ 2280491 h 2478795"/>
              <a:gd name="connsiteX52" fmla="*/ 2831336 w 7755875"/>
              <a:gd name="connsiteY52" fmla="*/ 2302525 h 2478795"/>
              <a:gd name="connsiteX53" fmla="*/ 3150825 w 7755875"/>
              <a:gd name="connsiteY53" fmla="*/ 2335576 h 2478795"/>
              <a:gd name="connsiteX54" fmla="*/ 3481331 w 7755875"/>
              <a:gd name="connsiteY54" fmla="*/ 2302525 h 2478795"/>
              <a:gd name="connsiteX55" fmla="*/ 3558449 w 7755875"/>
              <a:gd name="connsiteY55" fmla="*/ 2236424 h 2478795"/>
              <a:gd name="connsiteX56" fmla="*/ 3613534 w 7755875"/>
              <a:gd name="connsiteY56" fmla="*/ 2181339 h 2478795"/>
              <a:gd name="connsiteX57" fmla="*/ 3646584 w 7755875"/>
              <a:gd name="connsiteY57" fmla="*/ 2115238 h 2478795"/>
              <a:gd name="connsiteX58" fmla="*/ 3657601 w 7755875"/>
              <a:gd name="connsiteY58" fmla="*/ 2060154 h 2478795"/>
              <a:gd name="connsiteX59" fmla="*/ 3690652 w 7755875"/>
              <a:gd name="connsiteY59" fmla="*/ 1961002 h 2478795"/>
              <a:gd name="connsiteX60" fmla="*/ 3723702 w 7755875"/>
              <a:gd name="connsiteY60" fmla="*/ 1905918 h 2478795"/>
              <a:gd name="connsiteX61" fmla="*/ 3745736 w 7755875"/>
              <a:gd name="connsiteY61" fmla="*/ 1850833 h 2478795"/>
              <a:gd name="connsiteX62" fmla="*/ 3778787 w 7755875"/>
              <a:gd name="connsiteY62" fmla="*/ 1784732 h 2478795"/>
              <a:gd name="connsiteX63" fmla="*/ 3789804 w 7755875"/>
              <a:gd name="connsiteY63" fmla="*/ 1751682 h 2478795"/>
              <a:gd name="connsiteX64" fmla="*/ 3822854 w 7755875"/>
              <a:gd name="connsiteY64" fmla="*/ 1707614 h 2478795"/>
              <a:gd name="connsiteX65" fmla="*/ 3877939 w 7755875"/>
              <a:gd name="connsiteY65" fmla="*/ 1608462 h 2478795"/>
              <a:gd name="connsiteX66" fmla="*/ 4032175 w 7755875"/>
              <a:gd name="connsiteY66" fmla="*/ 1520327 h 2478795"/>
              <a:gd name="connsiteX67" fmla="*/ 4065225 w 7755875"/>
              <a:gd name="connsiteY67" fmla="*/ 1498294 h 2478795"/>
              <a:gd name="connsiteX68" fmla="*/ 4131327 w 7755875"/>
              <a:gd name="connsiteY68" fmla="*/ 1432192 h 2478795"/>
              <a:gd name="connsiteX69" fmla="*/ 4175394 w 7755875"/>
              <a:gd name="connsiteY69" fmla="*/ 1399142 h 2478795"/>
              <a:gd name="connsiteX70" fmla="*/ 4241495 w 7755875"/>
              <a:gd name="connsiteY70" fmla="*/ 1355074 h 2478795"/>
              <a:gd name="connsiteX71" fmla="*/ 4274546 w 7755875"/>
              <a:gd name="connsiteY71" fmla="*/ 1322024 h 2478795"/>
              <a:gd name="connsiteX72" fmla="*/ 4307596 w 7755875"/>
              <a:gd name="connsiteY72" fmla="*/ 1311007 h 2478795"/>
              <a:gd name="connsiteX73" fmla="*/ 4373698 w 7755875"/>
              <a:gd name="connsiteY73" fmla="*/ 1244906 h 2478795"/>
              <a:gd name="connsiteX74" fmla="*/ 4373698 w 7755875"/>
              <a:gd name="connsiteY74" fmla="*/ 1002535 h 2478795"/>
              <a:gd name="connsiteX75" fmla="*/ 4362681 w 7755875"/>
              <a:gd name="connsiteY75" fmla="*/ 947450 h 2478795"/>
              <a:gd name="connsiteX76" fmla="*/ 4329630 w 7755875"/>
              <a:gd name="connsiteY76" fmla="*/ 892366 h 2478795"/>
              <a:gd name="connsiteX77" fmla="*/ 4263529 w 7755875"/>
              <a:gd name="connsiteY77" fmla="*/ 815248 h 2478795"/>
              <a:gd name="connsiteX78" fmla="*/ 3778787 w 7755875"/>
              <a:gd name="connsiteY78" fmla="*/ 683045 h 2478795"/>
              <a:gd name="connsiteX79" fmla="*/ 3591500 w 7755875"/>
              <a:gd name="connsiteY79" fmla="*/ 727113 h 2478795"/>
              <a:gd name="connsiteX80" fmla="*/ 3404213 w 7755875"/>
              <a:gd name="connsiteY80" fmla="*/ 771180 h 2478795"/>
              <a:gd name="connsiteX81" fmla="*/ 3260994 w 7755875"/>
              <a:gd name="connsiteY81" fmla="*/ 782197 h 2478795"/>
              <a:gd name="connsiteX82" fmla="*/ 3106758 w 7755875"/>
              <a:gd name="connsiteY82" fmla="*/ 771180 h 2478795"/>
              <a:gd name="connsiteX83" fmla="*/ 3029640 w 7755875"/>
              <a:gd name="connsiteY83" fmla="*/ 705079 h 2478795"/>
              <a:gd name="connsiteX84" fmla="*/ 3029640 w 7755875"/>
              <a:gd name="connsiteY84" fmla="*/ 694062 h 2478795"/>
              <a:gd name="connsiteX85" fmla="*/ 2864387 w 7755875"/>
              <a:gd name="connsiteY85" fmla="*/ 539826 h 2478795"/>
              <a:gd name="connsiteX86" fmla="*/ 2842353 w 7755875"/>
              <a:gd name="connsiteY86" fmla="*/ 506776 h 2478795"/>
              <a:gd name="connsiteX87" fmla="*/ 2776252 w 7755875"/>
              <a:gd name="connsiteY87" fmla="*/ 451691 h 2478795"/>
              <a:gd name="connsiteX88" fmla="*/ 2732184 w 7755875"/>
              <a:gd name="connsiteY88" fmla="*/ 396607 h 2478795"/>
              <a:gd name="connsiteX89" fmla="*/ 2688117 w 7755875"/>
              <a:gd name="connsiteY89" fmla="*/ 363556 h 2478795"/>
              <a:gd name="connsiteX90" fmla="*/ 2644049 w 7755875"/>
              <a:gd name="connsiteY90" fmla="*/ 308472 h 2478795"/>
              <a:gd name="connsiteX91" fmla="*/ 2544898 w 7755875"/>
              <a:gd name="connsiteY91" fmla="*/ 242371 h 2478795"/>
              <a:gd name="connsiteX92" fmla="*/ 2511847 w 7755875"/>
              <a:gd name="connsiteY92" fmla="*/ 220337 h 2478795"/>
              <a:gd name="connsiteX93" fmla="*/ 2456763 w 7755875"/>
              <a:gd name="connsiteY93" fmla="*/ 198303 h 2478795"/>
              <a:gd name="connsiteX94" fmla="*/ 2324560 w 7755875"/>
              <a:gd name="connsiteY94" fmla="*/ 176270 h 2478795"/>
              <a:gd name="connsiteX95" fmla="*/ 2269476 w 7755875"/>
              <a:gd name="connsiteY95" fmla="*/ 165253 h 2478795"/>
              <a:gd name="connsiteX96" fmla="*/ 0 w 7755875"/>
              <a:gd name="connsiteY96" fmla="*/ 0 h 2478795"/>
              <a:gd name="connsiteX97" fmla="*/ 7755875 w 7755875"/>
              <a:gd name="connsiteY97" fmla="*/ 0 h 2478795"/>
              <a:gd name="connsiteX98" fmla="*/ 7755875 w 7755875"/>
              <a:gd name="connsiteY98" fmla="*/ 2478795 h 2478795"/>
              <a:gd name="connsiteX99" fmla="*/ 0 w 7755875"/>
              <a:gd name="connsiteY99"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755875" h="2478795">
                <a:moveTo>
                  <a:pt x="2269476" y="165253"/>
                </a:moveTo>
                <a:cubicBezTo>
                  <a:pt x="2240098" y="172597"/>
                  <a:pt x="2209640" y="176506"/>
                  <a:pt x="2181341" y="187286"/>
                </a:cubicBezTo>
                <a:cubicBezTo>
                  <a:pt x="1927790" y="283877"/>
                  <a:pt x="2116945" y="233684"/>
                  <a:pt x="1994054" y="264404"/>
                </a:cubicBezTo>
                <a:cubicBezTo>
                  <a:pt x="1975693" y="275421"/>
                  <a:pt x="1957823" y="287303"/>
                  <a:pt x="1938970" y="297455"/>
                </a:cubicBezTo>
                <a:cubicBezTo>
                  <a:pt x="1910050" y="313027"/>
                  <a:pt x="1877744" y="322687"/>
                  <a:pt x="1850835" y="341523"/>
                </a:cubicBezTo>
                <a:cubicBezTo>
                  <a:pt x="1839988" y="349116"/>
                  <a:pt x="1838163" y="365211"/>
                  <a:pt x="1828801" y="374573"/>
                </a:cubicBezTo>
                <a:cubicBezTo>
                  <a:pt x="1814303" y="389071"/>
                  <a:pt x="1720764" y="464690"/>
                  <a:pt x="1696599" y="495759"/>
                </a:cubicBezTo>
                <a:cubicBezTo>
                  <a:pt x="1683453" y="512661"/>
                  <a:pt x="1675426" y="533026"/>
                  <a:pt x="1663548" y="550843"/>
                </a:cubicBezTo>
                <a:cubicBezTo>
                  <a:pt x="1653363" y="566120"/>
                  <a:pt x="1640229" y="579340"/>
                  <a:pt x="1630498" y="594910"/>
                </a:cubicBezTo>
                <a:cubicBezTo>
                  <a:pt x="1621794" y="608837"/>
                  <a:pt x="1616328" y="624560"/>
                  <a:pt x="1608464" y="638978"/>
                </a:cubicBezTo>
                <a:cubicBezTo>
                  <a:pt x="1539079" y="766182"/>
                  <a:pt x="1589202" y="674203"/>
                  <a:pt x="1542363" y="749147"/>
                </a:cubicBezTo>
                <a:cubicBezTo>
                  <a:pt x="1531014" y="767305"/>
                  <a:pt x="1524453" y="789090"/>
                  <a:pt x="1509312" y="804231"/>
                </a:cubicBezTo>
                <a:cubicBezTo>
                  <a:pt x="1494171" y="819372"/>
                  <a:pt x="1472386" y="825933"/>
                  <a:pt x="1454228" y="837282"/>
                </a:cubicBezTo>
                <a:cubicBezTo>
                  <a:pt x="1443000" y="844299"/>
                  <a:pt x="1433971" y="855903"/>
                  <a:pt x="1421177" y="859315"/>
                </a:cubicBezTo>
                <a:cubicBezTo>
                  <a:pt x="1378010" y="870826"/>
                  <a:pt x="1332885" y="873116"/>
                  <a:pt x="1288975" y="881349"/>
                </a:cubicBezTo>
                <a:cubicBezTo>
                  <a:pt x="1257354" y="887278"/>
                  <a:pt x="1241085" y="893640"/>
                  <a:pt x="1211857" y="903383"/>
                </a:cubicBezTo>
                <a:cubicBezTo>
                  <a:pt x="1094344" y="899711"/>
                  <a:pt x="976725" y="898545"/>
                  <a:pt x="859317" y="892366"/>
                </a:cubicBezTo>
                <a:cubicBezTo>
                  <a:pt x="837010" y="891192"/>
                  <a:pt x="815339" y="878262"/>
                  <a:pt x="793216" y="881349"/>
                </a:cubicBezTo>
                <a:cubicBezTo>
                  <a:pt x="447221" y="929627"/>
                  <a:pt x="494094" y="917778"/>
                  <a:pt x="297457" y="991518"/>
                </a:cubicBezTo>
                <a:cubicBezTo>
                  <a:pt x="271751" y="1031913"/>
                  <a:pt x="208002" y="1066439"/>
                  <a:pt x="220339" y="1112703"/>
                </a:cubicBezTo>
                <a:cubicBezTo>
                  <a:pt x="235028" y="1167787"/>
                  <a:pt x="242700" y="1225241"/>
                  <a:pt x="264406" y="1277956"/>
                </a:cubicBezTo>
                <a:cubicBezTo>
                  <a:pt x="269447" y="1290199"/>
                  <a:pt x="287404" y="1291373"/>
                  <a:pt x="297457" y="1299990"/>
                </a:cubicBezTo>
                <a:cubicBezTo>
                  <a:pt x="313229" y="1313509"/>
                  <a:pt x="325303" y="1331080"/>
                  <a:pt x="341524" y="1344057"/>
                </a:cubicBezTo>
                <a:cubicBezTo>
                  <a:pt x="362202" y="1360600"/>
                  <a:pt x="386722" y="1371867"/>
                  <a:pt x="407625" y="1388125"/>
                </a:cubicBezTo>
                <a:cubicBezTo>
                  <a:pt x="469805" y="1436488"/>
                  <a:pt x="407658" y="1412922"/>
                  <a:pt x="484743" y="1432192"/>
                </a:cubicBezTo>
                <a:lnTo>
                  <a:pt x="550845" y="1476260"/>
                </a:lnTo>
                <a:cubicBezTo>
                  <a:pt x="561862" y="1483605"/>
                  <a:pt x="572541" y="1491482"/>
                  <a:pt x="583895" y="1498294"/>
                </a:cubicBezTo>
                <a:cubicBezTo>
                  <a:pt x="602257" y="1509311"/>
                  <a:pt x="619298" y="1522909"/>
                  <a:pt x="638980" y="1531344"/>
                </a:cubicBezTo>
                <a:cubicBezTo>
                  <a:pt x="687405" y="1552097"/>
                  <a:pt x="813227" y="1585922"/>
                  <a:pt x="859317" y="1597445"/>
                </a:cubicBezTo>
                <a:cubicBezTo>
                  <a:pt x="1134722" y="1666296"/>
                  <a:pt x="973023" y="1622390"/>
                  <a:pt x="1288975" y="1685580"/>
                </a:cubicBezTo>
                <a:cubicBezTo>
                  <a:pt x="1300362" y="1687857"/>
                  <a:pt x="1311112" y="1692628"/>
                  <a:pt x="1322025" y="1696597"/>
                </a:cubicBezTo>
                <a:cubicBezTo>
                  <a:pt x="1458149" y="1746097"/>
                  <a:pt x="1366657" y="1715147"/>
                  <a:pt x="1443211" y="1740665"/>
                </a:cubicBezTo>
                <a:cubicBezTo>
                  <a:pt x="1457900" y="1751682"/>
                  <a:pt x="1475187" y="1759897"/>
                  <a:pt x="1487278" y="1773715"/>
                </a:cubicBezTo>
                <a:cubicBezTo>
                  <a:pt x="1501379" y="1789830"/>
                  <a:pt x="1510177" y="1809946"/>
                  <a:pt x="1520329" y="1828800"/>
                </a:cubicBezTo>
                <a:cubicBezTo>
                  <a:pt x="1590183" y="1958529"/>
                  <a:pt x="1541996" y="1872045"/>
                  <a:pt x="1586430" y="1972019"/>
                </a:cubicBezTo>
                <a:cubicBezTo>
                  <a:pt x="1593100" y="1987026"/>
                  <a:pt x="1602365" y="2000838"/>
                  <a:pt x="1608464" y="2016086"/>
                </a:cubicBezTo>
                <a:cubicBezTo>
                  <a:pt x="1617090" y="2037651"/>
                  <a:pt x="1622561" y="2060360"/>
                  <a:pt x="1630498" y="2082188"/>
                </a:cubicBezTo>
                <a:cubicBezTo>
                  <a:pt x="1637256" y="2100773"/>
                  <a:pt x="1645587" y="2118755"/>
                  <a:pt x="1652531" y="2137272"/>
                </a:cubicBezTo>
                <a:cubicBezTo>
                  <a:pt x="1667727" y="2177796"/>
                  <a:pt x="1659789" y="2171401"/>
                  <a:pt x="1685582" y="2214390"/>
                </a:cubicBezTo>
                <a:cubicBezTo>
                  <a:pt x="1699206" y="2237097"/>
                  <a:pt x="1708464" y="2264602"/>
                  <a:pt x="1729649" y="2280491"/>
                </a:cubicBezTo>
                <a:cubicBezTo>
                  <a:pt x="1744338" y="2291508"/>
                  <a:pt x="1759776" y="2301592"/>
                  <a:pt x="1773717" y="2313542"/>
                </a:cubicBezTo>
                <a:cubicBezTo>
                  <a:pt x="1785546" y="2323681"/>
                  <a:pt x="1794303" y="2337244"/>
                  <a:pt x="1806767" y="2346592"/>
                </a:cubicBezTo>
                <a:cubicBezTo>
                  <a:pt x="1838545" y="2370425"/>
                  <a:pt x="1872868" y="2390660"/>
                  <a:pt x="1905919" y="2412694"/>
                </a:cubicBezTo>
                <a:cubicBezTo>
                  <a:pt x="1979365" y="2409022"/>
                  <a:pt x="2053243" y="2410439"/>
                  <a:pt x="2126257" y="2401677"/>
                </a:cubicBezTo>
                <a:cubicBezTo>
                  <a:pt x="2145892" y="2399321"/>
                  <a:pt x="2162580" y="2385897"/>
                  <a:pt x="2181341" y="2379643"/>
                </a:cubicBezTo>
                <a:cubicBezTo>
                  <a:pt x="2206704" y="2371189"/>
                  <a:pt x="2232907" y="2365471"/>
                  <a:pt x="2258459" y="2357609"/>
                </a:cubicBezTo>
                <a:cubicBezTo>
                  <a:pt x="2280657" y="2350779"/>
                  <a:pt x="2301929" y="2340798"/>
                  <a:pt x="2324560" y="2335576"/>
                </a:cubicBezTo>
                <a:cubicBezTo>
                  <a:pt x="2349862" y="2329737"/>
                  <a:pt x="2375972" y="2328231"/>
                  <a:pt x="2401678" y="2324559"/>
                </a:cubicBezTo>
                <a:cubicBezTo>
                  <a:pt x="2451750" y="2299523"/>
                  <a:pt x="2444566" y="2301590"/>
                  <a:pt x="2500830" y="2280491"/>
                </a:cubicBezTo>
                <a:cubicBezTo>
                  <a:pt x="2511704" y="2276413"/>
                  <a:pt x="2523494" y="2274667"/>
                  <a:pt x="2533881" y="2269474"/>
                </a:cubicBezTo>
                <a:cubicBezTo>
                  <a:pt x="2545724" y="2263553"/>
                  <a:pt x="2555914" y="2254785"/>
                  <a:pt x="2566931" y="2247441"/>
                </a:cubicBezTo>
                <a:cubicBezTo>
                  <a:pt x="2640377" y="2258458"/>
                  <a:pt x="2714562" y="2265344"/>
                  <a:pt x="2787269" y="2280491"/>
                </a:cubicBezTo>
                <a:cubicBezTo>
                  <a:pt x="2803347" y="2283840"/>
                  <a:pt x="2815232" y="2299304"/>
                  <a:pt x="2831336" y="2302525"/>
                </a:cubicBezTo>
                <a:cubicBezTo>
                  <a:pt x="2918750" y="2320008"/>
                  <a:pt x="3058834" y="2328500"/>
                  <a:pt x="3150825" y="2335576"/>
                </a:cubicBezTo>
                <a:cubicBezTo>
                  <a:pt x="3260994" y="2324559"/>
                  <a:pt x="3372205" y="2321233"/>
                  <a:pt x="3481331" y="2302525"/>
                </a:cubicBezTo>
                <a:cubicBezTo>
                  <a:pt x="3538623" y="2292703"/>
                  <a:pt x="3530194" y="2268715"/>
                  <a:pt x="3558449" y="2236424"/>
                </a:cubicBezTo>
                <a:cubicBezTo>
                  <a:pt x="3575549" y="2216882"/>
                  <a:pt x="3595172" y="2199701"/>
                  <a:pt x="3613534" y="2181339"/>
                </a:cubicBezTo>
                <a:cubicBezTo>
                  <a:pt x="3624551" y="2159305"/>
                  <a:pt x="3638165" y="2138389"/>
                  <a:pt x="3646584" y="2115238"/>
                </a:cubicBezTo>
                <a:cubicBezTo>
                  <a:pt x="3652983" y="2097640"/>
                  <a:pt x="3652457" y="2078158"/>
                  <a:pt x="3657601" y="2060154"/>
                </a:cubicBezTo>
                <a:cubicBezTo>
                  <a:pt x="3667172" y="2026656"/>
                  <a:pt x="3676928" y="1993024"/>
                  <a:pt x="3690652" y="1961002"/>
                </a:cubicBezTo>
                <a:cubicBezTo>
                  <a:pt x="3699087" y="1941321"/>
                  <a:pt x="3714126" y="1925070"/>
                  <a:pt x="3723702" y="1905918"/>
                </a:cubicBezTo>
                <a:cubicBezTo>
                  <a:pt x="3732546" y="1888230"/>
                  <a:pt x="3737553" y="1868836"/>
                  <a:pt x="3745736" y="1850833"/>
                </a:cubicBezTo>
                <a:cubicBezTo>
                  <a:pt x="3755930" y="1828407"/>
                  <a:pt x="3768782" y="1807243"/>
                  <a:pt x="3778787" y="1784732"/>
                </a:cubicBezTo>
                <a:cubicBezTo>
                  <a:pt x="3783503" y="1774120"/>
                  <a:pt x="3784043" y="1761765"/>
                  <a:pt x="3789804" y="1751682"/>
                </a:cubicBezTo>
                <a:cubicBezTo>
                  <a:pt x="3798914" y="1735740"/>
                  <a:pt x="3813122" y="1723185"/>
                  <a:pt x="3822854" y="1707614"/>
                </a:cubicBezTo>
                <a:cubicBezTo>
                  <a:pt x="3835231" y="1687811"/>
                  <a:pt x="3861517" y="1621020"/>
                  <a:pt x="3877939" y="1608462"/>
                </a:cubicBezTo>
                <a:cubicBezTo>
                  <a:pt x="3924976" y="1572492"/>
                  <a:pt x="3982906" y="1553173"/>
                  <a:pt x="4032175" y="1520327"/>
                </a:cubicBezTo>
                <a:cubicBezTo>
                  <a:pt x="4043192" y="1512983"/>
                  <a:pt x="4055329" y="1507090"/>
                  <a:pt x="4065225" y="1498294"/>
                </a:cubicBezTo>
                <a:cubicBezTo>
                  <a:pt x="4088515" y="1477592"/>
                  <a:pt x="4106398" y="1450888"/>
                  <a:pt x="4131327" y="1432192"/>
                </a:cubicBezTo>
                <a:cubicBezTo>
                  <a:pt x="4146016" y="1421175"/>
                  <a:pt x="4161453" y="1411091"/>
                  <a:pt x="4175394" y="1399142"/>
                </a:cubicBezTo>
                <a:cubicBezTo>
                  <a:pt x="4227910" y="1354128"/>
                  <a:pt x="4185276" y="1373814"/>
                  <a:pt x="4241495" y="1355074"/>
                </a:cubicBezTo>
                <a:cubicBezTo>
                  <a:pt x="4252512" y="1344057"/>
                  <a:pt x="4261582" y="1330666"/>
                  <a:pt x="4274546" y="1322024"/>
                </a:cubicBezTo>
                <a:cubicBezTo>
                  <a:pt x="4284208" y="1315583"/>
                  <a:pt x="4298430" y="1318136"/>
                  <a:pt x="4307596" y="1311007"/>
                </a:cubicBezTo>
                <a:cubicBezTo>
                  <a:pt x="4332193" y="1291876"/>
                  <a:pt x="4373698" y="1244906"/>
                  <a:pt x="4373698" y="1244906"/>
                </a:cubicBezTo>
                <a:cubicBezTo>
                  <a:pt x="4390758" y="1125479"/>
                  <a:pt x="4390190" y="1167457"/>
                  <a:pt x="4373698" y="1002535"/>
                </a:cubicBezTo>
                <a:cubicBezTo>
                  <a:pt x="4371835" y="983903"/>
                  <a:pt x="4369635" y="964836"/>
                  <a:pt x="4362681" y="947450"/>
                </a:cubicBezTo>
                <a:cubicBezTo>
                  <a:pt x="4354728" y="927569"/>
                  <a:pt x="4341508" y="910183"/>
                  <a:pt x="4329630" y="892366"/>
                </a:cubicBezTo>
                <a:cubicBezTo>
                  <a:pt x="4324494" y="884662"/>
                  <a:pt x="4277946" y="819849"/>
                  <a:pt x="4263529" y="815248"/>
                </a:cubicBezTo>
                <a:cubicBezTo>
                  <a:pt x="4103976" y="764327"/>
                  <a:pt x="3778787" y="683045"/>
                  <a:pt x="3778787" y="683045"/>
                </a:cubicBezTo>
                <a:lnTo>
                  <a:pt x="3591500" y="727113"/>
                </a:lnTo>
                <a:cubicBezTo>
                  <a:pt x="3501222" y="749683"/>
                  <a:pt x="3508590" y="757566"/>
                  <a:pt x="3404213" y="771180"/>
                </a:cubicBezTo>
                <a:cubicBezTo>
                  <a:pt x="3356734" y="777373"/>
                  <a:pt x="3308734" y="778525"/>
                  <a:pt x="3260994" y="782197"/>
                </a:cubicBezTo>
                <a:cubicBezTo>
                  <a:pt x="3209582" y="778525"/>
                  <a:pt x="3157517" y="780137"/>
                  <a:pt x="3106758" y="771180"/>
                </a:cubicBezTo>
                <a:cubicBezTo>
                  <a:pt x="3085068" y="767352"/>
                  <a:pt x="3038126" y="711868"/>
                  <a:pt x="3029640" y="705079"/>
                </a:cubicBezTo>
                <a:cubicBezTo>
                  <a:pt x="3026772" y="702785"/>
                  <a:pt x="3057182" y="721604"/>
                  <a:pt x="3029640" y="694062"/>
                </a:cubicBezTo>
                <a:cubicBezTo>
                  <a:pt x="3002098" y="666520"/>
                  <a:pt x="2917667" y="593106"/>
                  <a:pt x="2864387" y="539826"/>
                </a:cubicBezTo>
                <a:cubicBezTo>
                  <a:pt x="2855025" y="530464"/>
                  <a:pt x="2851715" y="516138"/>
                  <a:pt x="2842353" y="506776"/>
                </a:cubicBezTo>
                <a:cubicBezTo>
                  <a:pt x="2822072" y="486495"/>
                  <a:pt x="2796533" y="471972"/>
                  <a:pt x="2776252" y="451691"/>
                </a:cubicBezTo>
                <a:cubicBezTo>
                  <a:pt x="2759625" y="435064"/>
                  <a:pt x="2748811" y="413234"/>
                  <a:pt x="2732184" y="396607"/>
                </a:cubicBezTo>
                <a:cubicBezTo>
                  <a:pt x="2719201" y="383624"/>
                  <a:pt x="2701100" y="376539"/>
                  <a:pt x="2688117" y="363556"/>
                </a:cubicBezTo>
                <a:cubicBezTo>
                  <a:pt x="2671490" y="346929"/>
                  <a:pt x="2661999" y="323661"/>
                  <a:pt x="2644049" y="308472"/>
                </a:cubicBezTo>
                <a:cubicBezTo>
                  <a:pt x="2613726" y="282814"/>
                  <a:pt x="2577948" y="264405"/>
                  <a:pt x="2544898" y="242371"/>
                </a:cubicBezTo>
                <a:cubicBezTo>
                  <a:pt x="2533881" y="235026"/>
                  <a:pt x="2524141" y="225255"/>
                  <a:pt x="2511847" y="220337"/>
                </a:cubicBezTo>
                <a:cubicBezTo>
                  <a:pt x="2493486" y="212992"/>
                  <a:pt x="2476013" y="202832"/>
                  <a:pt x="2456763" y="198303"/>
                </a:cubicBezTo>
                <a:cubicBezTo>
                  <a:pt x="2413275" y="188071"/>
                  <a:pt x="2368556" y="184034"/>
                  <a:pt x="2324560" y="176270"/>
                </a:cubicBezTo>
                <a:cubicBezTo>
                  <a:pt x="2306120" y="173016"/>
                  <a:pt x="2287837" y="168925"/>
                  <a:pt x="2269476" y="165253"/>
                </a:cubicBezTo>
                <a:close/>
                <a:moveTo>
                  <a:pt x="0" y="0"/>
                </a:moveTo>
                <a:lnTo>
                  <a:pt x="7755875" y="0"/>
                </a:lnTo>
                <a:lnTo>
                  <a:pt x="7755875" y="2478795"/>
                </a:lnTo>
                <a:lnTo>
                  <a:pt x="0" y="2478795"/>
                </a:ln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F6DE6A04-CEC6-4FC8-80EA-D2ADD7CA237D}"/>
              </a:ext>
            </a:extLst>
          </p:cNvPr>
          <p:cNvCxnSpPr>
            <a:cxnSpLocks/>
          </p:cNvCxnSpPr>
          <p:nvPr/>
        </p:nvCxnSpPr>
        <p:spPr>
          <a:xfrm>
            <a:off x="1595570" y="1992770"/>
            <a:ext cx="190405" cy="757479"/>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48535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468371" y="2150571"/>
            <a:ext cx="5108448" cy="2298161"/>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 name="connsiteX0" fmla="*/ 760997 w 4193673"/>
              <a:gd name="connsiteY0" fmla="*/ 88135 h 2383578"/>
              <a:gd name="connsiteX1" fmla="*/ 716930 w 4193673"/>
              <a:gd name="connsiteY1" fmla="*/ 143219 h 2383578"/>
              <a:gd name="connsiteX2" fmla="*/ 683879 w 4193673"/>
              <a:gd name="connsiteY2" fmla="*/ 165253 h 2383578"/>
              <a:gd name="connsiteX3" fmla="*/ 672862 w 4193673"/>
              <a:gd name="connsiteY3" fmla="*/ 198304 h 2383578"/>
              <a:gd name="connsiteX4" fmla="*/ 639812 w 4193673"/>
              <a:gd name="connsiteY4" fmla="*/ 231354 h 2383578"/>
              <a:gd name="connsiteX5" fmla="*/ 595744 w 4193673"/>
              <a:gd name="connsiteY5" fmla="*/ 297456 h 2383578"/>
              <a:gd name="connsiteX6" fmla="*/ 573710 w 4193673"/>
              <a:gd name="connsiteY6" fmla="*/ 330506 h 2383578"/>
              <a:gd name="connsiteX7" fmla="*/ 507609 w 4193673"/>
              <a:gd name="connsiteY7" fmla="*/ 385591 h 2383578"/>
              <a:gd name="connsiteX8" fmla="*/ 463542 w 4193673"/>
              <a:gd name="connsiteY8" fmla="*/ 451692 h 2383578"/>
              <a:gd name="connsiteX9" fmla="*/ 441508 w 4193673"/>
              <a:gd name="connsiteY9" fmla="*/ 484742 h 2383578"/>
              <a:gd name="connsiteX10" fmla="*/ 408457 w 4193673"/>
              <a:gd name="connsiteY10" fmla="*/ 506776 h 2383578"/>
              <a:gd name="connsiteX11" fmla="*/ 375407 w 4193673"/>
              <a:gd name="connsiteY11" fmla="*/ 572877 h 2383578"/>
              <a:gd name="connsiteX12" fmla="*/ 364390 w 4193673"/>
              <a:gd name="connsiteY12" fmla="*/ 605928 h 2383578"/>
              <a:gd name="connsiteX13" fmla="*/ 320322 w 4193673"/>
              <a:gd name="connsiteY13" fmla="*/ 672029 h 2383578"/>
              <a:gd name="connsiteX14" fmla="*/ 287272 w 4193673"/>
              <a:gd name="connsiteY14" fmla="*/ 738130 h 2383578"/>
              <a:gd name="connsiteX15" fmla="*/ 265238 w 4193673"/>
              <a:gd name="connsiteY15" fmla="*/ 782198 h 2383578"/>
              <a:gd name="connsiteX16" fmla="*/ 221171 w 4193673"/>
              <a:gd name="connsiteY16" fmla="*/ 848299 h 2383578"/>
              <a:gd name="connsiteX17" fmla="*/ 210154 w 4193673"/>
              <a:gd name="connsiteY17" fmla="*/ 881350 h 2383578"/>
              <a:gd name="connsiteX18" fmla="*/ 155069 w 4193673"/>
              <a:gd name="connsiteY18" fmla="*/ 903383 h 2383578"/>
              <a:gd name="connsiteX19" fmla="*/ 122019 w 4193673"/>
              <a:gd name="connsiteY19" fmla="*/ 925417 h 2383578"/>
              <a:gd name="connsiteX20" fmla="*/ 77951 w 4193673"/>
              <a:gd name="connsiteY20" fmla="*/ 991518 h 2383578"/>
              <a:gd name="connsiteX21" fmla="*/ 33884 w 4193673"/>
              <a:gd name="connsiteY21" fmla="*/ 1112704 h 2383578"/>
              <a:gd name="connsiteX22" fmla="*/ 22867 w 4193673"/>
              <a:gd name="connsiteY22" fmla="*/ 1156771 h 2383578"/>
              <a:gd name="connsiteX23" fmla="*/ 833 w 4193673"/>
              <a:gd name="connsiteY23" fmla="*/ 1189822 h 2383578"/>
              <a:gd name="connsiteX24" fmla="*/ 11850 w 4193673"/>
              <a:gd name="connsiteY24" fmla="*/ 1344058 h 2383578"/>
              <a:gd name="connsiteX25" fmla="*/ 77951 w 4193673"/>
              <a:gd name="connsiteY25" fmla="*/ 1454227 h 2383578"/>
              <a:gd name="connsiteX26" fmla="*/ 99985 w 4193673"/>
              <a:gd name="connsiteY26" fmla="*/ 1498294 h 2383578"/>
              <a:gd name="connsiteX27" fmla="*/ 177103 w 4193673"/>
              <a:gd name="connsiteY27" fmla="*/ 1564395 h 2383578"/>
              <a:gd name="connsiteX28" fmla="*/ 221171 w 4193673"/>
              <a:gd name="connsiteY28" fmla="*/ 1575412 h 2383578"/>
              <a:gd name="connsiteX29" fmla="*/ 254221 w 4193673"/>
              <a:gd name="connsiteY29" fmla="*/ 1597446 h 2383578"/>
              <a:gd name="connsiteX30" fmla="*/ 320322 w 4193673"/>
              <a:gd name="connsiteY30" fmla="*/ 1619480 h 2383578"/>
              <a:gd name="connsiteX31" fmla="*/ 353373 w 4193673"/>
              <a:gd name="connsiteY31" fmla="*/ 1630497 h 2383578"/>
              <a:gd name="connsiteX32" fmla="*/ 430491 w 4193673"/>
              <a:gd name="connsiteY32" fmla="*/ 1641513 h 2383578"/>
              <a:gd name="connsiteX33" fmla="*/ 628795 w 4193673"/>
              <a:gd name="connsiteY33" fmla="*/ 1630497 h 2383578"/>
              <a:gd name="connsiteX34" fmla="*/ 661845 w 4193673"/>
              <a:gd name="connsiteY34" fmla="*/ 1608463 h 2383578"/>
              <a:gd name="connsiteX35" fmla="*/ 738963 w 4193673"/>
              <a:gd name="connsiteY35" fmla="*/ 1586429 h 2383578"/>
              <a:gd name="connsiteX36" fmla="*/ 805065 w 4193673"/>
              <a:gd name="connsiteY36" fmla="*/ 1553378 h 2383578"/>
              <a:gd name="connsiteX37" fmla="*/ 882183 w 4193673"/>
              <a:gd name="connsiteY37" fmla="*/ 1509311 h 2383578"/>
              <a:gd name="connsiteX38" fmla="*/ 948284 w 4193673"/>
              <a:gd name="connsiteY38" fmla="*/ 1476260 h 2383578"/>
              <a:gd name="connsiteX39" fmla="*/ 1135571 w 4193673"/>
              <a:gd name="connsiteY39" fmla="*/ 1465244 h 2383578"/>
              <a:gd name="connsiteX40" fmla="*/ 1201672 w 4193673"/>
              <a:gd name="connsiteY40" fmla="*/ 1476260 h 2383578"/>
              <a:gd name="connsiteX41" fmla="*/ 1267773 w 4193673"/>
              <a:gd name="connsiteY41" fmla="*/ 1608463 h 2383578"/>
              <a:gd name="connsiteX42" fmla="*/ 1278790 w 4193673"/>
              <a:gd name="connsiteY42" fmla="*/ 1641513 h 2383578"/>
              <a:gd name="connsiteX43" fmla="*/ 1300824 w 4193673"/>
              <a:gd name="connsiteY43" fmla="*/ 1707615 h 2383578"/>
              <a:gd name="connsiteX44" fmla="*/ 1311840 w 4193673"/>
              <a:gd name="connsiteY44" fmla="*/ 1740665 h 2383578"/>
              <a:gd name="connsiteX45" fmla="*/ 1333874 w 4193673"/>
              <a:gd name="connsiteY45" fmla="*/ 1883885 h 2383578"/>
              <a:gd name="connsiteX46" fmla="*/ 1355908 w 4193673"/>
              <a:gd name="connsiteY46" fmla="*/ 1972019 h 2383578"/>
              <a:gd name="connsiteX47" fmla="*/ 1433026 w 4193673"/>
              <a:gd name="connsiteY47" fmla="*/ 2082188 h 2383578"/>
              <a:gd name="connsiteX48" fmla="*/ 1488110 w 4193673"/>
              <a:gd name="connsiteY48" fmla="*/ 2159306 h 2383578"/>
              <a:gd name="connsiteX49" fmla="*/ 1532178 w 4193673"/>
              <a:gd name="connsiteY49" fmla="*/ 2181340 h 2383578"/>
              <a:gd name="connsiteX50" fmla="*/ 1686414 w 4193673"/>
              <a:gd name="connsiteY50" fmla="*/ 2280492 h 2383578"/>
              <a:gd name="connsiteX51" fmla="*/ 1730481 w 4193673"/>
              <a:gd name="connsiteY51" fmla="*/ 2302525 h 2383578"/>
              <a:gd name="connsiteX52" fmla="*/ 1829633 w 4193673"/>
              <a:gd name="connsiteY52" fmla="*/ 2313542 h 2383578"/>
              <a:gd name="connsiteX53" fmla="*/ 1884718 w 4193673"/>
              <a:gd name="connsiteY53" fmla="*/ 2324559 h 2383578"/>
              <a:gd name="connsiteX54" fmla="*/ 1961836 w 4193673"/>
              <a:gd name="connsiteY54" fmla="*/ 2346593 h 2383578"/>
              <a:gd name="connsiteX55" fmla="*/ 2094038 w 4193673"/>
              <a:gd name="connsiteY55" fmla="*/ 2357610 h 2383578"/>
              <a:gd name="connsiteX56" fmla="*/ 2369460 w 4193673"/>
              <a:gd name="connsiteY56" fmla="*/ 2368627 h 2383578"/>
              <a:gd name="connsiteX57" fmla="*/ 2402510 w 4193673"/>
              <a:gd name="connsiteY57" fmla="*/ 2346593 h 2383578"/>
              <a:gd name="connsiteX58" fmla="*/ 2545730 w 4193673"/>
              <a:gd name="connsiteY58" fmla="*/ 2313542 h 2383578"/>
              <a:gd name="connsiteX59" fmla="*/ 2622848 w 4193673"/>
              <a:gd name="connsiteY59" fmla="*/ 2291509 h 2383578"/>
              <a:gd name="connsiteX60" fmla="*/ 2688949 w 4193673"/>
              <a:gd name="connsiteY60" fmla="*/ 2269475 h 2383578"/>
              <a:gd name="connsiteX61" fmla="*/ 2909286 w 4193673"/>
              <a:gd name="connsiteY61" fmla="*/ 2258458 h 2383578"/>
              <a:gd name="connsiteX62" fmla="*/ 3416062 w 4193673"/>
              <a:gd name="connsiteY62" fmla="*/ 2291509 h 2383578"/>
              <a:gd name="connsiteX63" fmla="*/ 3658433 w 4193673"/>
              <a:gd name="connsiteY63" fmla="*/ 2313542 h 2383578"/>
              <a:gd name="connsiteX64" fmla="*/ 3735551 w 4193673"/>
              <a:gd name="connsiteY64" fmla="*/ 2324559 h 2383578"/>
              <a:gd name="connsiteX65" fmla="*/ 3823686 w 4193673"/>
              <a:gd name="connsiteY65" fmla="*/ 2335576 h 2383578"/>
              <a:gd name="connsiteX66" fmla="*/ 3856737 w 4193673"/>
              <a:gd name="connsiteY66" fmla="*/ 2313542 h 2383578"/>
              <a:gd name="connsiteX67" fmla="*/ 3878771 w 4193673"/>
              <a:gd name="connsiteY67" fmla="*/ 2225407 h 2383578"/>
              <a:gd name="connsiteX68" fmla="*/ 3900804 w 4193673"/>
              <a:gd name="connsiteY68" fmla="*/ 2170323 h 2383578"/>
              <a:gd name="connsiteX69" fmla="*/ 3889787 w 4193673"/>
              <a:gd name="connsiteY69" fmla="*/ 1828800 h 2383578"/>
              <a:gd name="connsiteX70" fmla="*/ 3856737 w 4193673"/>
              <a:gd name="connsiteY70" fmla="*/ 1729648 h 2383578"/>
              <a:gd name="connsiteX71" fmla="*/ 3845720 w 4193673"/>
              <a:gd name="connsiteY71" fmla="*/ 1696598 h 2383578"/>
              <a:gd name="connsiteX72" fmla="*/ 3801653 w 4193673"/>
              <a:gd name="connsiteY72" fmla="*/ 1630497 h 2383578"/>
              <a:gd name="connsiteX73" fmla="*/ 3746568 w 4193673"/>
              <a:gd name="connsiteY73" fmla="*/ 1542362 h 2383578"/>
              <a:gd name="connsiteX74" fmla="*/ 3713518 w 4193673"/>
              <a:gd name="connsiteY74" fmla="*/ 1531345 h 2383578"/>
              <a:gd name="connsiteX75" fmla="*/ 3691484 w 4193673"/>
              <a:gd name="connsiteY75" fmla="*/ 1498294 h 2383578"/>
              <a:gd name="connsiteX76" fmla="*/ 3559281 w 4193673"/>
              <a:gd name="connsiteY76" fmla="*/ 1465244 h 2383578"/>
              <a:gd name="connsiteX77" fmla="*/ 3438096 w 4193673"/>
              <a:gd name="connsiteY77" fmla="*/ 1432193 h 2383578"/>
              <a:gd name="connsiteX78" fmla="*/ 3394028 w 4193673"/>
              <a:gd name="connsiteY78" fmla="*/ 1421176 h 2383578"/>
              <a:gd name="connsiteX79" fmla="*/ 3294877 w 4193673"/>
              <a:gd name="connsiteY79" fmla="*/ 1388125 h 2383578"/>
              <a:gd name="connsiteX80" fmla="*/ 3261826 w 4193673"/>
              <a:gd name="connsiteY80" fmla="*/ 1366092 h 2383578"/>
              <a:gd name="connsiteX81" fmla="*/ 3206742 w 4193673"/>
              <a:gd name="connsiteY81" fmla="*/ 1355075 h 2383578"/>
              <a:gd name="connsiteX82" fmla="*/ 3173691 w 4193673"/>
              <a:gd name="connsiteY82" fmla="*/ 1344058 h 2383578"/>
              <a:gd name="connsiteX83" fmla="*/ 2898269 w 4193673"/>
              <a:gd name="connsiteY83" fmla="*/ 1333041 h 2383578"/>
              <a:gd name="connsiteX84" fmla="*/ 2699966 w 4193673"/>
              <a:gd name="connsiteY84" fmla="*/ 1299991 h 2383578"/>
              <a:gd name="connsiteX85" fmla="*/ 2281325 w 4193673"/>
              <a:gd name="connsiteY85" fmla="*/ 1178805 h 2383578"/>
              <a:gd name="connsiteX86" fmla="*/ 2204207 w 4193673"/>
              <a:gd name="connsiteY86" fmla="*/ 1167788 h 2383578"/>
              <a:gd name="connsiteX87" fmla="*/ 2138106 w 4193673"/>
              <a:gd name="connsiteY87" fmla="*/ 1057619 h 2383578"/>
              <a:gd name="connsiteX88" fmla="*/ 2116072 w 4193673"/>
              <a:gd name="connsiteY88" fmla="*/ 991518 h 2383578"/>
              <a:gd name="connsiteX89" fmla="*/ 2149122 w 4193673"/>
              <a:gd name="connsiteY89" fmla="*/ 727113 h 2383578"/>
              <a:gd name="connsiteX90" fmla="*/ 2193190 w 4193673"/>
              <a:gd name="connsiteY90" fmla="*/ 694063 h 2383578"/>
              <a:gd name="connsiteX91" fmla="*/ 2259291 w 4193673"/>
              <a:gd name="connsiteY91" fmla="*/ 627962 h 2383578"/>
              <a:gd name="connsiteX92" fmla="*/ 2303359 w 4193673"/>
              <a:gd name="connsiteY92" fmla="*/ 539827 h 2383578"/>
              <a:gd name="connsiteX93" fmla="*/ 4193489 w 4193673"/>
              <a:gd name="connsiteY93" fmla="*/ 878176 h 2383578"/>
              <a:gd name="connsiteX94" fmla="*/ 2325392 w 4193673"/>
              <a:gd name="connsiteY94" fmla="*/ 253388 h 2383578"/>
              <a:gd name="connsiteX95" fmla="*/ 2292342 w 4193673"/>
              <a:gd name="connsiteY95" fmla="*/ 220338 h 2383578"/>
              <a:gd name="connsiteX96" fmla="*/ 2270308 w 4193673"/>
              <a:gd name="connsiteY96" fmla="*/ 187287 h 2383578"/>
              <a:gd name="connsiteX97" fmla="*/ 2204207 w 4193673"/>
              <a:gd name="connsiteY97" fmla="*/ 154236 h 2383578"/>
              <a:gd name="connsiteX98" fmla="*/ 2138106 w 4193673"/>
              <a:gd name="connsiteY98" fmla="*/ 99152 h 2383578"/>
              <a:gd name="connsiteX99" fmla="*/ 2027937 w 4193673"/>
              <a:gd name="connsiteY99" fmla="*/ 55085 h 2383578"/>
              <a:gd name="connsiteX100" fmla="*/ 1939802 w 4193673"/>
              <a:gd name="connsiteY100" fmla="*/ 22034 h 2383578"/>
              <a:gd name="connsiteX101" fmla="*/ 1895734 w 4193673"/>
              <a:gd name="connsiteY101" fmla="*/ 11017 h 2383578"/>
              <a:gd name="connsiteX102" fmla="*/ 1697431 w 4193673"/>
              <a:gd name="connsiteY102" fmla="*/ 0 h 2383578"/>
              <a:gd name="connsiteX103" fmla="*/ 849132 w 4193673"/>
              <a:gd name="connsiteY103" fmla="*/ 11017 h 2383578"/>
              <a:gd name="connsiteX104" fmla="*/ 816081 w 4193673"/>
              <a:gd name="connsiteY104" fmla="*/ 33051 h 2383578"/>
              <a:gd name="connsiteX105" fmla="*/ 772014 w 4193673"/>
              <a:gd name="connsiteY105" fmla="*/ 66101 h 2383578"/>
              <a:gd name="connsiteX106" fmla="*/ 760997 w 4193673"/>
              <a:gd name="connsiteY106" fmla="*/ 88135 h 2383578"/>
              <a:gd name="connsiteX0" fmla="*/ 760997 w 4297109"/>
              <a:gd name="connsiteY0" fmla="*/ 88135 h 2383578"/>
              <a:gd name="connsiteX1" fmla="*/ 716930 w 4297109"/>
              <a:gd name="connsiteY1" fmla="*/ 143219 h 2383578"/>
              <a:gd name="connsiteX2" fmla="*/ 683879 w 4297109"/>
              <a:gd name="connsiteY2" fmla="*/ 165253 h 2383578"/>
              <a:gd name="connsiteX3" fmla="*/ 672862 w 4297109"/>
              <a:gd name="connsiteY3" fmla="*/ 198304 h 2383578"/>
              <a:gd name="connsiteX4" fmla="*/ 639812 w 4297109"/>
              <a:gd name="connsiteY4" fmla="*/ 231354 h 2383578"/>
              <a:gd name="connsiteX5" fmla="*/ 595744 w 4297109"/>
              <a:gd name="connsiteY5" fmla="*/ 297456 h 2383578"/>
              <a:gd name="connsiteX6" fmla="*/ 573710 w 4297109"/>
              <a:gd name="connsiteY6" fmla="*/ 330506 h 2383578"/>
              <a:gd name="connsiteX7" fmla="*/ 507609 w 4297109"/>
              <a:gd name="connsiteY7" fmla="*/ 385591 h 2383578"/>
              <a:gd name="connsiteX8" fmla="*/ 463542 w 4297109"/>
              <a:gd name="connsiteY8" fmla="*/ 451692 h 2383578"/>
              <a:gd name="connsiteX9" fmla="*/ 441508 w 4297109"/>
              <a:gd name="connsiteY9" fmla="*/ 484742 h 2383578"/>
              <a:gd name="connsiteX10" fmla="*/ 408457 w 4297109"/>
              <a:gd name="connsiteY10" fmla="*/ 506776 h 2383578"/>
              <a:gd name="connsiteX11" fmla="*/ 375407 w 4297109"/>
              <a:gd name="connsiteY11" fmla="*/ 572877 h 2383578"/>
              <a:gd name="connsiteX12" fmla="*/ 364390 w 4297109"/>
              <a:gd name="connsiteY12" fmla="*/ 605928 h 2383578"/>
              <a:gd name="connsiteX13" fmla="*/ 320322 w 4297109"/>
              <a:gd name="connsiteY13" fmla="*/ 672029 h 2383578"/>
              <a:gd name="connsiteX14" fmla="*/ 287272 w 4297109"/>
              <a:gd name="connsiteY14" fmla="*/ 738130 h 2383578"/>
              <a:gd name="connsiteX15" fmla="*/ 265238 w 4297109"/>
              <a:gd name="connsiteY15" fmla="*/ 782198 h 2383578"/>
              <a:gd name="connsiteX16" fmla="*/ 221171 w 4297109"/>
              <a:gd name="connsiteY16" fmla="*/ 848299 h 2383578"/>
              <a:gd name="connsiteX17" fmla="*/ 210154 w 4297109"/>
              <a:gd name="connsiteY17" fmla="*/ 881350 h 2383578"/>
              <a:gd name="connsiteX18" fmla="*/ 155069 w 4297109"/>
              <a:gd name="connsiteY18" fmla="*/ 903383 h 2383578"/>
              <a:gd name="connsiteX19" fmla="*/ 122019 w 4297109"/>
              <a:gd name="connsiteY19" fmla="*/ 925417 h 2383578"/>
              <a:gd name="connsiteX20" fmla="*/ 77951 w 4297109"/>
              <a:gd name="connsiteY20" fmla="*/ 991518 h 2383578"/>
              <a:gd name="connsiteX21" fmla="*/ 33884 w 4297109"/>
              <a:gd name="connsiteY21" fmla="*/ 1112704 h 2383578"/>
              <a:gd name="connsiteX22" fmla="*/ 22867 w 4297109"/>
              <a:gd name="connsiteY22" fmla="*/ 1156771 h 2383578"/>
              <a:gd name="connsiteX23" fmla="*/ 833 w 4297109"/>
              <a:gd name="connsiteY23" fmla="*/ 1189822 h 2383578"/>
              <a:gd name="connsiteX24" fmla="*/ 11850 w 4297109"/>
              <a:gd name="connsiteY24" fmla="*/ 1344058 h 2383578"/>
              <a:gd name="connsiteX25" fmla="*/ 77951 w 4297109"/>
              <a:gd name="connsiteY25" fmla="*/ 1454227 h 2383578"/>
              <a:gd name="connsiteX26" fmla="*/ 99985 w 4297109"/>
              <a:gd name="connsiteY26" fmla="*/ 1498294 h 2383578"/>
              <a:gd name="connsiteX27" fmla="*/ 177103 w 4297109"/>
              <a:gd name="connsiteY27" fmla="*/ 1564395 h 2383578"/>
              <a:gd name="connsiteX28" fmla="*/ 221171 w 4297109"/>
              <a:gd name="connsiteY28" fmla="*/ 1575412 h 2383578"/>
              <a:gd name="connsiteX29" fmla="*/ 254221 w 4297109"/>
              <a:gd name="connsiteY29" fmla="*/ 1597446 h 2383578"/>
              <a:gd name="connsiteX30" fmla="*/ 320322 w 4297109"/>
              <a:gd name="connsiteY30" fmla="*/ 1619480 h 2383578"/>
              <a:gd name="connsiteX31" fmla="*/ 353373 w 4297109"/>
              <a:gd name="connsiteY31" fmla="*/ 1630497 h 2383578"/>
              <a:gd name="connsiteX32" fmla="*/ 430491 w 4297109"/>
              <a:gd name="connsiteY32" fmla="*/ 1641513 h 2383578"/>
              <a:gd name="connsiteX33" fmla="*/ 628795 w 4297109"/>
              <a:gd name="connsiteY33" fmla="*/ 1630497 h 2383578"/>
              <a:gd name="connsiteX34" fmla="*/ 661845 w 4297109"/>
              <a:gd name="connsiteY34" fmla="*/ 1608463 h 2383578"/>
              <a:gd name="connsiteX35" fmla="*/ 738963 w 4297109"/>
              <a:gd name="connsiteY35" fmla="*/ 1586429 h 2383578"/>
              <a:gd name="connsiteX36" fmla="*/ 805065 w 4297109"/>
              <a:gd name="connsiteY36" fmla="*/ 1553378 h 2383578"/>
              <a:gd name="connsiteX37" fmla="*/ 882183 w 4297109"/>
              <a:gd name="connsiteY37" fmla="*/ 1509311 h 2383578"/>
              <a:gd name="connsiteX38" fmla="*/ 948284 w 4297109"/>
              <a:gd name="connsiteY38" fmla="*/ 1476260 h 2383578"/>
              <a:gd name="connsiteX39" fmla="*/ 1135571 w 4297109"/>
              <a:gd name="connsiteY39" fmla="*/ 1465244 h 2383578"/>
              <a:gd name="connsiteX40" fmla="*/ 1201672 w 4297109"/>
              <a:gd name="connsiteY40" fmla="*/ 1476260 h 2383578"/>
              <a:gd name="connsiteX41" fmla="*/ 1267773 w 4297109"/>
              <a:gd name="connsiteY41" fmla="*/ 1608463 h 2383578"/>
              <a:gd name="connsiteX42" fmla="*/ 1278790 w 4297109"/>
              <a:gd name="connsiteY42" fmla="*/ 1641513 h 2383578"/>
              <a:gd name="connsiteX43" fmla="*/ 1300824 w 4297109"/>
              <a:gd name="connsiteY43" fmla="*/ 1707615 h 2383578"/>
              <a:gd name="connsiteX44" fmla="*/ 1311840 w 4297109"/>
              <a:gd name="connsiteY44" fmla="*/ 1740665 h 2383578"/>
              <a:gd name="connsiteX45" fmla="*/ 1333874 w 4297109"/>
              <a:gd name="connsiteY45" fmla="*/ 1883885 h 2383578"/>
              <a:gd name="connsiteX46" fmla="*/ 1355908 w 4297109"/>
              <a:gd name="connsiteY46" fmla="*/ 1972019 h 2383578"/>
              <a:gd name="connsiteX47" fmla="*/ 1433026 w 4297109"/>
              <a:gd name="connsiteY47" fmla="*/ 2082188 h 2383578"/>
              <a:gd name="connsiteX48" fmla="*/ 1488110 w 4297109"/>
              <a:gd name="connsiteY48" fmla="*/ 2159306 h 2383578"/>
              <a:gd name="connsiteX49" fmla="*/ 1532178 w 4297109"/>
              <a:gd name="connsiteY49" fmla="*/ 2181340 h 2383578"/>
              <a:gd name="connsiteX50" fmla="*/ 1686414 w 4297109"/>
              <a:gd name="connsiteY50" fmla="*/ 2280492 h 2383578"/>
              <a:gd name="connsiteX51" fmla="*/ 1730481 w 4297109"/>
              <a:gd name="connsiteY51" fmla="*/ 2302525 h 2383578"/>
              <a:gd name="connsiteX52" fmla="*/ 1829633 w 4297109"/>
              <a:gd name="connsiteY52" fmla="*/ 2313542 h 2383578"/>
              <a:gd name="connsiteX53" fmla="*/ 1884718 w 4297109"/>
              <a:gd name="connsiteY53" fmla="*/ 2324559 h 2383578"/>
              <a:gd name="connsiteX54" fmla="*/ 1961836 w 4297109"/>
              <a:gd name="connsiteY54" fmla="*/ 2346593 h 2383578"/>
              <a:gd name="connsiteX55" fmla="*/ 2094038 w 4297109"/>
              <a:gd name="connsiteY55" fmla="*/ 2357610 h 2383578"/>
              <a:gd name="connsiteX56" fmla="*/ 2369460 w 4297109"/>
              <a:gd name="connsiteY56" fmla="*/ 2368627 h 2383578"/>
              <a:gd name="connsiteX57" fmla="*/ 2402510 w 4297109"/>
              <a:gd name="connsiteY57" fmla="*/ 2346593 h 2383578"/>
              <a:gd name="connsiteX58" fmla="*/ 2545730 w 4297109"/>
              <a:gd name="connsiteY58" fmla="*/ 2313542 h 2383578"/>
              <a:gd name="connsiteX59" fmla="*/ 2622848 w 4297109"/>
              <a:gd name="connsiteY59" fmla="*/ 2291509 h 2383578"/>
              <a:gd name="connsiteX60" fmla="*/ 2688949 w 4297109"/>
              <a:gd name="connsiteY60" fmla="*/ 2269475 h 2383578"/>
              <a:gd name="connsiteX61" fmla="*/ 2909286 w 4297109"/>
              <a:gd name="connsiteY61" fmla="*/ 2258458 h 2383578"/>
              <a:gd name="connsiteX62" fmla="*/ 3416062 w 4297109"/>
              <a:gd name="connsiteY62" fmla="*/ 2291509 h 2383578"/>
              <a:gd name="connsiteX63" fmla="*/ 3658433 w 4297109"/>
              <a:gd name="connsiteY63" fmla="*/ 2313542 h 2383578"/>
              <a:gd name="connsiteX64" fmla="*/ 3735551 w 4297109"/>
              <a:gd name="connsiteY64" fmla="*/ 2324559 h 2383578"/>
              <a:gd name="connsiteX65" fmla="*/ 3823686 w 4297109"/>
              <a:gd name="connsiteY65" fmla="*/ 2335576 h 2383578"/>
              <a:gd name="connsiteX66" fmla="*/ 3856737 w 4297109"/>
              <a:gd name="connsiteY66" fmla="*/ 2313542 h 2383578"/>
              <a:gd name="connsiteX67" fmla="*/ 3878771 w 4297109"/>
              <a:gd name="connsiteY67" fmla="*/ 2225407 h 2383578"/>
              <a:gd name="connsiteX68" fmla="*/ 3900804 w 4297109"/>
              <a:gd name="connsiteY68" fmla="*/ 2170323 h 2383578"/>
              <a:gd name="connsiteX69" fmla="*/ 3889787 w 4297109"/>
              <a:gd name="connsiteY69" fmla="*/ 1828800 h 2383578"/>
              <a:gd name="connsiteX70" fmla="*/ 3856737 w 4297109"/>
              <a:gd name="connsiteY70" fmla="*/ 1729648 h 2383578"/>
              <a:gd name="connsiteX71" fmla="*/ 3845720 w 4297109"/>
              <a:gd name="connsiteY71" fmla="*/ 1696598 h 2383578"/>
              <a:gd name="connsiteX72" fmla="*/ 3801653 w 4297109"/>
              <a:gd name="connsiteY72" fmla="*/ 1630497 h 2383578"/>
              <a:gd name="connsiteX73" fmla="*/ 3746568 w 4297109"/>
              <a:gd name="connsiteY73" fmla="*/ 1542362 h 2383578"/>
              <a:gd name="connsiteX74" fmla="*/ 3713518 w 4297109"/>
              <a:gd name="connsiteY74" fmla="*/ 1531345 h 2383578"/>
              <a:gd name="connsiteX75" fmla="*/ 3691484 w 4297109"/>
              <a:gd name="connsiteY75" fmla="*/ 1498294 h 2383578"/>
              <a:gd name="connsiteX76" fmla="*/ 3559281 w 4297109"/>
              <a:gd name="connsiteY76" fmla="*/ 1465244 h 2383578"/>
              <a:gd name="connsiteX77" fmla="*/ 3438096 w 4297109"/>
              <a:gd name="connsiteY77" fmla="*/ 1432193 h 2383578"/>
              <a:gd name="connsiteX78" fmla="*/ 3394028 w 4297109"/>
              <a:gd name="connsiteY78" fmla="*/ 1421176 h 2383578"/>
              <a:gd name="connsiteX79" fmla="*/ 3294877 w 4297109"/>
              <a:gd name="connsiteY79" fmla="*/ 1388125 h 2383578"/>
              <a:gd name="connsiteX80" fmla="*/ 3261826 w 4297109"/>
              <a:gd name="connsiteY80" fmla="*/ 1366092 h 2383578"/>
              <a:gd name="connsiteX81" fmla="*/ 3206742 w 4297109"/>
              <a:gd name="connsiteY81" fmla="*/ 1355075 h 2383578"/>
              <a:gd name="connsiteX82" fmla="*/ 3173691 w 4297109"/>
              <a:gd name="connsiteY82" fmla="*/ 1344058 h 2383578"/>
              <a:gd name="connsiteX83" fmla="*/ 2898269 w 4297109"/>
              <a:gd name="connsiteY83" fmla="*/ 1333041 h 2383578"/>
              <a:gd name="connsiteX84" fmla="*/ 2699966 w 4297109"/>
              <a:gd name="connsiteY84" fmla="*/ 1299991 h 2383578"/>
              <a:gd name="connsiteX85" fmla="*/ 2281325 w 4297109"/>
              <a:gd name="connsiteY85" fmla="*/ 1178805 h 2383578"/>
              <a:gd name="connsiteX86" fmla="*/ 2204207 w 4297109"/>
              <a:gd name="connsiteY86" fmla="*/ 1167788 h 2383578"/>
              <a:gd name="connsiteX87" fmla="*/ 2138106 w 4297109"/>
              <a:gd name="connsiteY87" fmla="*/ 1057619 h 2383578"/>
              <a:gd name="connsiteX88" fmla="*/ 2116072 w 4297109"/>
              <a:gd name="connsiteY88" fmla="*/ 991518 h 2383578"/>
              <a:gd name="connsiteX89" fmla="*/ 2149122 w 4297109"/>
              <a:gd name="connsiteY89" fmla="*/ 727113 h 2383578"/>
              <a:gd name="connsiteX90" fmla="*/ 2193190 w 4297109"/>
              <a:gd name="connsiteY90" fmla="*/ 694063 h 2383578"/>
              <a:gd name="connsiteX91" fmla="*/ 2259291 w 4297109"/>
              <a:gd name="connsiteY91" fmla="*/ 627962 h 2383578"/>
              <a:gd name="connsiteX92" fmla="*/ 2303359 w 4297109"/>
              <a:gd name="connsiteY92" fmla="*/ 539827 h 2383578"/>
              <a:gd name="connsiteX93" fmla="*/ 4193489 w 4297109"/>
              <a:gd name="connsiteY93" fmla="*/ 878176 h 2383578"/>
              <a:gd name="connsiteX94" fmla="*/ 2325392 w 4297109"/>
              <a:gd name="connsiteY94" fmla="*/ 253388 h 2383578"/>
              <a:gd name="connsiteX95" fmla="*/ 2292342 w 4297109"/>
              <a:gd name="connsiteY95" fmla="*/ 220338 h 2383578"/>
              <a:gd name="connsiteX96" fmla="*/ 4297071 w 4297109"/>
              <a:gd name="connsiteY96" fmla="*/ 20592 h 2383578"/>
              <a:gd name="connsiteX97" fmla="*/ 2204207 w 4297109"/>
              <a:gd name="connsiteY97" fmla="*/ 154236 h 2383578"/>
              <a:gd name="connsiteX98" fmla="*/ 2138106 w 4297109"/>
              <a:gd name="connsiteY98" fmla="*/ 99152 h 2383578"/>
              <a:gd name="connsiteX99" fmla="*/ 2027937 w 4297109"/>
              <a:gd name="connsiteY99" fmla="*/ 55085 h 2383578"/>
              <a:gd name="connsiteX100" fmla="*/ 1939802 w 4297109"/>
              <a:gd name="connsiteY100" fmla="*/ 22034 h 2383578"/>
              <a:gd name="connsiteX101" fmla="*/ 1895734 w 4297109"/>
              <a:gd name="connsiteY101" fmla="*/ 11017 h 2383578"/>
              <a:gd name="connsiteX102" fmla="*/ 1697431 w 4297109"/>
              <a:gd name="connsiteY102" fmla="*/ 0 h 2383578"/>
              <a:gd name="connsiteX103" fmla="*/ 849132 w 4297109"/>
              <a:gd name="connsiteY103" fmla="*/ 11017 h 2383578"/>
              <a:gd name="connsiteX104" fmla="*/ 816081 w 4297109"/>
              <a:gd name="connsiteY104" fmla="*/ 33051 h 2383578"/>
              <a:gd name="connsiteX105" fmla="*/ 772014 w 4297109"/>
              <a:gd name="connsiteY105" fmla="*/ 66101 h 2383578"/>
              <a:gd name="connsiteX106" fmla="*/ 760997 w 4297109"/>
              <a:gd name="connsiteY106" fmla="*/ 88135 h 2383578"/>
              <a:gd name="connsiteX0" fmla="*/ 760997 w 4297224"/>
              <a:gd name="connsiteY0" fmla="*/ 88135 h 2383578"/>
              <a:gd name="connsiteX1" fmla="*/ 716930 w 4297224"/>
              <a:gd name="connsiteY1" fmla="*/ 143219 h 2383578"/>
              <a:gd name="connsiteX2" fmla="*/ 683879 w 4297224"/>
              <a:gd name="connsiteY2" fmla="*/ 165253 h 2383578"/>
              <a:gd name="connsiteX3" fmla="*/ 672862 w 4297224"/>
              <a:gd name="connsiteY3" fmla="*/ 198304 h 2383578"/>
              <a:gd name="connsiteX4" fmla="*/ 639812 w 4297224"/>
              <a:gd name="connsiteY4" fmla="*/ 231354 h 2383578"/>
              <a:gd name="connsiteX5" fmla="*/ 595744 w 4297224"/>
              <a:gd name="connsiteY5" fmla="*/ 297456 h 2383578"/>
              <a:gd name="connsiteX6" fmla="*/ 573710 w 4297224"/>
              <a:gd name="connsiteY6" fmla="*/ 330506 h 2383578"/>
              <a:gd name="connsiteX7" fmla="*/ 507609 w 4297224"/>
              <a:gd name="connsiteY7" fmla="*/ 385591 h 2383578"/>
              <a:gd name="connsiteX8" fmla="*/ 463542 w 4297224"/>
              <a:gd name="connsiteY8" fmla="*/ 451692 h 2383578"/>
              <a:gd name="connsiteX9" fmla="*/ 441508 w 4297224"/>
              <a:gd name="connsiteY9" fmla="*/ 484742 h 2383578"/>
              <a:gd name="connsiteX10" fmla="*/ 408457 w 4297224"/>
              <a:gd name="connsiteY10" fmla="*/ 506776 h 2383578"/>
              <a:gd name="connsiteX11" fmla="*/ 375407 w 4297224"/>
              <a:gd name="connsiteY11" fmla="*/ 572877 h 2383578"/>
              <a:gd name="connsiteX12" fmla="*/ 364390 w 4297224"/>
              <a:gd name="connsiteY12" fmla="*/ 605928 h 2383578"/>
              <a:gd name="connsiteX13" fmla="*/ 320322 w 4297224"/>
              <a:gd name="connsiteY13" fmla="*/ 672029 h 2383578"/>
              <a:gd name="connsiteX14" fmla="*/ 287272 w 4297224"/>
              <a:gd name="connsiteY14" fmla="*/ 738130 h 2383578"/>
              <a:gd name="connsiteX15" fmla="*/ 265238 w 4297224"/>
              <a:gd name="connsiteY15" fmla="*/ 782198 h 2383578"/>
              <a:gd name="connsiteX16" fmla="*/ 221171 w 4297224"/>
              <a:gd name="connsiteY16" fmla="*/ 848299 h 2383578"/>
              <a:gd name="connsiteX17" fmla="*/ 210154 w 4297224"/>
              <a:gd name="connsiteY17" fmla="*/ 881350 h 2383578"/>
              <a:gd name="connsiteX18" fmla="*/ 155069 w 4297224"/>
              <a:gd name="connsiteY18" fmla="*/ 903383 h 2383578"/>
              <a:gd name="connsiteX19" fmla="*/ 122019 w 4297224"/>
              <a:gd name="connsiteY19" fmla="*/ 925417 h 2383578"/>
              <a:gd name="connsiteX20" fmla="*/ 77951 w 4297224"/>
              <a:gd name="connsiteY20" fmla="*/ 991518 h 2383578"/>
              <a:gd name="connsiteX21" fmla="*/ 33884 w 4297224"/>
              <a:gd name="connsiteY21" fmla="*/ 1112704 h 2383578"/>
              <a:gd name="connsiteX22" fmla="*/ 22867 w 4297224"/>
              <a:gd name="connsiteY22" fmla="*/ 1156771 h 2383578"/>
              <a:gd name="connsiteX23" fmla="*/ 833 w 4297224"/>
              <a:gd name="connsiteY23" fmla="*/ 1189822 h 2383578"/>
              <a:gd name="connsiteX24" fmla="*/ 11850 w 4297224"/>
              <a:gd name="connsiteY24" fmla="*/ 1344058 h 2383578"/>
              <a:gd name="connsiteX25" fmla="*/ 77951 w 4297224"/>
              <a:gd name="connsiteY25" fmla="*/ 1454227 h 2383578"/>
              <a:gd name="connsiteX26" fmla="*/ 99985 w 4297224"/>
              <a:gd name="connsiteY26" fmla="*/ 1498294 h 2383578"/>
              <a:gd name="connsiteX27" fmla="*/ 177103 w 4297224"/>
              <a:gd name="connsiteY27" fmla="*/ 1564395 h 2383578"/>
              <a:gd name="connsiteX28" fmla="*/ 221171 w 4297224"/>
              <a:gd name="connsiteY28" fmla="*/ 1575412 h 2383578"/>
              <a:gd name="connsiteX29" fmla="*/ 254221 w 4297224"/>
              <a:gd name="connsiteY29" fmla="*/ 1597446 h 2383578"/>
              <a:gd name="connsiteX30" fmla="*/ 320322 w 4297224"/>
              <a:gd name="connsiteY30" fmla="*/ 1619480 h 2383578"/>
              <a:gd name="connsiteX31" fmla="*/ 353373 w 4297224"/>
              <a:gd name="connsiteY31" fmla="*/ 1630497 h 2383578"/>
              <a:gd name="connsiteX32" fmla="*/ 430491 w 4297224"/>
              <a:gd name="connsiteY32" fmla="*/ 1641513 h 2383578"/>
              <a:gd name="connsiteX33" fmla="*/ 628795 w 4297224"/>
              <a:gd name="connsiteY33" fmla="*/ 1630497 h 2383578"/>
              <a:gd name="connsiteX34" fmla="*/ 661845 w 4297224"/>
              <a:gd name="connsiteY34" fmla="*/ 1608463 h 2383578"/>
              <a:gd name="connsiteX35" fmla="*/ 738963 w 4297224"/>
              <a:gd name="connsiteY35" fmla="*/ 1586429 h 2383578"/>
              <a:gd name="connsiteX36" fmla="*/ 805065 w 4297224"/>
              <a:gd name="connsiteY36" fmla="*/ 1553378 h 2383578"/>
              <a:gd name="connsiteX37" fmla="*/ 882183 w 4297224"/>
              <a:gd name="connsiteY37" fmla="*/ 1509311 h 2383578"/>
              <a:gd name="connsiteX38" fmla="*/ 948284 w 4297224"/>
              <a:gd name="connsiteY38" fmla="*/ 1476260 h 2383578"/>
              <a:gd name="connsiteX39" fmla="*/ 1135571 w 4297224"/>
              <a:gd name="connsiteY39" fmla="*/ 1465244 h 2383578"/>
              <a:gd name="connsiteX40" fmla="*/ 1201672 w 4297224"/>
              <a:gd name="connsiteY40" fmla="*/ 1476260 h 2383578"/>
              <a:gd name="connsiteX41" fmla="*/ 1267773 w 4297224"/>
              <a:gd name="connsiteY41" fmla="*/ 1608463 h 2383578"/>
              <a:gd name="connsiteX42" fmla="*/ 1278790 w 4297224"/>
              <a:gd name="connsiteY42" fmla="*/ 1641513 h 2383578"/>
              <a:gd name="connsiteX43" fmla="*/ 1300824 w 4297224"/>
              <a:gd name="connsiteY43" fmla="*/ 1707615 h 2383578"/>
              <a:gd name="connsiteX44" fmla="*/ 1311840 w 4297224"/>
              <a:gd name="connsiteY44" fmla="*/ 1740665 h 2383578"/>
              <a:gd name="connsiteX45" fmla="*/ 1333874 w 4297224"/>
              <a:gd name="connsiteY45" fmla="*/ 1883885 h 2383578"/>
              <a:gd name="connsiteX46" fmla="*/ 1355908 w 4297224"/>
              <a:gd name="connsiteY46" fmla="*/ 1972019 h 2383578"/>
              <a:gd name="connsiteX47" fmla="*/ 1433026 w 4297224"/>
              <a:gd name="connsiteY47" fmla="*/ 2082188 h 2383578"/>
              <a:gd name="connsiteX48" fmla="*/ 1488110 w 4297224"/>
              <a:gd name="connsiteY48" fmla="*/ 2159306 h 2383578"/>
              <a:gd name="connsiteX49" fmla="*/ 1532178 w 4297224"/>
              <a:gd name="connsiteY49" fmla="*/ 2181340 h 2383578"/>
              <a:gd name="connsiteX50" fmla="*/ 1686414 w 4297224"/>
              <a:gd name="connsiteY50" fmla="*/ 2280492 h 2383578"/>
              <a:gd name="connsiteX51" fmla="*/ 1730481 w 4297224"/>
              <a:gd name="connsiteY51" fmla="*/ 2302525 h 2383578"/>
              <a:gd name="connsiteX52" fmla="*/ 1829633 w 4297224"/>
              <a:gd name="connsiteY52" fmla="*/ 2313542 h 2383578"/>
              <a:gd name="connsiteX53" fmla="*/ 1884718 w 4297224"/>
              <a:gd name="connsiteY53" fmla="*/ 2324559 h 2383578"/>
              <a:gd name="connsiteX54" fmla="*/ 1961836 w 4297224"/>
              <a:gd name="connsiteY54" fmla="*/ 2346593 h 2383578"/>
              <a:gd name="connsiteX55" fmla="*/ 2094038 w 4297224"/>
              <a:gd name="connsiteY55" fmla="*/ 2357610 h 2383578"/>
              <a:gd name="connsiteX56" fmla="*/ 2369460 w 4297224"/>
              <a:gd name="connsiteY56" fmla="*/ 2368627 h 2383578"/>
              <a:gd name="connsiteX57" fmla="*/ 2402510 w 4297224"/>
              <a:gd name="connsiteY57" fmla="*/ 2346593 h 2383578"/>
              <a:gd name="connsiteX58" fmla="*/ 2545730 w 4297224"/>
              <a:gd name="connsiteY58" fmla="*/ 2313542 h 2383578"/>
              <a:gd name="connsiteX59" fmla="*/ 2622848 w 4297224"/>
              <a:gd name="connsiteY59" fmla="*/ 2291509 h 2383578"/>
              <a:gd name="connsiteX60" fmla="*/ 2688949 w 4297224"/>
              <a:gd name="connsiteY60" fmla="*/ 2269475 h 2383578"/>
              <a:gd name="connsiteX61" fmla="*/ 2909286 w 4297224"/>
              <a:gd name="connsiteY61" fmla="*/ 2258458 h 2383578"/>
              <a:gd name="connsiteX62" fmla="*/ 3416062 w 4297224"/>
              <a:gd name="connsiteY62" fmla="*/ 2291509 h 2383578"/>
              <a:gd name="connsiteX63" fmla="*/ 3658433 w 4297224"/>
              <a:gd name="connsiteY63" fmla="*/ 2313542 h 2383578"/>
              <a:gd name="connsiteX64" fmla="*/ 3735551 w 4297224"/>
              <a:gd name="connsiteY64" fmla="*/ 2324559 h 2383578"/>
              <a:gd name="connsiteX65" fmla="*/ 3823686 w 4297224"/>
              <a:gd name="connsiteY65" fmla="*/ 2335576 h 2383578"/>
              <a:gd name="connsiteX66" fmla="*/ 3856737 w 4297224"/>
              <a:gd name="connsiteY66" fmla="*/ 2313542 h 2383578"/>
              <a:gd name="connsiteX67" fmla="*/ 3878771 w 4297224"/>
              <a:gd name="connsiteY67" fmla="*/ 2225407 h 2383578"/>
              <a:gd name="connsiteX68" fmla="*/ 3900804 w 4297224"/>
              <a:gd name="connsiteY68" fmla="*/ 2170323 h 2383578"/>
              <a:gd name="connsiteX69" fmla="*/ 3889787 w 4297224"/>
              <a:gd name="connsiteY69" fmla="*/ 1828800 h 2383578"/>
              <a:gd name="connsiteX70" fmla="*/ 3856737 w 4297224"/>
              <a:gd name="connsiteY70" fmla="*/ 1729648 h 2383578"/>
              <a:gd name="connsiteX71" fmla="*/ 3845720 w 4297224"/>
              <a:gd name="connsiteY71" fmla="*/ 1696598 h 2383578"/>
              <a:gd name="connsiteX72" fmla="*/ 3801653 w 4297224"/>
              <a:gd name="connsiteY72" fmla="*/ 1630497 h 2383578"/>
              <a:gd name="connsiteX73" fmla="*/ 3746568 w 4297224"/>
              <a:gd name="connsiteY73" fmla="*/ 1542362 h 2383578"/>
              <a:gd name="connsiteX74" fmla="*/ 3713518 w 4297224"/>
              <a:gd name="connsiteY74" fmla="*/ 1531345 h 2383578"/>
              <a:gd name="connsiteX75" fmla="*/ 3691484 w 4297224"/>
              <a:gd name="connsiteY75" fmla="*/ 1498294 h 2383578"/>
              <a:gd name="connsiteX76" fmla="*/ 3559281 w 4297224"/>
              <a:gd name="connsiteY76" fmla="*/ 1465244 h 2383578"/>
              <a:gd name="connsiteX77" fmla="*/ 3438096 w 4297224"/>
              <a:gd name="connsiteY77" fmla="*/ 1432193 h 2383578"/>
              <a:gd name="connsiteX78" fmla="*/ 3394028 w 4297224"/>
              <a:gd name="connsiteY78" fmla="*/ 1421176 h 2383578"/>
              <a:gd name="connsiteX79" fmla="*/ 3294877 w 4297224"/>
              <a:gd name="connsiteY79" fmla="*/ 1388125 h 2383578"/>
              <a:gd name="connsiteX80" fmla="*/ 3261826 w 4297224"/>
              <a:gd name="connsiteY80" fmla="*/ 1366092 h 2383578"/>
              <a:gd name="connsiteX81" fmla="*/ 3206742 w 4297224"/>
              <a:gd name="connsiteY81" fmla="*/ 1355075 h 2383578"/>
              <a:gd name="connsiteX82" fmla="*/ 3173691 w 4297224"/>
              <a:gd name="connsiteY82" fmla="*/ 1344058 h 2383578"/>
              <a:gd name="connsiteX83" fmla="*/ 2898269 w 4297224"/>
              <a:gd name="connsiteY83" fmla="*/ 1333041 h 2383578"/>
              <a:gd name="connsiteX84" fmla="*/ 2699966 w 4297224"/>
              <a:gd name="connsiteY84" fmla="*/ 1299991 h 2383578"/>
              <a:gd name="connsiteX85" fmla="*/ 2281325 w 4297224"/>
              <a:gd name="connsiteY85" fmla="*/ 1178805 h 2383578"/>
              <a:gd name="connsiteX86" fmla="*/ 2204207 w 4297224"/>
              <a:gd name="connsiteY86" fmla="*/ 1167788 h 2383578"/>
              <a:gd name="connsiteX87" fmla="*/ 2138106 w 4297224"/>
              <a:gd name="connsiteY87" fmla="*/ 1057619 h 2383578"/>
              <a:gd name="connsiteX88" fmla="*/ 2116072 w 4297224"/>
              <a:gd name="connsiteY88" fmla="*/ 991518 h 2383578"/>
              <a:gd name="connsiteX89" fmla="*/ 2149122 w 4297224"/>
              <a:gd name="connsiteY89" fmla="*/ 727113 h 2383578"/>
              <a:gd name="connsiteX90" fmla="*/ 2193190 w 4297224"/>
              <a:gd name="connsiteY90" fmla="*/ 694063 h 2383578"/>
              <a:gd name="connsiteX91" fmla="*/ 2259291 w 4297224"/>
              <a:gd name="connsiteY91" fmla="*/ 627962 h 2383578"/>
              <a:gd name="connsiteX92" fmla="*/ 2303359 w 4297224"/>
              <a:gd name="connsiteY92" fmla="*/ 539827 h 2383578"/>
              <a:gd name="connsiteX93" fmla="*/ 4193489 w 4297224"/>
              <a:gd name="connsiteY93" fmla="*/ 878176 h 2383578"/>
              <a:gd name="connsiteX94" fmla="*/ 2325392 w 4297224"/>
              <a:gd name="connsiteY94" fmla="*/ 253388 h 2383578"/>
              <a:gd name="connsiteX95" fmla="*/ 4297071 w 4297224"/>
              <a:gd name="connsiteY95" fmla="*/ 20592 h 2383578"/>
              <a:gd name="connsiteX96" fmla="*/ 2204207 w 4297224"/>
              <a:gd name="connsiteY96" fmla="*/ 154236 h 2383578"/>
              <a:gd name="connsiteX97" fmla="*/ 2138106 w 4297224"/>
              <a:gd name="connsiteY97" fmla="*/ 99152 h 2383578"/>
              <a:gd name="connsiteX98" fmla="*/ 2027937 w 4297224"/>
              <a:gd name="connsiteY98" fmla="*/ 55085 h 2383578"/>
              <a:gd name="connsiteX99" fmla="*/ 1939802 w 4297224"/>
              <a:gd name="connsiteY99" fmla="*/ 22034 h 2383578"/>
              <a:gd name="connsiteX100" fmla="*/ 1895734 w 4297224"/>
              <a:gd name="connsiteY100" fmla="*/ 11017 h 2383578"/>
              <a:gd name="connsiteX101" fmla="*/ 1697431 w 4297224"/>
              <a:gd name="connsiteY101" fmla="*/ 0 h 2383578"/>
              <a:gd name="connsiteX102" fmla="*/ 849132 w 4297224"/>
              <a:gd name="connsiteY102" fmla="*/ 11017 h 2383578"/>
              <a:gd name="connsiteX103" fmla="*/ 816081 w 4297224"/>
              <a:gd name="connsiteY103" fmla="*/ 33051 h 2383578"/>
              <a:gd name="connsiteX104" fmla="*/ 772014 w 4297224"/>
              <a:gd name="connsiteY104" fmla="*/ 66101 h 2383578"/>
              <a:gd name="connsiteX105" fmla="*/ 760997 w 4297224"/>
              <a:gd name="connsiteY105" fmla="*/ 88135 h 2383578"/>
              <a:gd name="connsiteX0" fmla="*/ 760997 w 4500141"/>
              <a:gd name="connsiteY0" fmla="*/ 101233 h 2396676"/>
              <a:gd name="connsiteX1" fmla="*/ 716930 w 4500141"/>
              <a:gd name="connsiteY1" fmla="*/ 156317 h 2396676"/>
              <a:gd name="connsiteX2" fmla="*/ 683879 w 4500141"/>
              <a:gd name="connsiteY2" fmla="*/ 178351 h 2396676"/>
              <a:gd name="connsiteX3" fmla="*/ 672862 w 4500141"/>
              <a:gd name="connsiteY3" fmla="*/ 211402 h 2396676"/>
              <a:gd name="connsiteX4" fmla="*/ 639812 w 4500141"/>
              <a:gd name="connsiteY4" fmla="*/ 244452 h 2396676"/>
              <a:gd name="connsiteX5" fmla="*/ 595744 w 4500141"/>
              <a:gd name="connsiteY5" fmla="*/ 310554 h 2396676"/>
              <a:gd name="connsiteX6" fmla="*/ 573710 w 4500141"/>
              <a:gd name="connsiteY6" fmla="*/ 343604 h 2396676"/>
              <a:gd name="connsiteX7" fmla="*/ 507609 w 4500141"/>
              <a:gd name="connsiteY7" fmla="*/ 398689 h 2396676"/>
              <a:gd name="connsiteX8" fmla="*/ 463542 w 4500141"/>
              <a:gd name="connsiteY8" fmla="*/ 464790 h 2396676"/>
              <a:gd name="connsiteX9" fmla="*/ 441508 w 4500141"/>
              <a:gd name="connsiteY9" fmla="*/ 497840 h 2396676"/>
              <a:gd name="connsiteX10" fmla="*/ 408457 w 4500141"/>
              <a:gd name="connsiteY10" fmla="*/ 519874 h 2396676"/>
              <a:gd name="connsiteX11" fmla="*/ 375407 w 4500141"/>
              <a:gd name="connsiteY11" fmla="*/ 585975 h 2396676"/>
              <a:gd name="connsiteX12" fmla="*/ 364390 w 4500141"/>
              <a:gd name="connsiteY12" fmla="*/ 619026 h 2396676"/>
              <a:gd name="connsiteX13" fmla="*/ 320322 w 4500141"/>
              <a:gd name="connsiteY13" fmla="*/ 685127 h 2396676"/>
              <a:gd name="connsiteX14" fmla="*/ 287272 w 4500141"/>
              <a:gd name="connsiteY14" fmla="*/ 751228 h 2396676"/>
              <a:gd name="connsiteX15" fmla="*/ 265238 w 4500141"/>
              <a:gd name="connsiteY15" fmla="*/ 795296 h 2396676"/>
              <a:gd name="connsiteX16" fmla="*/ 221171 w 4500141"/>
              <a:gd name="connsiteY16" fmla="*/ 861397 h 2396676"/>
              <a:gd name="connsiteX17" fmla="*/ 210154 w 4500141"/>
              <a:gd name="connsiteY17" fmla="*/ 894448 h 2396676"/>
              <a:gd name="connsiteX18" fmla="*/ 155069 w 4500141"/>
              <a:gd name="connsiteY18" fmla="*/ 916481 h 2396676"/>
              <a:gd name="connsiteX19" fmla="*/ 122019 w 4500141"/>
              <a:gd name="connsiteY19" fmla="*/ 938515 h 2396676"/>
              <a:gd name="connsiteX20" fmla="*/ 77951 w 4500141"/>
              <a:gd name="connsiteY20" fmla="*/ 1004616 h 2396676"/>
              <a:gd name="connsiteX21" fmla="*/ 33884 w 4500141"/>
              <a:gd name="connsiteY21" fmla="*/ 1125802 h 2396676"/>
              <a:gd name="connsiteX22" fmla="*/ 22867 w 4500141"/>
              <a:gd name="connsiteY22" fmla="*/ 1169869 h 2396676"/>
              <a:gd name="connsiteX23" fmla="*/ 833 w 4500141"/>
              <a:gd name="connsiteY23" fmla="*/ 1202920 h 2396676"/>
              <a:gd name="connsiteX24" fmla="*/ 11850 w 4500141"/>
              <a:gd name="connsiteY24" fmla="*/ 1357156 h 2396676"/>
              <a:gd name="connsiteX25" fmla="*/ 77951 w 4500141"/>
              <a:gd name="connsiteY25" fmla="*/ 1467325 h 2396676"/>
              <a:gd name="connsiteX26" fmla="*/ 99985 w 4500141"/>
              <a:gd name="connsiteY26" fmla="*/ 1511392 h 2396676"/>
              <a:gd name="connsiteX27" fmla="*/ 177103 w 4500141"/>
              <a:gd name="connsiteY27" fmla="*/ 1577493 h 2396676"/>
              <a:gd name="connsiteX28" fmla="*/ 221171 w 4500141"/>
              <a:gd name="connsiteY28" fmla="*/ 1588510 h 2396676"/>
              <a:gd name="connsiteX29" fmla="*/ 254221 w 4500141"/>
              <a:gd name="connsiteY29" fmla="*/ 1610544 h 2396676"/>
              <a:gd name="connsiteX30" fmla="*/ 320322 w 4500141"/>
              <a:gd name="connsiteY30" fmla="*/ 1632578 h 2396676"/>
              <a:gd name="connsiteX31" fmla="*/ 353373 w 4500141"/>
              <a:gd name="connsiteY31" fmla="*/ 1643595 h 2396676"/>
              <a:gd name="connsiteX32" fmla="*/ 430491 w 4500141"/>
              <a:gd name="connsiteY32" fmla="*/ 1654611 h 2396676"/>
              <a:gd name="connsiteX33" fmla="*/ 628795 w 4500141"/>
              <a:gd name="connsiteY33" fmla="*/ 1643595 h 2396676"/>
              <a:gd name="connsiteX34" fmla="*/ 661845 w 4500141"/>
              <a:gd name="connsiteY34" fmla="*/ 1621561 h 2396676"/>
              <a:gd name="connsiteX35" fmla="*/ 738963 w 4500141"/>
              <a:gd name="connsiteY35" fmla="*/ 1599527 h 2396676"/>
              <a:gd name="connsiteX36" fmla="*/ 805065 w 4500141"/>
              <a:gd name="connsiteY36" fmla="*/ 1566476 h 2396676"/>
              <a:gd name="connsiteX37" fmla="*/ 882183 w 4500141"/>
              <a:gd name="connsiteY37" fmla="*/ 1522409 h 2396676"/>
              <a:gd name="connsiteX38" fmla="*/ 948284 w 4500141"/>
              <a:gd name="connsiteY38" fmla="*/ 1489358 h 2396676"/>
              <a:gd name="connsiteX39" fmla="*/ 1135571 w 4500141"/>
              <a:gd name="connsiteY39" fmla="*/ 1478342 h 2396676"/>
              <a:gd name="connsiteX40" fmla="*/ 1201672 w 4500141"/>
              <a:gd name="connsiteY40" fmla="*/ 1489358 h 2396676"/>
              <a:gd name="connsiteX41" fmla="*/ 1267773 w 4500141"/>
              <a:gd name="connsiteY41" fmla="*/ 1621561 h 2396676"/>
              <a:gd name="connsiteX42" fmla="*/ 1278790 w 4500141"/>
              <a:gd name="connsiteY42" fmla="*/ 1654611 h 2396676"/>
              <a:gd name="connsiteX43" fmla="*/ 1300824 w 4500141"/>
              <a:gd name="connsiteY43" fmla="*/ 1720713 h 2396676"/>
              <a:gd name="connsiteX44" fmla="*/ 1311840 w 4500141"/>
              <a:gd name="connsiteY44" fmla="*/ 1753763 h 2396676"/>
              <a:gd name="connsiteX45" fmla="*/ 1333874 w 4500141"/>
              <a:gd name="connsiteY45" fmla="*/ 1896983 h 2396676"/>
              <a:gd name="connsiteX46" fmla="*/ 1355908 w 4500141"/>
              <a:gd name="connsiteY46" fmla="*/ 1985117 h 2396676"/>
              <a:gd name="connsiteX47" fmla="*/ 1433026 w 4500141"/>
              <a:gd name="connsiteY47" fmla="*/ 2095286 h 2396676"/>
              <a:gd name="connsiteX48" fmla="*/ 1488110 w 4500141"/>
              <a:gd name="connsiteY48" fmla="*/ 2172404 h 2396676"/>
              <a:gd name="connsiteX49" fmla="*/ 1532178 w 4500141"/>
              <a:gd name="connsiteY49" fmla="*/ 2194438 h 2396676"/>
              <a:gd name="connsiteX50" fmla="*/ 1686414 w 4500141"/>
              <a:gd name="connsiteY50" fmla="*/ 2293590 h 2396676"/>
              <a:gd name="connsiteX51" fmla="*/ 1730481 w 4500141"/>
              <a:gd name="connsiteY51" fmla="*/ 2315623 h 2396676"/>
              <a:gd name="connsiteX52" fmla="*/ 1829633 w 4500141"/>
              <a:gd name="connsiteY52" fmla="*/ 2326640 h 2396676"/>
              <a:gd name="connsiteX53" fmla="*/ 1884718 w 4500141"/>
              <a:gd name="connsiteY53" fmla="*/ 2337657 h 2396676"/>
              <a:gd name="connsiteX54" fmla="*/ 1961836 w 4500141"/>
              <a:gd name="connsiteY54" fmla="*/ 2359691 h 2396676"/>
              <a:gd name="connsiteX55" fmla="*/ 2094038 w 4500141"/>
              <a:gd name="connsiteY55" fmla="*/ 2370708 h 2396676"/>
              <a:gd name="connsiteX56" fmla="*/ 2369460 w 4500141"/>
              <a:gd name="connsiteY56" fmla="*/ 2381725 h 2396676"/>
              <a:gd name="connsiteX57" fmla="*/ 2402510 w 4500141"/>
              <a:gd name="connsiteY57" fmla="*/ 2359691 h 2396676"/>
              <a:gd name="connsiteX58" fmla="*/ 2545730 w 4500141"/>
              <a:gd name="connsiteY58" fmla="*/ 2326640 h 2396676"/>
              <a:gd name="connsiteX59" fmla="*/ 2622848 w 4500141"/>
              <a:gd name="connsiteY59" fmla="*/ 2304607 h 2396676"/>
              <a:gd name="connsiteX60" fmla="*/ 2688949 w 4500141"/>
              <a:gd name="connsiteY60" fmla="*/ 2282573 h 2396676"/>
              <a:gd name="connsiteX61" fmla="*/ 2909286 w 4500141"/>
              <a:gd name="connsiteY61" fmla="*/ 2271556 h 2396676"/>
              <a:gd name="connsiteX62" fmla="*/ 3416062 w 4500141"/>
              <a:gd name="connsiteY62" fmla="*/ 2304607 h 2396676"/>
              <a:gd name="connsiteX63" fmla="*/ 3658433 w 4500141"/>
              <a:gd name="connsiteY63" fmla="*/ 2326640 h 2396676"/>
              <a:gd name="connsiteX64" fmla="*/ 3735551 w 4500141"/>
              <a:gd name="connsiteY64" fmla="*/ 2337657 h 2396676"/>
              <a:gd name="connsiteX65" fmla="*/ 3823686 w 4500141"/>
              <a:gd name="connsiteY65" fmla="*/ 2348674 h 2396676"/>
              <a:gd name="connsiteX66" fmla="*/ 3856737 w 4500141"/>
              <a:gd name="connsiteY66" fmla="*/ 2326640 h 2396676"/>
              <a:gd name="connsiteX67" fmla="*/ 3878771 w 4500141"/>
              <a:gd name="connsiteY67" fmla="*/ 2238505 h 2396676"/>
              <a:gd name="connsiteX68" fmla="*/ 3900804 w 4500141"/>
              <a:gd name="connsiteY68" fmla="*/ 2183421 h 2396676"/>
              <a:gd name="connsiteX69" fmla="*/ 3889787 w 4500141"/>
              <a:gd name="connsiteY69" fmla="*/ 1841898 h 2396676"/>
              <a:gd name="connsiteX70" fmla="*/ 3856737 w 4500141"/>
              <a:gd name="connsiteY70" fmla="*/ 1742746 h 2396676"/>
              <a:gd name="connsiteX71" fmla="*/ 3845720 w 4500141"/>
              <a:gd name="connsiteY71" fmla="*/ 1709696 h 2396676"/>
              <a:gd name="connsiteX72" fmla="*/ 3801653 w 4500141"/>
              <a:gd name="connsiteY72" fmla="*/ 1643595 h 2396676"/>
              <a:gd name="connsiteX73" fmla="*/ 3746568 w 4500141"/>
              <a:gd name="connsiteY73" fmla="*/ 1555460 h 2396676"/>
              <a:gd name="connsiteX74" fmla="*/ 3713518 w 4500141"/>
              <a:gd name="connsiteY74" fmla="*/ 1544443 h 2396676"/>
              <a:gd name="connsiteX75" fmla="*/ 3691484 w 4500141"/>
              <a:gd name="connsiteY75" fmla="*/ 1511392 h 2396676"/>
              <a:gd name="connsiteX76" fmla="*/ 3559281 w 4500141"/>
              <a:gd name="connsiteY76" fmla="*/ 1478342 h 2396676"/>
              <a:gd name="connsiteX77" fmla="*/ 3438096 w 4500141"/>
              <a:gd name="connsiteY77" fmla="*/ 1445291 h 2396676"/>
              <a:gd name="connsiteX78" fmla="*/ 3394028 w 4500141"/>
              <a:gd name="connsiteY78" fmla="*/ 1434274 h 2396676"/>
              <a:gd name="connsiteX79" fmla="*/ 3294877 w 4500141"/>
              <a:gd name="connsiteY79" fmla="*/ 1401223 h 2396676"/>
              <a:gd name="connsiteX80" fmla="*/ 3261826 w 4500141"/>
              <a:gd name="connsiteY80" fmla="*/ 1379190 h 2396676"/>
              <a:gd name="connsiteX81" fmla="*/ 3206742 w 4500141"/>
              <a:gd name="connsiteY81" fmla="*/ 1368173 h 2396676"/>
              <a:gd name="connsiteX82" fmla="*/ 3173691 w 4500141"/>
              <a:gd name="connsiteY82" fmla="*/ 1357156 h 2396676"/>
              <a:gd name="connsiteX83" fmla="*/ 2898269 w 4500141"/>
              <a:gd name="connsiteY83" fmla="*/ 1346139 h 2396676"/>
              <a:gd name="connsiteX84" fmla="*/ 2699966 w 4500141"/>
              <a:gd name="connsiteY84" fmla="*/ 1313089 h 2396676"/>
              <a:gd name="connsiteX85" fmla="*/ 2281325 w 4500141"/>
              <a:gd name="connsiteY85" fmla="*/ 1191903 h 2396676"/>
              <a:gd name="connsiteX86" fmla="*/ 2204207 w 4500141"/>
              <a:gd name="connsiteY86" fmla="*/ 1180886 h 2396676"/>
              <a:gd name="connsiteX87" fmla="*/ 2138106 w 4500141"/>
              <a:gd name="connsiteY87" fmla="*/ 1070717 h 2396676"/>
              <a:gd name="connsiteX88" fmla="*/ 2116072 w 4500141"/>
              <a:gd name="connsiteY88" fmla="*/ 1004616 h 2396676"/>
              <a:gd name="connsiteX89" fmla="*/ 2149122 w 4500141"/>
              <a:gd name="connsiteY89" fmla="*/ 740211 h 2396676"/>
              <a:gd name="connsiteX90" fmla="*/ 2193190 w 4500141"/>
              <a:gd name="connsiteY90" fmla="*/ 707161 h 2396676"/>
              <a:gd name="connsiteX91" fmla="*/ 2259291 w 4500141"/>
              <a:gd name="connsiteY91" fmla="*/ 641060 h 2396676"/>
              <a:gd name="connsiteX92" fmla="*/ 2303359 w 4500141"/>
              <a:gd name="connsiteY92" fmla="*/ 552925 h 2396676"/>
              <a:gd name="connsiteX93" fmla="*/ 4193489 w 4500141"/>
              <a:gd name="connsiteY93" fmla="*/ 891274 h 2396676"/>
              <a:gd name="connsiteX94" fmla="*/ 4297071 w 4500141"/>
              <a:gd name="connsiteY94" fmla="*/ 33690 h 2396676"/>
              <a:gd name="connsiteX95" fmla="*/ 2204207 w 4500141"/>
              <a:gd name="connsiteY95" fmla="*/ 167334 h 2396676"/>
              <a:gd name="connsiteX96" fmla="*/ 2138106 w 4500141"/>
              <a:gd name="connsiteY96" fmla="*/ 112250 h 2396676"/>
              <a:gd name="connsiteX97" fmla="*/ 2027937 w 4500141"/>
              <a:gd name="connsiteY97" fmla="*/ 68183 h 2396676"/>
              <a:gd name="connsiteX98" fmla="*/ 1939802 w 4500141"/>
              <a:gd name="connsiteY98" fmla="*/ 35132 h 2396676"/>
              <a:gd name="connsiteX99" fmla="*/ 1895734 w 4500141"/>
              <a:gd name="connsiteY99" fmla="*/ 24115 h 2396676"/>
              <a:gd name="connsiteX100" fmla="*/ 1697431 w 4500141"/>
              <a:gd name="connsiteY100" fmla="*/ 13098 h 2396676"/>
              <a:gd name="connsiteX101" fmla="*/ 849132 w 4500141"/>
              <a:gd name="connsiteY101" fmla="*/ 24115 h 2396676"/>
              <a:gd name="connsiteX102" fmla="*/ 816081 w 4500141"/>
              <a:gd name="connsiteY102" fmla="*/ 46149 h 2396676"/>
              <a:gd name="connsiteX103" fmla="*/ 772014 w 4500141"/>
              <a:gd name="connsiteY103" fmla="*/ 79199 h 2396676"/>
              <a:gd name="connsiteX104" fmla="*/ 760997 w 4500141"/>
              <a:gd name="connsiteY104" fmla="*/ 101233 h 2396676"/>
              <a:gd name="connsiteX0" fmla="*/ 760997 w 5321824"/>
              <a:gd name="connsiteY0" fmla="*/ 88135 h 2383578"/>
              <a:gd name="connsiteX1" fmla="*/ 716930 w 5321824"/>
              <a:gd name="connsiteY1" fmla="*/ 143219 h 2383578"/>
              <a:gd name="connsiteX2" fmla="*/ 683879 w 5321824"/>
              <a:gd name="connsiteY2" fmla="*/ 165253 h 2383578"/>
              <a:gd name="connsiteX3" fmla="*/ 672862 w 5321824"/>
              <a:gd name="connsiteY3" fmla="*/ 198304 h 2383578"/>
              <a:gd name="connsiteX4" fmla="*/ 639812 w 5321824"/>
              <a:gd name="connsiteY4" fmla="*/ 231354 h 2383578"/>
              <a:gd name="connsiteX5" fmla="*/ 595744 w 5321824"/>
              <a:gd name="connsiteY5" fmla="*/ 297456 h 2383578"/>
              <a:gd name="connsiteX6" fmla="*/ 573710 w 5321824"/>
              <a:gd name="connsiteY6" fmla="*/ 330506 h 2383578"/>
              <a:gd name="connsiteX7" fmla="*/ 507609 w 5321824"/>
              <a:gd name="connsiteY7" fmla="*/ 385591 h 2383578"/>
              <a:gd name="connsiteX8" fmla="*/ 463542 w 5321824"/>
              <a:gd name="connsiteY8" fmla="*/ 451692 h 2383578"/>
              <a:gd name="connsiteX9" fmla="*/ 441508 w 5321824"/>
              <a:gd name="connsiteY9" fmla="*/ 484742 h 2383578"/>
              <a:gd name="connsiteX10" fmla="*/ 408457 w 5321824"/>
              <a:gd name="connsiteY10" fmla="*/ 506776 h 2383578"/>
              <a:gd name="connsiteX11" fmla="*/ 375407 w 5321824"/>
              <a:gd name="connsiteY11" fmla="*/ 572877 h 2383578"/>
              <a:gd name="connsiteX12" fmla="*/ 364390 w 5321824"/>
              <a:gd name="connsiteY12" fmla="*/ 605928 h 2383578"/>
              <a:gd name="connsiteX13" fmla="*/ 320322 w 5321824"/>
              <a:gd name="connsiteY13" fmla="*/ 672029 h 2383578"/>
              <a:gd name="connsiteX14" fmla="*/ 287272 w 5321824"/>
              <a:gd name="connsiteY14" fmla="*/ 738130 h 2383578"/>
              <a:gd name="connsiteX15" fmla="*/ 265238 w 5321824"/>
              <a:gd name="connsiteY15" fmla="*/ 782198 h 2383578"/>
              <a:gd name="connsiteX16" fmla="*/ 221171 w 5321824"/>
              <a:gd name="connsiteY16" fmla="*/ 848299 h 2383578"/>
              <a:gd name="connsiteX17" fmla="*/ 210154 w 5321824"/>
              <a:gd name="connsiteY17" fmla="*/ 881350 h 2383578"/>
              <a:gd name="connsiteX18" fmla="*/ 155069 w 5321824"/>
              <a:gd name="connsiteY18" fmla="*/ 903383 h 2383578"/>
              <a:gd name="connsiteX19" fmla="*/ 122019 w 5321824"/>
              <a:gd name="connsiteY19" fmla="*/ 925417 h 2383578"/>
              <a:gd name="connsiteX20" fmla="*/ 77951 w 5321824"/>
              <a:gd name="connsiteY20" fmla="*/ 991518 h 2383578"/>
              <a:gd name="connsiteX21" fmla="*/ 33884 w 5321824"/>
              <a:gd name="connsiteY21" fmla="*/ 1112704 h 2383578"/>
              <a:gd name="connsiteX22" fmla="*/ 22867 w 5321824"/>
              <a:gd name="connsiteY22" fmla="*/ 1156771 h 2383578"/>
              <a:gd name="connsiteX23" fmla="*/ 833 w 5321824"/>
              <a:gd name="connsiteY23" fmla="*/ 1189822 h 2383578"/>
              <a:gd name="connsiteX24" fmla="*/ 11850 w 5321824"/>
              <a:gd name="connsiteY24" fmla="*/ 1344058 h 2383578"/>
              <a:gd name="connsiteX25" fmla="*/ 77951 w 5321824"/>
              <a:gd name="connsiteY25" fmla="*/ 1454227 h 2383578"/>
              <a:gd name="connsiteX26" fmla="*/ 99985 w 5321824"/>
              <a:gd name="connsiteY26" fmla="*/ 1498294 h 2383578"/>
              <a:gd name="connsiteX27" fmla="*/ 177103 w 5321824"/>
              <a:gd name="connsiteY27" fmla="*/ 1564395 h 2383578"/>
              <a:gd name="connsiteX28" fmla="*/ 221171 w 5321824"/>
              <a:gd name="connsiteY28" fmla="*/ 1575412 h 2383578"/>
              <a:gd name="connsiteX29" fmla="*/ 254221 w 5321824"/>
              <a:gd name="connsiteY29" fmla="*/ 1597446 h 2383578"/>
              <a:gd name="connsiteX30" fmla="*/ 320322 w 5321824"/>
              <a:gd name="connsiteY30" fmla="*/ 1619480 h 2383578"/>
              <a:gd name="connsiteX31" fmla="*/ 353373 w 5321824"/>
              <a:gd name="connsiteY31" fmla="*/ 1630497 h 2383578"/>
              <a:gd name="connsiteX32" fmla="*/ 430491 w 5321824"/>
              <a:gd name="connsiteY32" fmla="*/ 1641513 h 2383578"/>
              <a:gd name="connsiteX33" fmla="*/ 628795 w 5321824"/>
              <a:gd name="connsiteY33" fmla="*/ 1630497 h 2383578"/>
              <a:gd name="connsiteX34" fmla="*/ 661845 w 5321824"/>
              <a:gd name="connsiteY34" fmla="*/ 1608463 h 2383578"/>
              <a:gd name="connsiteX35" fmla="*/ 738963 w 5321824"/>
              <a:gd name="connsiteY35" fmla="*/ 1586429 h 2383578"/>
              <a:gd name="connsiteX36" fmla="*/ 805065 w 5321824"/>
              <a:gd name="connsiteY36" fmla="*/ 1553378 h 2383578"/>
              <a:gd name="connsiteX37" fmla="*/ 882183 w 5321824"/>
              <a:gd name="connsiteY37" fmla="*/ 1509311 h 2383578"/>
              <a:gd name="connsiteX38" fmla="*/ 948284 w 5321824"/>
              <a:gd name="connsiteY38" fmla="*/ 1476260 h 2383578"/>
              <a:gd name="connsiteX39" fmla="*/ 1135571 w 5321824"/>
              <a:gd name="connsiteY39" fmla="*/ 1465244 h 2383578"/>
              <a:gd name="connsiteX40" fmla="*/ 1201672 w 5321824"/>
              <a:gd name="connsiteY40" fmla="*/ 1476260 h 2383578"/>
              <a:gd name="connsiteX41" fmla="*/ 1267773 w 5321824"/>
              <a:gd name="connsiteY41" fmla="*/ 1608463 h 2383578"/>
              <a:gd name="connsiteX42" fmla="*/ 1278790 w 5321824"/>
              <a:gd name="connsiteY42" fmla="*/ 1641513 h 2383578"/>
              <a:gd name="connsiteX43" fmla="*/ 1300824 w 5321824"/>
              <a:gd name="connsiteY43" fmla="*/ 1707615 h 2383578"/>
              <a:gd name="connsiteX44" fmla="*/ 1311840 w 5321824"/>
              <a:gd name="connsiteY44" fmla="*/ 1740665 h 2383578"/>
              <a:gd name="connsiteX45" fmla="*/ 1333874 w 5321824"/>
              <a:gd name="connsiteY45" fmla="*/ 1883885 h 2383578"/>
              <a:gd name="connsiteX46" fmla="*/ 1355908 w 5321824"/>
              <a:gd name="connsiteY46" fmla="*/ 1972019 h 2383578"/>
              <a:gd name="connsiteX47" fmla="*/ 1433026 w 5321824"/>
              <a:gd name="connsiteY47" fmla="*/ 2082188 h 2383578"/>
              <a:gd name="connsiteX48" fmla="*/ 1488110 w 5321824"/>
              <a:gd name="connsiteY48" fmla="*/ 2159306 h 2383578"/>
              <a:gd name="connsiteX49" fmla="*/ 1532178 w 5321824"/>
              <a:gd name="connsiteY49" fmla="*/ 2181340 h 2383578"/>
              <a:gd name="connsiteX50" fmla="*/ 1686414 w 5321824"/>
              <a:gd name="connsiteY50" fmla="*/ 2280492 h 2383578"/>
              <a:gd name="connsiteX51" fmla="*/ 1730481 w 5321824"/>
              <a:gd name="connsiteY51" fmla="*/ 2302525 h 2383578"/>
              <a:gd name="connsiteX52" fmla="*/ 1829633 w 5321824"/>
              <a:gd name="connsiteY52" fmla="*/ 2313542 h 2383578"/>
              <a:gd name="connsiteX53" fmla="*/ 1884718 w 5321824"/>
              <a:gd name="connsiteY53" fmla="*/ 2324559 h 2383578"/>
              <a:gd name="connsiteX54" fmla="*/ 1961836 w 5321824"/>
              <a:gd name="connsiteY54" fmla="*/ 2346593 h 2383578"/>
              <a:gd name="connsiteX55" fmla="*/ 2094038 w 5321824"/>
              <a:gd name="connsiteY55" fmla="*/ 2357610 h 2383578"/>
              <a:gd name="connsiteX56" fmla="*/ 2369460 w 5321824"/>
              <a:gd name="connsiteY56" fmla="*/ 2368627 h 2383578"/>
              <a:gd name="connsiteX57" fmla="*/ 2402510 w 5321824"/>
              <a:gd name="connsiteY57" fmla="*/ 2346593 h 2383578"/>
              <a:gd name="connsiteX58" fmla="*/ 2545730 w 5321824"/>
              <a:gd name="connsiteY58" fmla="*/ 2313542 h 2383578"/>
              <a:gd name="connsiteX59" fmla="*/ 2622848 w 5321824"/>
              <a:gd name="connsiteY59" fmla="*/ 2291509 h 2383578"/>
              <a:gd name="connsiteX60" fmla="*/ 2688949 w 5321824"/>
              <a:gd name="connsiteY60" fmla="*/ 2269475 h 2383578"/>
              <a:gd name="connsiteX61" fmla="*/ 2909286 w 5321824"/>
              <a:gd name="connsiteY61" fmla="*/ 2258458 h 2383578"/>
              <a:gd name="connsiteX62" fmla="*/ 3416062 w 5321824"/>
              <a:gd name="connsiteY62" fmla="*/ 2291509 h 2383578"/>
              <a:gd name="connsiteX63" fmla="*/ 3658433 w 5321824"/>
              <a:gd name="connsiteY63" fmla="*/ 2313542 h 2383578"/>
              <a:gd name="connsiteX64" fmla="*/ 3735551 w 5321824"/>
              <a:gd name="connsiteY64" fmla="*/ 2324559 h 2383578"/>
              <a:gd name="connsiteX65" fmla="*/ 3823686 w 5321824"/>
              <a:gd name="connsiteY65" fmla="*/ 2335576 h 2383578"/>
              <a:gd name="connsiteX66" fmla="*/ 3856737 w 5321824"/>
              <a:gd name="connsiteY66" fmla="*/ 2313542 h 2383578"/>
              <a:gd name="connsiteX67" fmla="*/ 3878771 w 5321824"/>
              <a:gd name="connsiteY67" fmla="*/ 2225407 h 2383578"/>
              <a:gd name="connsiteX68" fmla="*/ 3900804 w 5321824"/>
              <a:gd name="connsiteY68" fmla="*/ 2170323 h 2383578"/>
              <a:gd name="connsiteX69" fmla="*/ 3889787 w 5321824"/>
              <a:gd name="connsiteY69" fmla="*/ 1828800 h 2383578"/>
              <a:gd name="connsiteX70" fmla="*/ 3856737 w 5321824"/>
              <a:gd name="connsiteY70" fmla="*/ 1729648 h 2383578"/>
              <a:gd name="connsiteX71" fmla="*/ 3845720 w 5321824"/>
              <a:gd name="connsiteY71" fmla="*/ 1696598 h 2383578"/>
              <a:gd name="connsiteX72" fmla="*/ 3801653 w 5321824"/>
              <a:gd name="connsiteY72" fmla="*/ 1630497 h 2383578"/>
              <a:gd name="connsiteX73" fmla="*/ 3746568 w 5321824"/>
              <a:gd name="connsiteY73" fmla="*/ 1542362 h 2383578"/>
              <a:gd name="connsiteX74" fmla="*/ 3713518 w 5321824"/>
              <a:gd name="connsiteY74" fmla="*/ 1531345 h 2383578"/>
              <a:gd name="connsiteX75" fmla="*/ 3691484 w 5321824"/>
              <a:gd name="connsiteY75" fmla="*/ 1498294 h 2383578"/>
              <a:gd name="connsiteX76" fmla="*/ 3559281 w 5321824"/>
              <a:gd name="connsiteY76" fmla="*/ 1465244 h 2383578"/>
              <a:gd name="connsiteX77" fmla="*/ 3438096 w 5321824"/>
              <a:gd name="connsiteY77" fmla="*/ 1432193 h 2383578"/>
              <a:gd name="connsiteX78" fmla="*/ 3394028 w 5321824"/>
              <a:gd name="connsiteY78" fmla="*/ 1421176 h 2383578"/>
              <a:gd name="connsiteX79" fmla="*/ 3294877 w 5321824"/>
              <a:gd name="connsiteY79" fmla="*/ 1388125 h 2383578"/>
              <a:gd name="connsiteX80" fmla="*/ 3261826 w 5321824"/>
              <a:gd name="connsiteY80" fmla="*/ 1366092 h 2383578"/>
              <a:gd name="connsiteX81" fmla="*/ 3206742 w 5321824"/>
              <a:gd name="connsiteY81" fmla="*/ 1355075 h 2383578"/>
              <a:gd name="connsiteX82" fmla="*/ 3173691 w 5321824"/>
              <a:gd name="connsiteY82" fmla="*/ 1344058 h 2383578"/>
              <a:gd name="connsiteX83" fmla="*/ 2898269 w 5321824"/>
              <a:gd name="connsiteY83" fmla="*/ 1333041 h 2383578"/>
              <a:gd name="connsiteX84" fmla="*/ 2699966 w 5321824"/>
              <a:gd name="connsiteY84" fmla="*/ 1299991 h 2383578"/>
              <a:gd name="connsiteX85" fmla="*/ 2281325 w 5321824"/>
              <a:gd name="connsiteY85" fmla="*/ 1178805 h 2383578"/>
              <a:gd name="connsiteX86" fmla="*/ 2204207 w 5321824"/>
              <a:gd name="connsiteY86" fmla="*/ 1167788 h 2383578"/>
              <a:gd name="connsiteX87" fmla="*/ 2138106 w 5321824"/>
              <a:gd name="connsiteY87" fmla="*/ 1057619 h 2383578"/>
              <a:gd name="connsiteX88" fmla="*/ 2116072 w 5321824"/>
              <a:gd name="connsiteY88" fmla="*/ 991518 h 2383578"/>
              <a:gd name="connsiteX89" fmla="*/ 2149122 w 5321824"/>
              <a:gd name="connsiteY89" fmla="*/ 727113 h 2383578"/>
              <a:gd name="connsiteX90" fmla="*/ 2193190 w 5321824"/>
              <a:gd name="connsiteY90" fmla="*/ 694063 h 2383578"/>
              <a:gd name="connsiteX91" fmla="*/ 2259291 w 5321824"/>
              <a:gd name="connsiteY91" fmla="*/ 627962 h 2383578"/>
              <a:gd name="connsiteX92" fmla="*/ 2303359 w 5321824"/>
              <a:gd name="connsiteY92" fmla="*/ 539827 h 2383578"/>
              <a:gd name="connsiteX93" fmla="*/ 4193489 w 5321824"/>
              <a:gd name="connsiteY93" fmla="*/ 878176 h 2383578"/>
              <a:gd name="connsiteX94" fmla="*/ 5258605 w 5321824"/>
              <a:gd name="connsiteY94" fmla="*/ 59815 h 2383578"/>
              <a:gd name="connsiteX95" fmla="*/ 2204207 w 5321824"/>
              <a:gd name="connsiteY95" fmla="*/ 154236 h 2383578"/>
              <a:gd name="connsiteX96" fmla="*/ 2138106 w 5321824"/>
              <a:gd name="connsiteY96" fmla="*/ 99152 h 2383578"/>
              <a:gd name="connsiteX97" fmla="*/ 2027937 w 5321824"/>
              <a:gd name="connsiteY97" fmla="*/ 55085 h 2383578"/>
              <a:gd name="connsiteX98" fmla="*/ 1939802 w 5321824"/>
              <a:gd name="connsiteY98" fmla="*/ 22034 h 2383578"/>
              <a:gd name="connsiteX99" fmla="*/ 1895734 w 5321824"/>
              <a:gd name="connsiteY99" fmla="*/ 11017 h 2383578"/>
              <a:gd name="connsiteX100" fmla="*/ 1697431 w 5321824"/>
              <a:gd name="connsiteY100" fmla="*/ 0 h 2383578"/>
              <a:gd name="connsiteX101" fmla="*/ 849132 w 5321824"/>
              <a:gd name="connsiteY101" fmla="*/ 11017 h 2383578"/>
              <a:gd name="connsiteX102" fmla="*/ 816081 w 5321824"/>
              <a:gd name="connsiteY102" fmla="*/ 33051 h 2383578"/>
              <a:gd name="connsiteX103" fmla="*/ 772014 w 5321824"/>
              <a:gd name="connsiteY103" fmla="*/ 66101 h 2383578"/>
              <a:gd name="connsiteX104" fmla="*/ 760997 w 5321824"/>
              <a:gd name="connsiteY104" fmla="*/ 88135 h 2383578"/>
              <a:gd name="connsiteX0" fmla="*/ 760997 w 5346511"/>
              <a:gd name="connsiteY0" fmla="*/ 99916 h 2395359"/>
              <a:gd name="connsiteX1" fmla="*/ 716930 w 5346511"/>
              <a:gd name="connsiteY1" fmla="*/ 155000 h 2395359"/>
              <a:gd name="connsiteX2" fmla="*/ 683879 w 5346511"/>
              <a:gd name="connsiteY2" fmla="*/ 177034 h 2395359"/>
              <a:gd name="connsiteX3" fmla="*/ 672862 w 5346511"/>
              <a:gd name="connsiteY3" fmla="*/ 210085 h 2395359"/>
              <a:gd name="connsiteX4" fmla="*/ 639812 w 5346511"/>
              <a:gd name="connsiteY4" fmla="*/ 243135 h 2395359"/>
              <a:gd name="connsiteX5" fmla="*/ 595744 w 5346511"/>
              <a:gd name="connsiteY5" fmla="*/ 309237 h 2395359"/>
              <a:gd name="connsiteX6" fmla="*/ 573710 w 5346511"/>
              <a:gd name="connsiteY6" fmla="*/ 342287 h 2395359"/>
              <a:gd name="connsiteX7" fmla="*/ 507609 w 5346511"/>
              <a:gd name="connsiteY7" fmla="*/ 397372 h 2395359"/>
              <a:gd name="connsiteX8" fmla="*/ 463542 w 5346511"/>
              <a:gd name="connsiteY8" fmla="*/ 463473 h 2395359"/>
              <a:gd name="connsiteX9" fmla="*/ 441508 w 5346511"/>
              <a:gd name="connsiteY9" fmla="*/ 496523 h 2395359"/>
              <a:gd name="connsiteX10" fmla="*/ 408457 w 5346511"/>
              <a:gd name="connsiteY10" fmla="*/ 518557 h 2395359"/>
              <a:gd name="connsiteX11" fmla="*/ 375407 w 5346511"/>
              <a:gd name="connsiteY11" fmla="*/ 584658 h 2395359"/>
              <a:gd name="connsiteX12" fmla="*/ 364390 w 5346511"/>
              <a:gd name="connsiteY12" fmla="*/ 617709 h 2395359"/>
              <a:gd name="connsiteX13" fmla="*/ 320322 w 5346511"/>
              <a:gd name="connsiteY13" fmla="*/ 683810 h 2395359"/>
              <a:gd name="connsiteX14" fmla="*/ 287272 w 5346511"/>
              <a:gd name="connsiteY14" fmla="*/ 749911 h 2395359"/>
              <a:gd name="connsiteX15" fmla="*/ 265238 w 5346511"/>
              <a:gd name="connsiteY15" fmla="*/ 793979 h 2395359"/>
              <a:gd name="connsiteX16" fmla="*/ 221171 w 5346511"/>
              <a:gd name="connsiteY16" fmla="*/ 860080 h 2395359"/>
              <a:gd name="connsiteX17" fmla="*/ 210154 w 5346511"/>
              <a:gd name="connsiteY17" fmla="*/ 893131 h 2395359"/>
              <a:gd name="connsiteX18" fmla="*/ 155069 w 5346511"/>
              <a:gd name="connsiteY18" fmla="*/ 915164 h 2395359"/>
              <a:gd name="connsiteX19" fmla="*/ 122019 w 5346511"/>
              <a:gd name="connsiteY19" fmla="*/ 937198 h 2395359"/>
              <a:gd name="connsiteX20" fmla="*/ 77951 w 5346511"/>
              <a:gd name="connsiteY20" fmla="*/ 1003299 h 2395359"/>
              <a:gd name="connsiteX21" fmla="*/ 33884 w 5346511"/>
              <a:gd name="connsiteY21" fmla="*/ 1124485 h 2395359"/>
              <a:gd name="connsiteX22" fmla="*/ 22867 w 5346511"/>
              <a:gd name="connsiteY22" fmla="*/ 1168552 h 2395359"/>
              <a:gd name="connsiteX23" fmla="*/ 833 w 5346511"/>
              <a:gd name="connsiteY23" fmla="*/ 1201603 h 2395359"/>
              <a:gd name="connsiteX24" fmla="*/ 11850 w 5346511"/>
              <a:gd name="connsiteY24" fmla="*/ 1355839 h 2395359"/>
              <a:gd name="connsiteX25" fmla="*/ 77951 w 5346511"/>
              <a:gd name="connsiteY25" fmla="*/ 1466008 h 2395359"/>
              <a:gd name="connsiteX26" fmla="*/ 99985 w 5346511"/>
              <a:gd name="connsiteY26" fmla="*/ 1510075 h 2395359"/>
              <a:gd name="connsiteX27" fmla="*/ 177103 w 5346511"/>
              <a:gd name="connsiteY27" fmla="*/ 1576176 h 2395359"/>
              <a:gd name="connsiteX28" fmla="*/ 221171 w 5346511"/>
              <a:gd name="connsiteY28" fmla="*/ 1587193 h 2395359"/>
              <a:gd name="connsiteX29" fmla="*/ 254221 w 5346511"/>
              <a:gd name="connsiteY29" fmla="*/ 1609227 h 2395359"/>
              <a:gd name="connsiteX30" fmla="*/ 320322 w 5346511"/>
              <a:gd name="connsiteY30" fmla="*/ 1631261 h 2395359"/>
              <a:gd name="connsiteX31" fmla="*/ 353373 w 5346511"/>
              <a:gd name="connsiteY31" fmla="*/ 1642278 h 2395359"/>
              <a:gd name="connsiteX32" fmla="*/ 430491 w 5346511"/>
              <a:gd name="connsiteY32" fmla="*/ 1653294 h 2395359"/>
              <a:gd name="connsiteX33" fmla="*/ 628795 w 5346511"/>
              <a:gd name="connsiteY33" fmla="*/ 1642278 h 2395359"/>
              <a:gd name="connsiteX34" fmla="*/ 661845 w 5346511"/>
              <a:gd name="connsiteY34" fmla="*/ 1620244 h 2395359"/>
              <a:gd name="connsiteX35" fmla="*/ 738963 w 5346511"/>
              <a:gd name="connsiteY35" fmla="*/ 1598210 h 2395359"/>
              <a:gd name="connsiteX36" fmla="*/ 805065 w 5346511"/>
              <a:gd name="connsiteY36" fmla="*/ 1565159 h 2395359"/>
              <a:gd name="connsiteX37" fmla="*/ 882183 w 5346511"/>
              <a:gd name="connsiteY37" fmla="*/ 1521092 h 2395359"/>
              <a:gd name="connsiteX38" fmla="*/ 948284 w 5346511"/>
              <a:gd name="connsiteY38" fmla="*/ 1488041 h 2395359"/>
              <a:gd name="connsiteX39" fmla="*/ 1135571 w 5346511"/>
              <a:gd name="connsiteY39" fmla="*/ 1477025 h 2395359"/>
              <a:gd name="connsiteX40" fmla="*/ 1201672 w 5346511"/>
              <a:gd name="connsiteY40" fmla="*/ 1488041 h 2395359"/>
              <a:gd name="connsiteX41" fmla="*/ 1267773 w 5346511"/>
              <a:gd name="connsiteY41" fmla="*/ 1620244 h 2395359"/>
              <a:gd name="connsiteX42" fmla="*/ 1278790 w 5346511"/>
              <a:gd name="connsiteY42" fmla="*/ 1653294 h 2395359"/>
              <a:gd name="connsiteX43" fmla="*/ 1300824 w 5346511"/>
              <a:gd name="connsiteY43" fmla="*/ 1719396 h 2395359"/>
              <a:gd name="connsiteX44" fmla="*/ 1311840 w 5346511"/>
              <a:gd name="connsiteY44" fmla="*/ 1752446 h 2395359"/>
              <a:gd name="connsiteX45" fmla="*/ 1333874 w 5346511"/>
              <a:gd name="connsiteY45" fmla="*/ 1895666 h 2395359"/>
              <a:gd name="connsiteX46" fmla="*/ 1355908 w 5346511"/>
              <a:gd name="connsiteY46" fmla="*/ 1983800 h 2395359"/>
              <a:gd name="connsiteX47" fmla="*/ 1433026 w 5346511"/>
              <a:gd name="connsiteY47" fmla="*/ 2093969 h 2395359"/>
              <a:gd name="connsiteX48" fmla="*/ 1488110 w 5346511"/>
              <a:gd name="connsiteY48" fmla="*/ 2171087 h 2395359"/>
              <a:gd name="connsiteX49" fmla="*/ 1532178 w 5346511"/>
              <a:gd name="connsiteY49" fmla="*/ 2193121 h 2395359"/>
              <a:gd name="connsiteX50" fmla="*/ 1686414 w 5346511"/>
              <a:gd name="connsiteY50" fmla="*/ 2292273 h 2395359"/>
              <a:gd name="connsiteX51" fmla="*/ 1730481 w 5346511"/>
              <a:gd name="connsiteY51" fmla="*/ 2314306 h 2395359"/>
              <a:gd name="connsiteX52" fmla="*/ 1829633 w 5346511"/>
              <a:gd name="connsiteY52" fmla="*/ 2325323 h 2395359"/>
              <a:gd name="connsiteX53" fmla="*/ 1884718 w 5346511"/>
              <a:gd name="connsiteY53" fmla="*/ 2336340 h 2395359"/>
              <a:gd name="connsiteX54" fmla="*/ 1961836 w 5346511"/>
              <a:gd name="connsiteY54" fmla="*/ 2358374 h 2395359"/>
              <a:gd name="connsiteX55" fmla="*/ 2094038 w 5346511"/>
              <a:gd name="connsiteY55" fmla="*/ 2369391 h 2395359"/>
              <a:gd name="connsiteX56" fmla="*/ 2369460 w 5346511"/>
              <a:gd name="connsiteY56" fmla="*/ 2380408 h 2395359"/>
              <a:gd name="connsiteX57" fmla="*/ 2402510 w 5346511"/>
              <a:gd name="connsiteY57" fmla="*/ 2358374 h 2395359"/>
              <a:gd name="connsiteX58" fmla="*/ 2545730 w 5346511"/>
              <a:gd name="connsiteY58" fmla="*/ 2325323 h 2395359"/>
              <a:gd name="connsiteX59" fmla="*/ 2622848 w 5346511"/>
              <a:gd name="connsiteY59" fmla="*/ 2303290 h 2395359"/>
              <a:gd name="connsiteX60" fmla="*/ 2688949 w 5346511"/>
              <a:gd name="connsiteY60" fmla="*/ 2281256 h 2395359"/>
              <a:gd name="connsiteX61" fmla="*/ 2909286 w 5346511"/>
              <a:gd name="connsiteY61" fmla="*/ 2270239 h 2395359"/>
              <a:gd name="connsiteX62" fmla="*/ 3416062 w 5346511"/>
              <a:gd name="connsiteY62" fmla="*/ 2303290 h 2395359"/>
              <a:gd name="connsiteX63" fmla="*/ 3658433 w 5346511"/>
              <a:gd name="connsiteY63" fmla="*/ 2325323 h 2395359"/>
              <a:gd name="connsiteX64" fmla="*/ 3735551 w 5346511"/>
              <a:gd name="connsiteY64" fmla="*/ 2336340 h 2395359"/>
              <a:gd name="connsiteX65" fmla="*/ 3823686 w 5346511"/>
              <a:gd name="connsiteY65" fmla="*/ 2347357 h 2395359"/>
              <a:gd name="connsiteX66" fmla="*/ 3856737 w 5346511"/>
              <a:gd name="connsiteY66" fmla="*/ 2325323 h 2395359"/>
              <a:gd name="connsiteX67" fmla="*/ 3878771 w 5346511"/>
              <a:gd name="connsiteY67" fmla="*/ 2237188 h 2395359"/>
              <a:gd name="connsiteX68" fmla="*/ 3900804 w 5346511"/>
              <a:gd name="connsiteY68" fmla="*/ 2182104 h 2395359"/>
              <a:gd name="connsiteX69" fmla="*/ 3889787 w 5346511"/>
              <a:gd name="connsiteY69" fmla="*/ 1840581 h 2395359"/>
              <a:gd name="connsiteX70" fmla="*/ 3856737 w 5346511"/>
              <a:gd name="connsiteY70" fmla="*/ 1741429 h 2395359"/>
              <a:gd name="connsiteX71" fmla="*/ 3845720 w 5346511"/>
              <a:gd name="connsiteY71" fmla="*/ 1708379 h 2395359"/>
              <a:gd name="connsiteX72" fmla="*/ 3801653 w 5346511"/>
              <a:gd name="connsiteY72" fmla="*/ 1642278 h 2395359"/>
              <a:gd name="connsiteX73" fmla="*/ 3746568 w 5346511"/>
              <a:gd name="connsiteY73" fmla="*/ 1554143 h 2395359"/>
              <a:gd name="connsiteX74" fmla="*/ 3713518 w 5346511"/>
              <a:gd name="connsiteY74" fmla="*/ 1543126 h 2395359"/>
              <a:gd name="connsiteX75" fmla="*/ 3691484 w 5346511"/>
              <a:gd name="connsiteY75" fmla="*/ 1510075 h 2395359"/>
              <a:gd name="connsiteX76" fmla="*/ 3559281 w 5346511"/>
              <a:gd name="connsiteY76" fmla="*/ 1477025 h 2395359"/>
              <a:gd name="connsiteX77" fmla="*/ 3438096 w 5346511"/>
              <a:gd name="connsiteY77" fmla="*/ 1443974 h 2395359"/>
              <a:gd name="connsiteX78" fmla="*/ 3394028 w 5346511"/>
              <a:gd name="connsiteY78" fmla="*/ 1432957 h 2395359"/>
              <a:gd name="connsiteX79" fmla="*/ 3294877 w 5346511"/>
              <a:gd name="connsiteY79" fmla="*/ 1399906 h 2395359"/>
              <a:gd name="connsiteX80" fmla="*/ 3261826 w 5346511"/>
              <a:gd name="connsiteY80" fmla="*/ 1377873 h 2395359"/>
              <a:gd name="connsiteX81" fmla="*/ 3206742 w 5346511"/>
              <a:gd name="connsiteY81" fmla="*/ 1366856 h 2395359"/>
              <a:gd name="connsiteX82" fmla="*/ 3173691 w 5346511"/>
              <a:gd name="connsiteY82" fmla="*/ 1355839 h 2395359"/>
              <a:gd name="connsiteX83" fmla="*/ 2898269 w 5346511"/>
              <a:gd name="connsiteY83" fmla="*/ 1344822 h 2395359"/>
              <a:gd name="connsiteX84" fmla="*/ 2699966 w 5346511"/>
              <a:gd name="connsiteY84" fmla="*/ 1311772 h 2395359"/>
              <a:gd name="connsiteX85" fmla="*/ 2281325 w 5346511"/>
              <a:gd name="connsiteY85" fmla="*/ 1190586 h 2395359"/>
              <a:gd name="connsiteX86" fmla="*/ 2204207 w 5346511"/>
              <a:gd name="connsiteY86" fmla="*/ 1179569 h 2395359"/>
              <a:gd name="connsiteX87" fmla="*/ 2138106 w 5346511"/>
              <a:gd name="connsiteY87" fmla="*/ 1069400 h 2395359"/>
              <a:gd name="connsiteX88" fmla="*/ 2116072 w 5346511"/>
              <a:gd name="connsiteY88" fmla="*/ 1003299 h 2395359"/>
              <a:gd name="connsiteX89" fmla="*/ 2149122 w 5346511"/>
              <a:gd name="connsiteY89" fmla="*/ 738894 h 2395359"/>
              <a:gd name="connsiteX90" fmla="*/ 2193190 w 5346511"/>
              <a:gd name="connsiteY90" fmla="*/ 705844 h 2395359"/>
              <a:gd name="connsiteX91" fmla="*/ 2259291 w 5346511"/>
              <a:gd name="connsiteY91" fmla="*/ 639743 h 2395359"/>
              <a:gd name="connsiteX92" fmla="*/ 2303359 w 5346511"/>
              <a:gd name="connsiteY92" fmla="*/ 551608 h 2395359"/>
              <a:gd name="connsiteX93" fmla="*/ 4410306 w 5346511"/>
              <a:gd name="connsiteY93" fmla="*/ 1380235 h 2395359"/>
              <a:gd name="connsiteX94" fmla="*/ 5258605 w 5346511"/>
              <a:gd name="connsiteY94" fmla="*/ 71596 h 2395359"/>
              <a:gd name="connsiteX95" fmla="*/ 2204207 w 5346511"/>
              <a:gd name="connsiteY95" fmla="*/ 166017 h 2395359"/>
              <a:gd name="connsiteX96" fmla="*/ 2138106 w 5346511"/>
              <a:gd name="connsiteY96" fmla="*/ 110933 h 2395359"/>
              <a:gd name="connsiteX97" fmla="*/ 2027937 w 5346511"/>
              <a:gd name="connsiteY97" fmla="*/ 66866 h 2395359"/>
              <a:gd name="connsiteX98" fmla="*/ 1939802 w 5346511"/>
              <a:gd name="connsiteY98" fmla="*/ 33815 h 2395359"/>
              <a:gd name="connsiteX99" fmla="*/ 1895734 w 5346511"/>
              <a:gd name="connsiteY99" fmla="*/ 22798 h 2395359"/>
              <a:gd name="connsiteX100" fmla="*/ 1697431 w 5346511"/>
              <a:gd name="connsiteY100" fmla="*/ 11781 h 2395359"/>
              <a:gd name="connsiteX101" fmla="*/ 849132 w 5346511"/>
              <a:gd name="connsiteY101" fmla="*/ 22798 h 2395359"/>
              <a:gd name="connsiteX102" fmla="*/ 816081 w 5346511"/>
              <a:gd name="connsiteY102" fmla="*/ 44832 h 2395359"/>
              <a:gd name="connsiteX103" fmla="*/ 772014 w 5346511"/>
              <a:gd name="connsiteY103" fmla="*/ 77882 h 2395359"/>
              <a:gd name="connsiteX104" fmla="*/ 760997 w 5346511"/>
              <a:gd name="connsiteY104" fmla="*/ 99916 h 2395359"/>
              <a:gd name="connsiteX0" fmla="*/ 760997 w 5346511"/>
              <a:gd name="connsiteY0" fmla="*/ 99916 h 2395359"/>
              <a:gd name="connsiteX1" fmla="*/ 716930 w 5346511"/>
              <a:gd name="connsiteY1" fmla="*/ 155000 h 2395359"/>
              <a:gd name="connsiteX2" fmla="*/ 683879 w 5346511"/>
              <a:gd name="connsiteY2" fmla="*/ 177034 h 2395359"/>
              <a:gd name="connsiteX3" fmla="*/ 672862 w 5346511"/>
              <a:gd name="connsiteY3" fmla="*/ 210085 h 2395359"/>
              <a:gd name="connsiteX4" fmla="*/ 639812 w 5346511"/>
              <a:gd name="connsiteY4" fmla="*/ 243135 h 2395359"/>
              <a:gd name="connsiteX5" fmla="*/ 595744 w 5346511"/>
              <a:gd name="connsiteY5" fmla="*/ 309237 h 2395359"/>
              <a:gd name="connsiteX6" fmla="*/ 573710 w 5346511"/>
              <a:gd name="connsiteY6" fmla="*/ 342287 h 2395359"/>
              <a:gd name="connsiteX7" fmla="*/ 507609 w 5346511"/>
              <a:gd name="connsiteY7" fmla="*/ 397372 h 2395359"/>
              <a:gd name="connsiteX8" fmla="*/ 463542 w 5346511"/>
              <a:gd name="connsiteY8" fmla="*/ 463473 h 2395359"/>
              <a:gd name="connsiteX9" fmla="*/ 441508 w 5346511"/>
              <a:gd name="connsiteY9" fmla="*/ 496523 h 2395359"/>
              <a:gd name="connsiteX10" fmla="*/ 408457 w 5346511"/>
              <a:gd name="connsiteY10" fmla="*/ 518557 h 2395359"/>
              <a:gd name="connsiteX11" fmla="*/ 375407 w 5346511"/>
              <a:gd name="connsiteY11" fmla="*/ 584658 h 2395359"/>
              <a:gd name="connsiteX12" fmla="*/ 364390 w 5346511"/>
              <a:gd name="connsiteY12" fmla="*/ 617709 h 2395359"/>
              <a:gd name="connsiteX13" fmla="*/ 320322 w 5346511"/>
              <a:gd name="connsiteY13" fmla="*/ 683810 h 2395359"/>
              <a:gd name="connsiteX14" fmla="*/ 287272 w 5346511"/>
              <a:gd name="connsiteY14" fmla="*/ 749911 h 2395359"/>
              <a:gd name="connsiteX15" fmla="*/ 265238 w 5346511"/>
              <a:gd name="connsiteY15" fmla="*/ 793979 h 2395359"/>
              <a:gd name="connsiteX16" fmla="*/ 221171 w 5346511"/>
              <a:gd name="connsiteY16" fmla="*/ 860080 h 2395359"/>
              <a:gd name="connsiteX17" fmla="*/ 210154 w 5346511"/>
              <a:gd name="connsiteY17" fmla="*/ 893131 h 2395359"/>
              <a:gd name="connsiteX18" fmla="*/ 155069 w 5346511"/>
              <a:gd name="connsiteY18" fmla="*/ 915164 h 2395359"/>
              <a:gd name="connsiteX19" fmla="*/ 122019 w 5346511"/>
              <a:gd name="connsiteY19" fmla="*/ 937198 h 2395359"/>
              <a:gd name="connsiteX20" fmla="*/ 77951 w 5346511"/>
              <a:gd name="connsiteY20" fmla="*/ 1003299 h 2395359"/>
              <a:gd name="connsiteX21" fmla="*/ 33884 w 5346511"/>
              <a:gd name="connsiteY21" fmla="*/ 1124485 h 2395359"/>
              <a:gd name="connsiteX22" fmla="*/ 22867 w 5346511"/>
              <a:gd name="connsiteY22" fmla="*/ 1168552 h 2395359"/>
              <a:gd name="connsiteX23" fmla="*/ 833 w 5346511"/>
              <a:gd name="connsiteY23" fmla="*/ 1201603 h 2395359"/>
              <a:gd name="connsiteX24" fmla="*/ 11850 w 5346511"/>
              <a:gd name="connsiteY24" fmla="*/ 1355839 h 2395359"/>
              <a:gd name="connsiteX25" fmla="*/ 77951 w 5346511"/>
              <a:gd name="connsiteY25" fmla="*/ 1466008 h 2395359"/>
              <a:gd name="connsiteX26" fmla="*/ 99985 w 5346511"/>
              <a:gd name="connsiteY26" fmla="*/ 1510075 h 2395359"/>
              <a:gd name="connsiteX27" fmla="*/ 177103 w 5346511"/>
              <a:gd name="connsiteY27" fmla="*/ 1576176 h 2395359"/>
              <a:gd name="connsiteX28" fmla="*/ 221171 w 5346511"/>
              <a:gd name="connsiteY28" fmla="*/ 1587193 h 2395359"/>
              <a:gd name="connsiteX29" fmla="*/ 254221 w 5346511"/>
              <a:gd name="connsiteY29" fmla="*/ 1609227 h 2395359"/>
              <a:gd name="connsiteX30" fmla="*/ 320322 w 5346511"/>
              <a:gd name="connsiteY30" fmla="*/ 1631261 h 2395359"/>
              <a:gd name="connsiteX31" fmla="*/ 353373 w 5346511"/>
              <a:gd name="connsiteY31" fmla="*/ 1642278 h 2395359"/>
              <a:gd name="connsiteX32" fmla="*/ 430491 w 5346511"/>
              <a:gd name="connsiteY32" fmla="*/ 1653294 h 2395359"/>
              <a:gd name="connsiteX33" fmla="*/ 628795 w 5346511"/>
              <a:gd name="connsiteY33" fmla="*/ 1642278 h 2395359"/>
              <a:gd name="connsiteX34" fmla="*/ 661845 w 5346511"/>
              <a:gd name="connsiteY34" fmla="*/ 1620244 h 2395359"/>
              <a:gd name="connsiteX35" fmla="*/ 738963 w 5346511"/>
              <a:gd name="connsiteY35" fmla="*/ 1598210 h 2395359"/>
              <a:gd name="connsiteX36" fmla="*/ 805065 w 5346511"/>
              <a:gd name="connsiteY36" fmla="*/ 1565159 h 2395359"/>
              <a:gd name="connsiteX37" fmla="*/ 882183 w 5346511"/>
              <a:gd name="connsiteY37" fmla="*/ 1521092 h 2395359"/>
              <a:gd name="connsiteX38" fmla="*/ 948284 w 5346511"/>
              <a:gd name="connsiteY38" fmla="*/ 1488041 h 2395359"/>
              <a:gd name="connsiteX39" fmla="*/ 1135571 w 5346511"/>
              <a:gd name="connsiteY39" fmla="*/ 1477025 h 2395359"/>
              <a:gd name="connsiteX40" fmla="*/ 1201672 w 5346511"/>
              <a:gd name="connsiteY40" fmla="*/ 1488041 h 2395359"/>
              <a:gd name="connsiteX41" fmla="*/ 1267773 w 5346511"/>
              <a:gd name="connsiteY41" fmla="*/ 1620244 h 2395359"/>
              <a:gd name="connsiteX42" fmla="*/ 1278790 w 5346511"/>
              <a:gd name="connsiteY42" fmla="*/ 1653294 h 2395359"/>
              <a:gd name="connsiteX43" fmla="*/ 1300824 w 5346511"/>
              <a:gd name="connsiteY43" fmla="*/ 1719396 h 2395359"/>
              <a:gd name="connsiteX44" fmla="*/ 1311840 w 5346511"/>
              <a:gd name="connsiteY44" fmla="*/ 1752446 h 2395359"/>
              <a:gd name="connsiteX45" fmla="*/ 1333874 w 5346511"/>
              <a:gd name="connsiteY45" fmla="*/ 1895666 h 2395359"/>
              <a:gd name="connsiteX46" fmla="*/ 1355908 w 5346511"/>
              <a:gd name="connsiteY46" fmla="*/ 1983800 h 2395359"/>
              <a:gd name="connsiteX47" fmla="*/ 1433026 w 5346511"/>
              <a:gd name="connsiteY47" fmla="*/ 2093969 h 2395359"/>
              <a:gd name="connsiteX48" fmla="*/ 1488110 w 5346511"/>
              <a:gd name="connsiteY48" fmla="*/ 2171087 h 2395359"/>
              <a:gd name="connsiteX49" fmla="*/ 1532178 w 5346511"/>
              <a:gd name="connsiteY49" fmla="*/ 2193121 h 2395359"/>
              <a:gd name="connsiteX50" fmla="*/ 1686414 w 5346511"/>
              <a:gd name="connsiteY50" fmla="*/ 2292273 h 2395359"/>
              <a:gd name="connsiteX51" fmla="*/ 1730481 w 5346511"/>
              <a:gd name="connsiteY51" fmla="*/ 2314306 h 2395359"/>
              <a:gd name="connsiteX52" fmla="*/ 1829633 w 5346511"/>
              <a:gd name="connsiteY52" fmla="*/ 2325323 h 2395359"/>
              <a:gd name="connsiteX53" fmla="*/ 1884718 w 5346511"/>
              <a:gd name="connsiteY53" fmla="*/ 2336340 h 2395359"/>
              <a:gd name="connsiteX54" fmla="*/ 1961836 w 5346511"/>
              <a:gd name="connsiteY54" fmla="*/ 2358374 h 2395359"/>
              <a:gd name="connsiteX55" fmla="*/ 2094038 w 5346511"/>
              <a:gd name="connsiteY55" fmla="*/ 2369391 h 2395359"/>
              <a:gd name="connsiteX56" fmla="*/ 2369460 w 5346511"/>
              <a:gd name="connsiteY56" fmla="*/ 2380408 h 2395359"/>
              <a:gd name="connsiteX57" fmla="*/ 2402510 w 5346511"/>
              <a:gd name="connsiteY57" fmla="*/ 2358374 h 2395359"/>
              <a:gd name="connsiteX58" fmla="*/ 2545730 w 5346511"/>
              <a:gd name="connsiteY58" fmla="*/ 2325323 h 2395359"/>
              <a:gd name="connsiteX59" fmla="*/ 2622848 w 5346511"/>
              <a:gd name="connsiteY59" fmla="*/ 2303290 h 2395359"/>
              <a:gd name="connsiteX60" fmla="*/ 2688949 w 5346511"/>
              <a:gd name="connsiteY60" fmla="*/ 2281256 h 2395359"/>
              <a:gd name="connsiteX61" fmla="*/ 2909286 w 5346511"/>
              <a:gd name="connsiteY61" fmla="*/ 2270239 h 2395359"/>
              <a:gd name="connsiteX62" fmla="*/ 3416062 w 5346511"/>
              <a:gd name="connsiteY62" fmla="*/ 2303290 h 2395359"/>
              <a:gd name="connsiteX63" fmla="*/ 3658433 w 5346511"/>
              <a:gd name="connsiteY63" fmla="*/ 2325323 h 2395359"/>
              <a:gd name="connsiteX64" fmla="*/ 3735551 w 5346511"/>
              <a:gd name="connsiteY64" fmla="*/ 2336340 h 2395359"/>
              <a:gd name="connsiteX65" fmla="*/ 3823686 w 5346511"/>
              <a:gd name="connsiteY65" fmla="*/ 2347357 h 2395359"/>
              <a:gd name="connsiteX66" fmla="*/ 3856737 w 5346511"/>
              <a:gd name="connsiteY66" fmla="*/ 2325323 h 2395359"/>
              <a:gd name="connsiteX67" fmla="*/ 3878771 w 5346511"/>
              <a:gd name="connsiteY67" fmla="*/ 2237188 h 2395359"/>
              <a:gd name="connsiteX68" fmla="*/ 3900804 w 5346511"/>
              <a:gd name="connsiteY68" fmla="*/ 2182104 h 2395359"/>
              <a:gd name="connsiteX69" fmla="*/ 3889787 w 5346511"/>
              <a:gd name="connsiteY69" fmla="*/ 1840581 h 2395359"/>
              <a:gd name="connsiteX70" fmla="*/ 3856737 w 5346511"/>
              <a:gd name="connsiteY70" fmla="*/ 1741429 h 2395359"/>
              <a:gd name="connsiteX71" fmla="*/ 3845720 w 5346511"/>
              <a:gd name="connsiteY71" fmla="*/ 1708379 h 2395359"/>
              <a:gd name="connsiteX72" fmla="*/ 3801653 w 5346511"/>
              <a:gd name="connsiteY72" fmla="*/ 1642278 h 2395359"/>
              <a:gd name="connsiteX73" fmla="*/ 3746568 w 5346511"/>
              <a:gd name="connsiteY73" fmla="*/ 1554143 h 2395359"/>
              <a:gd name="connsiteX74" fmla="*/ 3713518 w 5346511"/>
              <a:gd name="connsiteY74" fmla="*/ 1543126 h 2395359"/>
              <a:gd name="connsiteX75" fmla="*/ 3691484 w 5346511"/>
              <a:gd name="connsiteY75" fmla="*/ 1510075 h 2395359"/>
              <a:gd name="connsiteX76" fmla="*/ 3559281 w 5346511"/>
              <a:gd name="connsiteY76" fmla="*/ 1477025 h 2395359"/>
              <a:gd name="connsiteX77" fmla="*/ 3438096 w 5346511"/>
              <a:gd name="connsiteY77" fmla="*/ 1443974 h 2395359"/>
              <a:gd name="connsiteX78" fmla="*/ 3394028 w 5346511"/>
              <a:gd name="connsiteY78" fmla="*/ 1432957 h 2395359"/>
              <a:gd name="connsiteX79" fmla="*/ 3294877 w 5346511"/>
              <a:gd name="connsiteY79" fmla="*/ 1399906 h 2395359"/>
              <a:gd name="connsiteX80" fmla="*/ 3261826 w 5346511"/>
              <a:gd name="connsiteY80" fmla="*/ 1377873 h 2395359"/>
              <a:gd name="connsiteX81" fmla="*/ 3206742 w 5346511"/>
              <a:gd name="connsiteY81" fmla="*/ 1366856 h 2395359"/>
              <a:gd name="connsiteX82" fmla="*/ 3173691 w 5346511"/>
              <a:gd name="connsiteY82" fmla="*/ 1355839 h 2395359"/>
              <a:gd name="connsiteX83" fmla="*/ 2898269 w 5346511"/>
              <a:gd name="connsiteY83" fmla="*/ 1344822 h 2395359"/>
              <a:gd name="connsiteX84" fmla="*/ 2699966 w 5346511"/>
              <a:gd name="connsiteY84" fmla="*/ 1311772 h 2395359"/>
              <a:gd name="connsiteX85" fmla="*/ 2281325 w 5346511"/>
              <a:gd name="connsiteY85" fmla="*/ 1190586 h 2395359"/>
              <a:gd name="connsiteX86" fmla="*/ 2204207 w 5346511"/>
              <a:gd name="connsiteY86" fmla="*/ 1179569 h 2395359"/>
              <a:gd name="connsiteX87" fmla="*/ 2138106 w 5346511"/>
              <a:gd name="connsiteY87" fmla="*/ 1069400 h 2395359"/>
              <a:gd name="connsiteX88" fmla="*/ 2116072 w 5346511"/>
              <a:gd name="connsiteY88" fmla="*/ 1003299 h 2395359"/>
              <a:gd name="connsiteX89" fmla="*/ 2149122 w 5346511"/>
              <a:gd name="connsiteY89" fmla="*/ 738894 h 2395359"/>
              <a:gd name="connsiteX90" fmla="*/ 2193190 w 5346511"/>
              <a:gd name="connsiteY90" fmla="*/ 705844 h 2395359"/>
              <a:gd name="connsiteX91" fmla="*/ 2259291 w 5346511"/>
              <a:gd name="connsiteY91" fmla="*/ 639743 h 2395359"/>
              <a:gd name="connsiteX92" fmla="*/ 2303359 w 5346511"/>
              <a:gd name="connsiteY92" fmla="*/ 551608 h 2395359"/>
              <a:gd name="connsiteX93" fmla="*/ 2345720 w 5346511"/>
              <a:gd name="connsiteY93" fmla="*/ 572274 h 2395359"/>
              <a:gd name="connsiteX94" fmla="*/ 4410306 w 5346511"/>
              <a:gd name="connsiteY94" fmla="*/ 1380235 h 2395359"/>
              <a:gd name="connsiteX95" fmla="*/ 5258605 w 5346511"/>
              <a:gd name="connsiteY95" fmla="*/ 71596 h 2395359"/>
              <a:gd name="connsiteX96" fmla="*/ 2204207 w 5346511"/>
              <a:gd name="connsiteY96" fmla="*/ 166017 h 2395359"/>
              <a:gd name="connsiteX97" fmla="*/ 2138106 w 5346511"/>
              <a:gd name="connsiteY97" fmla="*/ 110933 h 2395359"/>
              <a:gd name="connsiteX98" fmla="*/ 2027937 w 5346511"/>
              <a:gd name="connsiteY98" fmla="*/ 66866 h 2395359"/>
              <a:gd name="connsiteX99" fmla="*/ 1939802 w 5346511"/>
              <a:gd name="connsiteY99" fmla="*/ 33815 h 2395359"/>
              <a:gd name="connsiteX100" fmla="*/ 1895734 w 5346511"/>
              <a:gd name="connsiteY100" fmla="*/ 22798 h 2395359"/>
              <a:gd name="connsiteX101" fmla="*/ 1697431 w 5346511"/>
              <a:gd name="connsiteY101" fmla="*/ 11781 h 2395359"/>
              <a:gd name="connsiteX102" fmla="*/ 849132 w 5346511"/>
              <a:gd name="connsiteY102" fmla="*/ 22798 h 2395359"/>
              <a:gd name="connsiteX103" fmla="*/ 816081 w 5346511"/>
              <a:gd name="connsiteY103" fmla="*/ 44832 h 2395359"/>
              <a:gd name="connsiteX104" fmla="*/ 772014 w 5346511"/>
              <a:gd name="connsiteY104" fmla="*/ 77882 h 2395359"/>
              <a:gd name="connsiteX105" fmla="*/ 760997 w 5346511"/>
              <a:gd name="connsiteY105" fmla="*/ 99916 h 2395359"/>
              <a:gd name="connsiteX0" fmla="*/ 760997 w 5359083"/>
              <a:gd name="connsiteY0" fmla="*/ 99916 h 2395359"/>
              <a:gd name="connsiteX1" fmla="*/ 716930 w 5359083"/>
              <a:gd name="connsiteY1" fmla="*/ 155000 h 2395359"/>
              <a:gd name="connsiteX2" fmla="*/ 683879 w 5359083"/>
              <a:gd name="connsiteY2" fmla="*/ 177034 h 2395359"/>
              <a:gd name="connsiteX3" fmla="*/ 672862 w 5359083"/>
              <a:gd name="connsiteY3" fmla="*/ 210085 h 2395359"/>
              <a:gd name="connsiteX4" fmla="*/ 639812 w 5359083"/>
              <a:gd name="connsiteY4" fmla="*/ 243135 h 2395359"/>
              <a:gd name="connsiteX5" fmla="*/ 595744 w 5359083"/>
              <a:gd name="connsiteY5" fmla="*/ 309237 h 2395359"/>
              <a:gd name="connsiteX6" fmla="*/ 573710 w 5359083"/>
              <a:gd name="connsiteY6" fmla="*/ 342287 h 2395359"/>
              <a:gd name="connsiteX7" fmla="*/ 507609 w 5359083"/>
              <a:gd name="connsiteY7" fmla="*/ 397372 h 2395359"/>
              <a:gd name="connsiteX8" fmla="*/ 463542 w 5359083"/>
              <a:gd name="connsiteY8" fmla="*/ 463473 h 2395359"/>
              <a:gd name="connsiteX9" fmla="*/ 441508 w 5359083"/>
              <a:gd name="connsiteY9" fmla="*/ 496523 h 2395359"/>
              <a:gd name="connsiteX10" fmla="*/ 408457 w 5359083"/>
              <a:gd name="connsiteY10" fmla="*/ 518557 h 2395359"/>
              <a:gd name="connsiteX11" fmla="*/ 375407 w 5359083"/>
              <a:gd name="connsiteY11" fmla="*/ 584658 h 2395359"/>
              <a:gd name="connsiteX12" fmla="*/ 364390 w 5359083"/>
              <a:gd name="connsiteY12" fmla="*/ 617709 h 2395359"/>
              <a:gd name="connsiteX13" fmla="*/ 320322 w 5359083"/>
              <a:gd name="connsiteY13" fmla="*/ 683810 h 2395359"/>
              <a:gd name="connsiteX14" fmla="*/ 287272 w 5359083"/>
              <a:gd name="connsiteY14" fmla="*/ 749911 h 2395359"/>
              <a:gd name="connsiteX15" fmla="*/ 265238 w 5359083"/>
              <a:gd name="connsiteY15" fmla="*/ 793979 h 2395359"/>
              <a:gd name="connsiteX16" fmla="*/ 221171 w 5359083"/>
              <a:gd name="connsiteY16" fmla="*/ 860080 h 2395359"/>
              <a:gd name="connsiteX17" fmla="*/ 210154 w 5359083"/>
              <a:gd name="connsiteY17" fmla="*/ 893131 h 2395359"/>
              <a:gd name="connsiteX18" fmla="*/ 155069 w 5359083"/>
              <a:gd name="connsiteY18" fmla="*/ 915164 h 2395359"/>
              <a:gd name="connsiteX19" fmla="*/ 122019 w 5359083"/>
              <a:gd name="connsiteY19" fmla="*/ 937198 h 2395359"/>
              <a:gd name="connsiteX20" fmla="*/ 77951 w 5359083"/>
              <a:gd name="connsiteY20" fmla="*/ 1003299 h 2395359"/>
              <a:gd name="connsiteX21" fmla="*/ 33884 w 5359083"/>
              <a:gd name="connsiteY21" fmla="*/ 1124485 h 2395359"/>
              <a:gd name="connsiteX22" fmla="*/ 22867 w 5359083"/>
              <a:gd name="connsiteY22" fmla="*/ 1168552 h 2395359"/>
              <a:gd name="connsiteX23" fmla="*/ 833 w 5359083"/>
              <a:gd name="connsiteY23" fmla="*/ 1201603 h 2395359"/>
              <a:gd name="connsiteX24" fmla="*/ 11850 w 5359083"/>
              <a:gd name="connsiteY24" fmla="*/ 1355839 h 2395359"/>
              <a:gd name="connsiteX25" fmla="*/ 77951 w 5359083"/>
              <a:gd name="connsiteY25" fmla="*/ 1466008 h 2395359"/>
              <a:gd name="connsiteX26" fmla="*/ 99985 w 5359083"/>
              <a:gd name="connsiteY26" fmla="*/ 1510075 h 2395359"/>
              <a:gd name="connsiteX27" fmla="*/ 177103 w 5359083"/>
              <a:gd name="connsiteY27" fmla="*/ 1576176 h 2395359"/>
              <a:gd name="connsiteX28" fmla="*/ 221171 w 5359083"/>
              <a:gd name="connsiteY28" fmla="*/ 1587193 h 2395359"/>
              <a:gd name="connsiteX29" fmla="*/ 254221 w 5359083"/>
              <a:gd name="connsiteY29" fmla="*/ 1609227 h 2395359"/>
              <a:gd name="connsiteX30" fmla="*/ 320322 w 5359083"/>
              <a:gd name="connsiteY30" fmla="*/ 1631261 h 2395359"/>
              <a:gd name="connsiteX31" fmla="*/ 353373 w 5359083"/>
              <a:gd name="connsiteY31" fmla="*/ 1642278 h 2395359"/>
              <a:gd name="connsiteX32" fmla="*/ 430491 w 5359083"/>
              <a:gd name="connsiteY32" fmla="*/ 1653294 h 2395359"/>
              <a:gd name="connsiteX33" fmla="*/ 628795 w 5359083"/>
              <a:gd name="connsiteY33" fmla="*/ 1642278 h 2395359"/>
              <a:gd name="connsiteX34" fmla="*/ 661845 w 5359083"/>
              <a:gd name="connsiteY34" fmla="*/ 1620244 h 2395359"/>
              <a:gd name="connsiteX35" fmla="*/ 738963 w 5359083"/>
              <a:gd name="connsiteY35" fmla="*/ 1598210 h 2395359"/>
              <a:gd name="connsiteX36" fmla="*/ 805065 w 5359083"/>
              <a:gd name="connsiteY36" fmla="*/ 1565159 h 2395359"/>
              <a:gd name="connsiteX37" fmla="*/ 882183 w 5359083"/>
              <a:gd name="connsiteY37" fmla="*/ 1521092 h 2395359"/>
              <a:gd name="connsiteX38" fmla="*/ 948284 w 5359083"/>
              <a:gd name="connsiteY38" fmla="*/ 1488041 h 2395359"/>
              <a:gd name="connsiteX39" fmla="*/ 1135571 w 5359083"/>
              <a:gd name="connsiteY39" fmla="*/ 1477025 h 2395359"/>
              <a:gd name="connsiteX40" fmla="*/ 1201672 w 5359083"/>
              <a:gd name="connsiteY40" fmla="*/ 1488041 h 2395359"/>
              <a:gd name="connsiteX41" fmla="*/ 1267773 w 5359083"/>
              <a:gd name="connsiteY41" fmla="*/ 1620244 h 2395359"/>
              <a:gd name="connsiteX42" fmla="*/ 1278790 w 5359083"/>
              <a:gd name="connsiteY42" fmla="*/ 1653294 h 2395359"/>
              <a:gd name="connsiteX43" fmla="*/ 1300824 w 5359083"/>
              <a:gd name="connsiteY43" fmla="*/ 1719396 h 2395359"/>
              <a:gd name="connsiteX44" fmla="*/ 1311840 w 5359083"/>
              <a:gd name="connsiteY44" fmla="*/ 1752446 h 2395359"/>
              <a:gd name="connsiteX45" fmla="*/ 1333874 w 5359083"/>
              <a:gd name="connsiteY45" fmla="*/ 1895666 h 2395359"/>
              <a:gd name="connsiteX46" fmla="*/ 1355908 w 5359083"/>
              <a:gd name="connsiteY46" fmla="*/ 1983800 h 2395359"/>
              <a:gd name="connsiteX47" fmla="*/ 1433026 w 5359083"/>
              <a:gd name="connsiteY47" fmla="*/ 2093969 h 2395359"/>
              <a:gd name="connsiteX48" fmla="*/ 1488110 w 5359083"/>
              <a:gd name="connsiteY48" fmla="*/ 2171087 h 2395359"/>
              <a:gd name="connsiteX49" fmla="*/ 1532178 w 5359083"/>
              <a:gd name="connsiteY49" fmla="*/ 2193121 h 2395359"/>
              <a:gd name="connsiteX50" fmla="*/ 1686414 w 5359083"/>
              <a:gd name="connsiteY50" fmla="*/ 2292273 h 2395359"/>
              <a:gd name="connsiteX51" fmla="*/ 1730481 w 5359083"/>
              <a:gd name="connsiteY51" fmla="*/ 2314306 h 2395359"/>
              <a:gd name="connsiteX52" fmla="*/ 1829633 w 5359083"/>
              <a:gd name="connsiteY52" fmla="*/ 2325323 h 2395359"/>
              <a:gd name="connsiteX53" fmla="*/ 1884718 w 5359083"/>
              <a:gd name="connsiteY53" fmla="*/ 2336340 h 2395359"/>
              <a:gd name="connsiteX54" fmla="*/ 1961836 w 5359083"/>
              <a:gd name="connsiteY54" fmla="*/ 2358374 h 2395359"/>
              <a:gd name="connsiteX55" fmla="*/ 2094038 w 5359083"/>
              <a:gd name="connsiteY55" fmla="*/ 2369391 h 2395359"/>
              <a:gd name="connsiteX56" fmla="*/ 2369460 w 5359083"/>
              <a:gd name="connsiteY56" fmla="*/ 2380408 h 2395359"/>
              <a:gd name="connsiteX57" fmla="*/ 2402510 w 5359083"/>
              <a:gd name="connsiteY57" fmla="*/ 2358374 h 2395359"/>
              <a:gd name="connsiteX58" fmla="*/ 2545730 w 5359083"/>
              <a:gd name="connsiteY58" fmla="*/ 2325323 h 2395359"/>
              <a:gd name="connsiteX59" fmla="*/ 2622848 w 5359083"/>
              <a:gd name="connsiteY59" fmla="*/ 2303290 h 2395359"/>
              <a:gd name="connsiteX60" fmla="*/ 2688949 w 5359083"/>
              <a:gd name="connsiteY60" fmla="*/ 2281256 h 2395359"/>
              <a:gd name="connsiteX61" fmla="*/ 2909286 w 5359083"/>
              <a:gd name="connsiteY61" fmla="*/ 2270239 h 2395359"/>
              <a:gd name="connsiteX62" fmla="*/ 3416062 w 5359083"/>
              <a:gd name="connsiteY62" fmla="*/ 2303290 h 2395359"/>
              <a:gd name="connsiteX63" fmla="*/ 3658433 w 5359083"/>
              <a:gd name="connsiteY63" fmla="*/ 2325323 h 2395359"/>
              <a:gd name="connsiteX64" fmla="*/ 3735551 w 5359083"/>
              <a:gd name="connsiteY64" fmla="*/ 2336340 h 2395359"/>
              <a:gd name="connsiteX65" fmla="*/ 3823686 w 5359083"/>
              <a:gd name="connsiteY65" fmla="*/ 2347357 h 2395359"/>
              <a:gd name="connsiteX66" fmla="*/ 3856737 w 5359083"/>
              <a:gd name="connsiteY66" fmla="*/ 2325323 h 2395359"/>
              <a:gd name="connsiteX67" fmla="*/ 3878771 w 5359083"/>
              <a:gd name="connsiteY67" fmla="*/ 2237188 h 2395359"/>
              <a:gd name="connsiteX68" fmla="*/ 3900804 w 5359083"/>
              <a:gd name="connsiteY68" fmla="*/ 2182104 h 2395359"/>
              <a:gd name="connsiteX69" fmla="*/ 3889787 w 5359083"/>
              <a:gd name="connsiteY69" fmla="*/ 1840581 h 2395359"/>
              <a:gd name="connsiteX70" fmla="*/ 3856737 w 5359083"/>
              <a:gd name="connsiteY70" fmla="*/ 1741429 h 2395359"/>
              <a:gd name="connsiteX71" fmla="*/ 3845720 w 5359083"/>
              <a:gd name="connsiteY71" fmla="*/ 1708379 h 2395359"/>
              <a:gd name="connsiteX72" fmla="*/ 3801653 w 5359083"/>
              <a:gd name="connsiteY72" fmla="*/ 1642278 h 2395359"/>
              <a:gd name="connsiteX73" fmla="*/ 3746568 w 5359083"/>
              <a:gd name="connsiteY73" fmla="*/ 1554143 h 2395359"/>
              <a:gd name="connsiteX74" fmla="*/ 3713518 w 5359083"/>
              <a:gd name="connsiteY74" fmla="*/ 1543126 h 2395359"/>
              <a:gd name="connsiteX75" fmla="*/ 3691484 w 5359083"/>
              <a:gd name="connsiteY75" fmla="*/ 1510075 h 2395359"/>
              <a:gd name="connsiteX76" fmla="*/ 3559281 w 5359083"/>
              <a:gd name="connsiteY76" fmla="*/ 1477025 h 2395359"/>
              <a:gd name="connsiteX77" fmla="*/ 3438096 w 5359083"/>
              <a:gd name="connsiteY77" fmla="*/ 1443974 h 2395359"/>
              <a:gd name="connsiteX78" fmla="*/ 3394028 w 5359083"/>
              <a:gd name="connsiteY78" fmla="*/ 1432957 h 2395359"/>
              <a:gd name="connsiteX79" fmla="*/ 3294877 w 5359083"/>
              <a:gd name="connsiteY79" fmla="*/ 1399906 h 2395359"/>
              <a:gd name="connsiteX80" fmla="*/ 3261826 w 5359083"/>
              <a:gd name="connsiteY80" fmla="*/ 1377873 h 2395359"/>
              <a:gd name="connsiteX81" fmla="*/ 3206742 w 5359083"/>
              <a:gd name="connsiteY81" fmla="*/ 1366856 h 2395359"/>
              <a:gd name="connsiteX82" fmla="*/ 3173691 w 5359083"/>
              <a:gd name="connsiteY82" fmla="*/ 1355839 h 2395359"/>
              <a:gd name="connsiteX83" fmla="*/ 2898269 w 5359083"/>
              <a:gd name="connsiteY83" fmla="*/ 1344822 h 2395359"/>
              <a:gd name="connsiteX84" fmla="*/ 2699966 w 5359083"/>
              <a:gd name="connsiteY84" fmla="*/ 1311772 h 2395359"/>
              <a:gd name="connsiteX85" fmla="*/ 2281325 w 5359083"/>
              <a:gd name="connsiteY85" fmla="*/ 1190586 h 2395359"/>
              <a:gd name="connsiteX86" fmla="*/ 2204207 w 5359083"/>
              <a:gd name="connsiteY86" fmla="*/ 1179569 h 2395359"/>
              <a:gd name="connsiteX87" fmla="*/ 2138106 w 5359083"/>
              <a:gd name="connsiteY87" fmla="*/ 1069400 h 2395359"/>
              <a:gd name="connsiteX88" fmla="*/ 2116072 w 5359083"/>
              <a:gd name="connsiteY88" fmla="*/ 1003299 h 2395359"/>
              <a:gd name="connsiteX89" fmla="*/ 2149122 w 5359083"/>
              <a:gd name="connsiteY89" fmla="*/ 738894 h 2395359"/>
              <a:gd name="connsiteX90" fmla="*/ 2193190 w 5359083"/>
              <a:gd name="connsiteY90" fmla="*/ 705844 h 2395359"/>
              <a:gd name="connsiteX91" fmla="*/ 2259291 w 5359083"/>
              <a:gd name="connsiteY91" fmla="*/ 639743 h 2395359"/>
              <a:gd name="connsiteX92" fmla="*/ 2303359 w 5359083"/>
              <a:gd name="connsiteY92" fmla="*/ 551608 h 2395359"/>
              <a:gd name="connsiteX93" fmla="*/ 4410306 w 5359083"/>
              <a:gd name="connsiteY93" fmla="*/ 1380235 h 2395359"/>
              <a:gd name="connsiteX94" fmla="*/ 5258605 w 5359083"/>
              <a:gd name="connsiteY94" fmla="*/ 71596 h 2395359"/>
              <a:gd name="connsiteX95" fmla="*/ 2204207 w 5359083"/>
              <a:gd name="connsiteY95" fmla="*/ 166017 h 2395359"/>
              <a:gd name="connsiteX96" fmla="*/ 2138106 w 5359083"/>
              <a:gd name="connsiteY96" fmla="*/ 110933 h 2395359"/>
              <a:gd name="connsiteX97" fmla="*/ 2027937 w 5359083"/>
              <a:gd name="connsiteY97" fmla="*/ 66866 h 2395359"/>
              <a:gd name="connsiteX98" fmla="*/ 1939802 w 5359083"/>
              <a:gd name="connsiteY98" fmla="*/ 33815 h 2395359"/>
              <a:gd name="connsiteX99" fmla="*/ 1895734 w 5359083"/>
              <a:gd name="connsiteY99" fmla="*/ 22798 h 2395359"/>
              <a:gd name="connsiteX100" fmla="*/ 1697431 w 5359083"/>
              <a:gd name="connsiteY100" fmla="*/ 11781 h 2395359"/>
              <a:gd name="connsiteX101" fmla="*/ 849132 w 5359083"/>
              <a:gd name="connsiteY101" fmla="*/ 22798 h 2395359"/>
              <a:gd name="connsiteX102" fmla="*/ 816081 w 5359083"/>
              <a:gd name="connsiteY102" fmla="*/ 44832 h 2395359"/>
              <a:gd name="connsiteX103" fmla="*/ 772014 w 5359083"/>
              <a:gd name="connsiteY103" fmla="*/ 77882 h 2395359"/>
              <a:gd name="connsiteX104" fmla="*/ 760997 w 5359083"/>
              <a:gd name="connsiteY104" fmla="*/ 99916 h 2395359"/>
              <a:gd name="connsiteX0" fmla="*/ 760997 w 5359734"/>
              <a:gd name="connsiteY0" fmla="*/ 99916 h 2395359"/>
              <a:gd name="connsiteX1" fmla="*/ 716930 w 5359734"/>
              <a:gd name="connsiteY1" fmla="*/ 155000 h 2395359"/>
              <a:gd name="connsiteX2" fmla="*/ 683879 w 5359734"/>
              <a:gd name="connsiteY2" fmla="*/ 177034 h 2395359"/>
              <a:gd name="connsiteX3" fmla="*/ 672862 w 5359734"/>
              <a:gd name="connsiteY3" fmla="*/ 210085 h 2395359"/>
              <a:gd name="connsiteX4" fmla="*/ 639812 w 5359734"/>
              <a:gd name="connsiteY4" fmla="*/ 243135 h 2395359"/>
              <a:gd name="connsiteX5" fmla="*/ 595744 w 5359734"/>
              <a:gd name="connsiteY5" fmla="*/ 309237 h 2395359"/>
              <a:gd name="connsiteX6" fmla="*/ 573710 w 5359734"/>
              <a:gd name="connsiteY6" fmla="*/ 342287 h 2395359"/>
              <a:gd name="connsiteX7" fmla="*/ 507609 w 5359734"/>
              <a:gd name="connsiteY7" fmla="*/ 397372 h 2395359"/>
              <a:gd name="connsiteX8" fmla="*/ 463542 w 5359734"/>
              <a:gd name="connsiteY8" fmla="*/ 463473 h 2395359"/>
              <a:gd name="connsiteX9" fmla="*/ 441508 w 5359734"/>
              <a:gd name="connsiteY9" fmla="*/ 496523 h 2395359"/>
              <a:gd name="connsiteX10" fmla="*/ 408457 w 5359734"/>
              <a:gd name="connsiteY10" fmla="*/ 518557 h 2395359"/>
              <a:gd name="connsiteX11" fmla="*/ 375407 w 5359734"/>
              <a:gd name="connsiteY11" fmla="*/ 584658 h 2395359"/>
              <a:gd name="connsiteX12" fmla="*/ 364390 w 5359734"/>
              <a:gd name="connsiteY12" fmla="*/ 617709 h 2395359"/>
              <a:gd name="connsiteX13" fmla="*/ 320322 w 5359734"/>
              <a:gd name="connsiteY13" fmla="*/ 683810 h 2395359"/>
              <a:gd name="connsiteX14" fmla="*/ 287272 w 5359734"/>
              <a:gd name="connsiteY14" fmla="*/ 749911 h 2395359"/>
              <a:gd name="connsiteX15" fmla="*/ 265238 w 5359734"/>
              <a:gd name="connsiteY15" fmla="*/ 793979 h 2395359"/>
              <a:gd name="connsiteX16" fmla="*/ 221171 w 5359734"/>
              <a:gd name="connsiteY16" fmla="*/ 860080 h 2395359"/>
              <a:gd name="connsiteX17" fmla="*/ 210154 w 5359734"/>
              <a:gd name="connsiteY17" fmla="*/ 893131 h 2395359"/>
              <a:gd name="connsiteX18" fmla="*/ 155069 w 5359734"/>
              <a:gd name="connsiteY18" fmla="*/ 915164 h 2395359"/>
              <a:gd name="connsiteX19" fmla="*/ 122019 w 5359734"/>
              <a:gd name="connsiteY19" fmla="*/ 937198 h 2395359"/>
              <a:gd name="connsiteX20" fmla="*/ 77951 w 5359734"/>
              <a:gd name="connsiteY20" fmla="*/ 1003299 h 2395359"/>
              <a:gd name="connsiteX21" fmla="*/ 33884 w 5359734"/>
              <a:gd name="connsiteY21" fmla="*/ 1124485 h 2395359"/>
              <a:gd name="connsiteX22" fmla="*/ 22867 w 5359734"/>
              <a:gd name="connsiteY22" fmla="*/ 1168552 h 2395359"/>
              <a:gd name="connsiteX23" fmla="*/ 833 w 5359734"/>
              <a:gd name="connsiteY23" fmla="*/ 1201603 h 2395359"/>
              <a:gd name="connsiteX24" fmla="*/ 11850 w 5359734"/>
              <a:gd name="connsiteY24" fmla="*/ 1355839 h 2395359"/>
              <a:gd name="connsiteX25" fmla="*/ 77951 w 5359734"/>
              <a:gd name="connsiteY25" fmla="*/ 1466008 h 2395359"/>
              <a:gd name="connsiteX26" fmla="*/ 99985 w 5359734"/>
              <a:gd name="connsiteY26" fmla="*/ 1510075 h 2395359"/>
              <a:gd name="connsiteX27" fmla="*/ 177103 w 5359734"/>
              <a:gd name="connsiteY27" fmla="*/ 1576176 h 2395359"/>
              <a:gd name="connsiteX28" fmla="*/ 221171 w 5359734"/>
              <a:gd name="connsiteY28" fmla="*/ 1587193 h 2395359"/>
              <a:gd name="connsiteX29" fmla="*/ 254221 w 5359734"/>
              <a:gd name="connsiteY29" fmla="*/ 1609227 h 2395359"/>
              <a:gd name="connsiteX30" fmla="*/ 320322 w 5359734"/>
              <a:gd name="connsiteY30" fmla="*/ 1631261 h 2395359"/>
              <a:gd name="connsiteX31" fmla="*/ 353373 w 5359734"/>
              <a:gd name="connsiteY31" fmla="*/ 1642278 h 2395359"/>
              <a:gd name="connsiteX32" fmla="*/ 430491 w 5359734"/>
              <a:gd name="connsiteY32" fmla="*/ 1653294 h 2395359"/>
              <a:gd name="connsiteX33" fmla="*/ 628795 w 5359734"/>
              <a:gd name="connsiteY33" fmla="*/ 1642278 h 2395359"/>
              <a:gd name="connsiteX34" fmla="*/ 661845 w 5359734"/>
              <a:gd name="connsiteY34" fmla="*/ 1620244 h 2395359"/>
              <a:gd name="connsiteX35" fmla="*/ 738963 w 5359734"/>
              <a:gd name="connsiteY35" fmla="*/ 1598210 h 2395359"/>
              <a:gd name="connsiteX36" fmla="*/ 805065 w 5359734"/>
              <a:gd name="connsiteY36" fmla="*/ 1565159 h 2395359"/>
              <a:gd name="connsiteX37" fmla="*/ 882183 w 5359734"/>
              <a:gd name="connsiteY37" fmla="*/ 1521092 h 2395359"/>
              <a:gd name="connsiteX38" fmla="*/ 948284 w 5359734"/>
              <a:gd name="connsiteY38" fmla="*/ 1488041 h 2395359"/>
              <a:gd name="connsiteX39" fmla="*/ 1135571 w 5359734"/>
              <a:gd name="connsiteY39" fmla="*/ 1477025 h 2395359"/>
              <a:gd name="connsiteX40" fmla="*/ 1201672 w 5359734"/>
              <a:gd name="connsiteY40" fmla="*/ 1488041 h 2395359"/>
              <a:gd name="connsiteX41" fmla="*/ 1267773 w 5359734"/>
              <a:gd name="connsiteY41" fmla="*/ 1620244 h 2395359"/>
              <a:gd name="connsiteX42" fmla="*/ 1278790 w 5359734"/>
              <a:gd name="connsiteY42" fmla="*/ 1653294 h 2395359"/>
              <a:gd name="connsiteX43" fmla="*/ 1300824 w 5359734"/>
              <a:gd name="connsiteY43" fmla="*/ 1719396 h 2395359"/>
              <a:gd name="connsiteX44" fmla="*/ 1311840 w 5359734"/>
              <a:gd name="connsiteY44" fmla="*/ 1752446 h 2395359"/>
              <a:gd name="connsiteX45" fmla="*/ 1333874 w 5359734"/>
              <a:gd name="connsiteY45" fmla="*/ 1895666 h 2395359"/>
              <a:gd name="connsiteX46" fmla="*/ 1355908 w 5359734"/>
              <a:gd name="connsiteY46" fmla="*/ 1983800 h 2395359"/>
              <a:gd name="connsiteX47" fmla="*/ 1433026 w 5359734"/>
              <a:gd name="connsiteY47" fmla="*/ 2093969 h 2395359"/>
              <a:gd name="connsiteX48" fmla="*/ 1488110 w 5359734"/>
              <a:gd name="connsiteY48" fmla="*/ 2171087 h 2395359"/>
              <a:gd name="connsiteX49" fmla="*/ 1532178 w 5359734"/>
              <a:gd name="connsiteY49" fmla="*/ 2193121 h 2395359"/>
              <a:gd name="connsiteX50" fmla="*/ 1686414 w 5359734"/>
              <a:gd name="connsiteY50" fmla="*/ 2292273 h 2395359"/>
              <a:gd name="connsiteX51" fmla="*/ 1730481 w 5359734"/>
              <a:gd name="connsiteY51" fmla="*/ 2314306 h 2395359"/>
              <a:gd name="connsiteX52" fmla="*/ 1829633 w 5359734"/>
              <a:gd name="connsiteY52" fmla="*/ 2325323 h 2395359"/>
              <a:gd name="connsiteX53" fmla="*/ 1884718 w 5359734"/>
              <a:gd name="connsiteY53" fmla="*/ 2336340 h 2395359"/>
              <a:gd name="connsiteX54" fmla="*/ 1961836 w 5359734"/>
              <a:gd name="connsiteY54" fmla="*/ 2358374 h 2395359"/>
              <a:gd name="connsiteX55" fmla="*/ 2094038 w 5359734"/>
              <a:gd name="connsiteY55" fmla="*/ 2369391 h 2395359"/>
              <a:gd name="connsiteX56" fmla="*/ 2369460 w 5359734"/>
              <a:gd name="connsiteY56" fmla="*/ 2380408 h 2395359"/>
              <a:gd name="connsiteX57" fmla="*/ 2402510 w 5359734"/>
              <a:gd name="connsiteY57" fmla="*/ 2358374 h 2395359"/>
              <a:gd name="connsiteX58" fmla="*/ 2545730 w 5359734"/>
              <a:gd name="connsiteY58" fmla="*/ 2325323 h 2395359"/>
              <a:gd name="connsiteX59" fmla="*/ 2622848 w 5359734"/>
              <a:gd name="connsiteY59" fmla="*/ 2303290 h 2395359"/>
              <a:gd name="connsiteX60" fmla="*/ 2688949 w 5359734"/>
              <a:gd name="connsiteY60" fmla="*/ 2281256 h 2395359"/>
              <a:gd name="connsiteX61" fmla="*/ 2909286 w 5359734"/>
              <a:gd name="connsiteY61" fmla="*/ 2270239 h 2395359"/>
              <a:gd name="connsiteX62" fmla="*/ 3416062 w 5359734"/>
              <a:gd name="connsiteY62" fmla="*/ 2303290 h 2395359"/>
              <a:gd name="connsiteX63" fmla="*/ 3658433 w 5359734"/>
              <a:gd name="connsiteY63" fmla="*/ 2325323 h 2395359"/>
              <a:gd name="connsiteX64" fmla="*/ 3735551 w 5359734"/>
              <a:gd name="connsiteY64" fmla="*/ 2336340 h 2395359"/>
              <a:gd name="connsiteX65" fmla="*/ 3823686 w 5359734"/>
              <a:gd name="connsiteY65" fmla="*/ 2347357 h 2395359"/>
              <a:gd name="connsiteX66" fmla="*/ 3856737 w 5359734"/>
              <a:gd name="connsiteY66" fmla="*/ 2325323 h 2395359"/>
              <a:gd name="connsiteX67" fmla="*/ 3878771 w 5359734"/>
              <a:gd name="connsiteY67" fmla="*/ 2237188 h 2395359"/>
              <a:gd name="connsiteX68" fmla="*/ 3900804 w 5359734"/>
              <a:gd name="connsiteY68" fmla="*/ 2182104 h 2395359"/>
              <a:gd name="connsiteX69" fmla="*/ 3889787 w 5359734"/>
              <a:gd name="connsiteY69" fmla="*/ 1840581 h 2395359"/>
              <a:gd name="connsiteX70" fmla="*/ 3856737 w 5359734"/>
              <a:gd name="connsiteY70" fmla="*/ 1741429 h 2395359"/>
              <a:gd name="connsiteX71" fmla="*/ 3845720 w 5359734"/>
              <a:gd name="connsiteY71" fmla="*/ 1708379 h 2395359"/>
              <a:gd name="connsiteX72" fmla="*/ 3801653 w 5359734"/>
              <a:gd name="connsiteY72" fmla="*/ 1642278 h 2395359"/>
              <a:gd name="connsiteX73" fmla="*/ 3746568 w 5359734"/>
              <a:gd name="connsiteY73" fmla="*/ 1554143 h 2395359"/>
              <a:gd name="connsiteX74" fmla="*/ 3713518 w 5359734"/>
              <a:gd name="connsiteY74" fmla="*/ 1543126 h 2395359"/>
              <a:gd name="connsiteX75" fmla="*/ 3691484 w 5359734"/>
              <a:gd name="connsiteY75" fmla="*/ 1510075 h 2395359"/>
              <a:gd name="connsiteX76" fmla="*/ 3559281 w 5359734"/>
              <a:gd name="connsiteY76" fmla="*/ 1477025 h 2395359"/>
              <a:gd name="connsiteX77" fmla="*/ 3438096 w 5359734"/>
              <a:gd name="connsiteY77" fmla="*/ 1443974 h 2395359"/>
              <a:gd name="connsiteX78" fmla="*/ 3394028 w 5359734"/>
              <a:gd name="connsiteY78" fmla="*/ 1432957 h 2395359"/>
              <a:gd name="connsiteX79" fmla="*/ 3294877 w 5359734"/>
              <a:gd name="connsiteY79" fmla="*/ 1399906 h 2395359"/>
              <a:gd name="connsiteX80" fmla="*/ 3261826 w 5359734"/>
              <a:gd name="connsiteY80" fmla="*/ 1377873 h 2395359"/>
              <a:gd name="connsiteX81" fmla="*/ 3206742 w 5359734"/>
              <a:gd name="connsiteY81" fmla="*/ 1366856 h 2395359"/>
              <a:gd name="connsiteX82" fmla="*/ 3173691 w 5359734"/>
              <a:gd name="connsiteY82" fmla="*/ 1355839 h 2395359"/>
              <a:gd name="connsiteX83" fmla="*/ 2898269 w 5359734"/>
              <a:gd name="connsiteY83" fmla="*/ 1344822 h 2395359"/>
              <a:gd name="connsiteX84" fmla="*/ 2699966 w 5359734"/>
              <a:gd name="connsiteY84" fmla="*/ 1311772 h 2395359"/>
              <a:gd name="connsiteX85" fmla="*/ 2281325 w 5359734"/>
              <a:gd name="connsiteY85" fmla="*/ 1190586 h 2395359"/>
              <a:gd name="connsiteX86" fmla="*/ 2204207 w 5359734"/>
              <a:gd name="connsiteY86" fmla="*/ 1179569 h 2395359"/>
              <a:gd name="connsiteX87" fmla="*/ 2138106 w 5359734"/>
              <a:gd name="connsiteY87" fmla="*/ 1069400 h 2395359"/>
              <a:gd name="connsiteX88" fmla="*/ 2116072 w 5359734"/>
              <a:gd name="connsiteY88" fmla="*/ 1003299 h 2395359"/>
              <a:gd name="connsiteX89" fmla="*/ 2149122 w 5359734"/>
              <a:gd name="connsiteY89" fmla="*/ 738894 h 2395359"/>
              <a:gd name="connsiteX90" fmla="*/ 2193190 w 5359734"/>
              <a:gd name="connsiteY90" fmla="*/ 705844 h 2395359"/>
              <a:gd name="connsiteX91" fmla="*/ 2259291 w 5359734"/>
              <a:gd name="connsiteY91" fmla="*/ 639743 h 2395359"/>
              <a:gd name="connsiteX92" fmla="*/ 4410306 w 5359734"/>
              <a:gd name="connsiteY92" fmla="*/ 1380235 h 2395359"/>
              <a:gd name="connsiteX93" fmla="*/ 5258605 w 5359734"/>
              <a:gd name="connsiteY93" fmla="*/ 71596 h 2395359"/>
              <a:gd name="connsiteX94" fmla="*/ 2204207 w 5359734"/>
              <a:gd name="connsiteY94" fmla="*/ 166017 h 2395359"/>
              <a:gd name="connsiteX95" fmla="*/ 2138106 w 5359734"/>
              <a:gd name="connsiteY95" fmla="*/ 110933 h 2395359"/>
              <a:gd name="connsiteX96" fmla="*/ 2027937 w 5359734"/>
              <a:gd name="connsiteY96" fmla="*/ 66866 h 2395359"/>
              <a:gd name="connsiteX97" fmla="*/ 1939802 w 5359734"/>
              <a:gd name="connsiteY97" fmla="*/ 33815 h 2395359"/>
              <a:gd name="connsiteX98" fmla="*/ 1895734 w 5359734"/>
              <a:gd name="connsiteY98" fmla="*/ 22798 h 2395359"/>
              <a:gd name="connsiteX99" fmla="*/ 1697431 w 5359734"/>
              <a:gd name="connsiteY99" fmla="*/ 11781 h 2395359"/>
              <a:gd name="connsiteX100" fmla="*/ 849132 w 5359734"/>
              <a:gd name="connsiteY100" fmla="*/ 22798 h 2395359"/>
              <a:gd name="connsiteX101" fmla="*/ 816081 w 5359734"/>
              <a:gd name="connsiteY101" fmla="*/ 44832 h 2395359"/>
              <a:gd name="connsiteX102" fmla="*/ 772014 w 5359734"/>
              <a:gd name="connsiteY102" fmla="*/ 77882 h 2395359"/>
              <a:gd name="connsiteX103" fmla="*/ 760997 w 5359734"/>
              <a:gd name="connsiteY103" fmla="*/ 99916 h 2395359"/>
              <a:gd name="connsiteX0" fmla="*/ 760997 w 5360724"/>
              <a:gd name="connsiteY0" fmla="*/ 99916 h 2395359"/>
              <a:gd name="connsiteX1" fmla="*/ 716930 w 5360724"/>
              <a:gd name="connsiteY1" fmla="*/ 155000 h 2395359"/>
              <a:gd name="connsiteX2" fmla="*/ 683879 w 5360724"/>
              <a:gd name="connsiteY2" fmla="*/ 177034 h 2395359"/>
              <a:gd name="connsiteX3" fmla="*/ 672862 w 5360724"/>
              <a:gd name="connsiteY3" fmla="*/ 210085 h 2395359"/>
              <a:gd name="connsiteX4" fmla="*/ 639812 w 5360724"/>
              <a:gd name="connsiteY4" fmla="*/ 243135 h 2395359"/>
              <a:gd name="connsiteX5" fmla="*/ 595744 w 5360724"/>
              <a:gd name="connsiteY5" fmla="*/ 309237 h 2395359"/>
              <a:gd name="connsiteX6" fmla="*/ 573710 w 5360724"/>
              <a:gd name="connsiteY6" fmla="*/ 342287 h 2395359"/>
              <a:gd name="connsiteX7" fmla="*/ 507609 w 5360724"/>
              <a:gd name="connsiteY7" fmla="*/ 397372 h 2395359"/>
              <a:gd name="connsiteX8" fmla="*/ 463542 w 5360724"/>
              <a:gd name="connsiteY8" fmla="*/ 463473 h 2395359"/>
              <a:gd name="connsiteX9" fmla="*/ 441508 w 5360724"/>
              <a:gd name="connsiteY9" fmla="*/ 496523 h 2395359"/>
              <a:gd name="connsiteX10" fmla="*/ 408457 w 5360724"/>
              <a:gd name="connsiteY10" fmla="*/ 518557 h 2395359"/>
              <a:gd name="connsiteX11" fmla="*/ 375407 w 5360724"/>
              <a:gd name="connsiteY11" fmla="*/ 584658 h 2395359"/>
              <a:gd name="connsiteX12" fmla="*/ 364390 w 5360724"/>
              <a:gd name="connsiteY12" fmla="*/ 617709 h 2395359"/>
              <a:gd name="connsiteX13" fmla="*/ 320322 w 5360724"/>
              <a:gd name="connsiteY13" fmla="*/ 683810 h 2395359"/>
              <a:gd name="connsiteX14" fmla="*/ 287272 w 5360724"/>
              <a:gd name="connsiteY14" fmla="*/ 749911 h 2395359"/>
              <a:gd name="connsiteX15" fmla="*/ 265238 w 5360724"/>
              <a:gd name="connsiteY15" fmla="*/ 793979 h 2395359"/>
              <a:gd name="connsiteX16" fmla="*/ 221171 w 5360724"/>
              <a:gd name="connsiteY16" fmla="*/ 860080 h 2395359"/>
              <a:gd name="connsiteX17" fmla="*/ 210154 w 5360724"/>
              <a:gd name="connsiteY17" fmla="*/ 893131 h 2395359"/>
              <a:gd name="connsiteX18" fmla="*/ 155069 w 5360724"/>
              <a:gd name="connsiteY18" fmla="*/ 915164 h 2395359"/>
              <a:gd name="connsiteX19" fmla="*/ 122019 w 5360724"/>
              <a:gd name="connsiteY19" fmla="*/ 937198 h 2395359"/>
              <a:gd name="connsiteX20" fmla="*/ 77951 w 5360724"/>
              <a:gd name="connsiteY20" fmla="*/ 1003299 h 2395359"/>
              <a:gd name="connsiteX21" fmla="*/ 33884 w 5360724"/>
              <a:gd name="connsiteY21" fmla="*/ 1124485 h 2395359"/>
              <a:gd name="connsiteX22" fmla="*/ 22867 w 5360724"/>
              <a:gd name="connsiteY22" fmla="*/ 1168552 h 2395359"/>
              <a:gd name="connsiteX23" fmla="*/ 833 w 5360724"/>
              <a:gd name="connsiteY23" fmla="*/ 1201603 h 2395359"/>
              <a:gd name="connsiteX24" fmla="*/ 11850 w 5360724"/>
              <a:gd name="connsiteY24" fmla="*/ 1355839 h 2395359"/>
              <a:gd name="connsiteX25" fmla="*/ 77951 w 5360724"/>
              <a:gd name="connsiteY25" fmla="*/ 1466008 h 2395359"/>
              <a:gd name="connsiteX26" fmla="*/ 99985 w 5360724"/>
              <a:gd name="connsiteY26" fmla="*/ 1510075 h 2395359"/>
              <a:gd name="connsiteX27" fmla="*/ 177103 w 5360724"/>
              <a:gd name="connsiteY27" fmla="*/ 1576176 h 2395359"/>
              <a:gd name="connsiteX28" fmla="*/ 221171 w 5360724"/>
              <a:gd name="connsiteY28" fmla="*/ 1587193 h 2395359"/>
              <a:gd name="connsiteX29" fmla="*/ 254221 w 5360724"/>
              <a:gd name="connsiteY29" fmla="*/ 1609227 h 2395359"/>
              <a:gd name="connsiteX30" fmla="*/ 320322 w 5360724"/>
              <a:gd name="connsiteY30" fmla="*/ 1631261 h 2395359"/>
              <a:gd name="connsiteX31" fmla="*/ 353373 w 5360724"/>
              <a:gd name="connsiteY31" fmla="*/ 1642278 h 2395359"/>
              <a:gd name="connsiteX32" fmla="*/ 430491 w 5360724"/>
              <a:gd name="connsiteY32" fmla="*/ 1653294 h 2395359"/>
              <a:gd name="connsiteX33" fmla="*/ 628795 w 5360724"/>
              <a:gd name="connsiteY33" fmla="*/ 1642278 h 2395359"/>
              <a:gd name="connsiteX34" fmla="*/ 661845 w 5360724"/>
              <a:gd name="connsiteY34" fmla="*/ 1620244 h 2395359"/>
              <a:gd name="connsiteX35" fmla="*/ 738963 w 5360724"/>
              <a:gd name="connsiteY35" fmla="*/ 1598210 h 2395359"/>
              <a:gd name="connsiteX36" fmla="*/ 805065 w 5360724"/>
              <a:gd name="connsiteY36" fmla="*/ 1565159 h 2395359"/>
              <a:gd name="connsiteX37" fmla="*/ 882183 w 5360724"/>
              <a:gd name="connsiteY37" fmla="*/ 1521092 h 2395359"/>
              <a:gd name="connsiteX38" fmla="*/ 948284 w 5360724"/>
              <a:gd name="connsiteY38" fmla="*/ 1488041 h 2395359"/>
              <a:gd name="connsiteX39" fmla="*/ 1135571 w 5360724"/>
              <a:gd name="connsiteY39" fmla="*/ 1477025 h 2395359"/>
              <a:gd name="connsiteX40" fmla="*/ 1201672 w 5360724"/>
              <a:gd name="connsiteY40" fmla="*/ 1488041 h 2395359"/>
              <a:gd name="connsiteX41" fmla="*/ 1267773 w 5360724"/>
              <a:gd name="connsiteY41" fmla="*/ 1620244 h 2395359"/>
              <a:gd name="connsiteX42" fmla="*/ 1278790 w 5360724"/>
              <a:gd name="connsiteY42" fmla="*/ 1653294 h 2395359"/>
              <a:gd name="connsiteX43" fmla="*/ 1300824 w 5360724"/>
              <a:gd name="connsiteY43" fmla="*/ 1719396 h 2395359"/>
              <a:gd name="connsiteX44" fmla="*/ 1311840 w 5360724"/>
              <a:gd name="connsiteY44" fmla="*/ 1752446 h 2395359"/>
              <a:gd name="connsiteX45" fmla="*/ 1333874 w 5360724"/>
              <a:gd name="connsiteY45" fmla="*/ 1895666 h 2395359"/>
              <a:gd name="connsiteX46" fmla="*/ 1355908 w 5360724"/>
              <a:gd name="connsiteY46" fmla="*/ 1983800 h 2395359"/>
              <a:gd name="connsiteX47" fmla="*/ 1433026 w 5360724"/>
              <a:gd name="connsiteY47" fmla="*/ 2093969 h 2395359"/>
              <a:gd name="connsiteX48" fmla="*/ 1488110 w 5360724"/>
              <a:gd name="connsiteY48" fmla="*/ 2171087 h 2395359"/>
              <a:gd name="connsiteX49" fmla="*/ 1532178 w 5360724"/>
              <a:gd name="connsiteY49" fmla="*/ 2193121 h 2395359"/>
              <a:gd name="connsiteX50" fmla="*/ 1686414 w 5360724"/>
              <a:gd name="connsiteY50" fmla="*/ 2292273 h 2395359"/>
              <a:gd name="connsiteX51" fmla="*/ 1730481 w 5360724"/>
              <a:gd name="connsiteY51" fmla="*/ 2314306 h 2395359"/>
              <a:gd name="connsiteX52" fmla="*/ 1829633 w 5360724"/>
              <a:gd name="connsiteY52" fmla="*/ 2325323 h 2395359"/>
              <a:gd name="connsiteX53" fmla="*/ 1884718 w 5360724"/>
              <a:gd name="connsiteY53" fmla="*/ 2336340 h 2395359"/>
              <a:gd name="connsiteX54" fmla="*/ 1961836 w 5360724"/>
              <a:gd name="connsiteY54" fmla="*/ 2358374 h 2395359"/>
              <a:gd name="connsiteX55" fmla="*/ 2094038 w 5360724"/>
              <a:gd name="connsiteY55" fmla="*/ 2369391 h 2395359"/>
              <a:gd name="connsiteX56" fmla="*/ 2369460 w 5360724"/>
              <a:gd name="connsiteY56" fmla="*/ 2380408 h 2395359"/>
              <a:gd name="connsiteX57" fmla="*/ 2402510 w 5360724"/>
              <a:gd name="connsiteY57" fmla="*/ 2358374 h 2395359"/>
              <a:gd name="connsiteX58" fmla="*/ 2545730 w 5360724"/>
              <a:gd name="connsiteY58" fmla="*/ 2325323 h 2395359"/>
              <a:gd name="connsiteX59" fmla="*/ 2622848 w 5360724"/>
              <a:gd name="connsiteY59" fmla="*/ 2303290 h 2395359"/>
              <a:gd name="connsiteX60" fmla="*/ 2688949 w 5360724"/>
              <a:gd name="connsiteY60" fmla="*/ 2281256 h 2395359"/>
              <a:gd name="connsiteX61" fmla="*/ 2909286 w 5360724"/>
              <a:gd name="connsiteY61" fmla="*/ 2270239 h 2395359"/>
              <a:gd name="connsiteX62" fmla="*/ 3416062 w 5360724"/>
              <a:gd name="connsiteY62" fmla="*/ 2303290 h 2395359"/>
              <a:gd name="connsiteX63" fmla="*/ 3658433 w 5360724"/>
              <a:gd name="connsiteY63" fmla="*/ 2325323 h 2395359"/>
              <a:gd name="connsiteX64" fmla="*/ 3735551 w 5360724"/>
              <a:gd name="connsiteY64" fmla="*/ 2336340 h 2395359"/>
              <a:gd name="connsiteX65" fmla="*/ 3823686 w 5360724"/>
              <a:gd name="connsiteY65" fmla="*/ 2347357 h 2395359"/>
              <a:gd name="connsiteX66" fmla="*/ 3856737 w 5360724"/>
              <a:gd name="connsiteY66" fmla="*/ 2325323 h 2395359"/>
              <a:gd name="connsiteX67" fmla="*/ 3878771 w 5360724"/>
              <a:gd name="connsiteY67" fmla="*/ 2237188 h 2395359"/>
              <a:gd name="connsiteX68" fmla="*/ 3900804 w 5360724"/>
              <a:gd name="connsiteY68" fmla="*/ 2182104 h 2395359"/>
              <a:gd name="connsiteX69" fmla="*/ 3889787 w 5360724"/>
              <a:gd name="connsiteY69" fmla="*/ 1840581 h 2395359"/>
              <a:gd name="connsiteX70" fmla="*/ 3856737 w 5360724"/>
              <a:gd name="connsiteY70" fmla="*/ 1741429 h 2395359"/>
              <a:gd name="connsiteX71" fmla="*/ 3845720 w 5360724"/>
              <a:gd name="connsiteY71" fmla="*/ 1708379 h 2395359"/>
              <a:gd name="connsiteX72" fmla="*/ 3801653 w 5360724"/>
              <a:gd name="connsiteY72" fmla="*/ 1642278 h 2395359"/>
              <a:gd name="connsiteX73" fmla="*/ 3746568 w 5360724"/>
              <a:gd name="connsiteY73" fmla="*/ 1554143 h 2395359"/>
              <a:gd name="connsiteX74" fmla="*/ 3713518 w 5360724"/>
              <a:gd name="connsiteY74" fmla="*/ 1543126 h 2395359"/>
              <a:gd name="connsiteX75" fmla="*/ 3691484 w 5360724"/>
              <a:gd name="connsiteY75" fmla="*/ 1510075 h 2395359"/>
              <a:gd name="connsiteX76" fmla="*/ 3559281 w 5360724"/>
              <a:gd name="connsiteY76" fmla="*/ 1477025 h 2395359"/>
              <a:gd name="connsiteX77" fmla="*/ 3438096 w 5360724"/>
              <a:gd name="connsiteY77" fmla="*/ 1443974 h 2395359"/>
              <a:gd name="connsiteX78" fmla="*/ 3394028 w 5360724"/>
              <a:gd name="connsiteY78" fmla="*/ 1432957 h 2395359"/>
              <a:gd name="connsiteX79" fmla="*/ 3294877 w 5360724"/>
              <a:gd name="connsiteY79" fmla="*/ 1399906 h 2395359"/>
              <a:gd name="connsiteX80" fmla="*/ 3261826 w 5360724"/>
              <a:gd name="connsiteY80" fmla="*/ 1377873 h 2395359"/>
              <a:gd name="connsiteX81" fmla="*/ 3206742 w 5360724"/>
              <a:gd name="connsiteY81" fmla="*/ 1366856 h 2395359"/>
              <a:gd name="connsiteX82" fmla="*/ 3173691 w 5360724"/>
              <a:gd name="connsiteY82" fmla="*/ 1355839 h 2395359"/>
              <a:gd name="connsiteX83" fmla="*/ 2898269 w 5360724"/>
              <a:gd name="connsiteY83" fmla="*/ 1344822 h 2395359"/>
              <a:gd name="connsiteX84" fmla="*/ 2699966 w 5360724"/>
              <a:gd name="connsiteY84" fmla="*/ 1311772 h 2395359"/>
              <a:gd name="connsiteX85" fmla="*/ 2281325 w 5360724"/>
              <a:gd name="connsiteY85" fmla="*/ 1190586 h 2395359"/>
              <a:gd name="connsiteX86" fmla="*/ 2204207 w 5360724"/>
              <a:gd name="connsiteY86" fmla="*/ 1179569 h 2395359"/>
              <a:gd name="connsiteX87" fmla="*/ 2138106 w 5360724"/>
              <a:gd name="connsiteY87" fmla="*/ 1069400 h 2395359"/>
              <a:gd name="connsiteX88" fmla="*/ 2116072 w 5360724"/>
              <a:gd name="connsiteY88" fmla="*/ 1003299 h 2395359"/>
              <a:gd name="connsiteX89" fmla="*/ 2149122 w 5360724"/>
              <a:gd name="connsiteY89" fmla="*/ 738894 h 2395359"/>
              <a:gd name="connsiteX90" fmla="*/ 2193190 w 5360724"/>
              <a:gd name="connsiteY90" fmla="*/ 705844 h 2395359"/>
              <a:gd name="connsiteX91" fmla="*/ 4410306 w 5360724"/>
              <a:gd name="connsiteY91" fmla="*/ 1380235 h 2395359"/>
              <a:gd name="connsiteX92" fmla="*/ 5258605 w 5360724"/>
              <a:gd name="connsiteY92" fmla="*/ 71596 h 2395359"/>
              <a:gd name="connsiteX93" fmla="*/ 2204207 w 5360724"/>
              <a:gd name="connsiteY93" fmla="*/ 166017 h 2395359"/>
              <a:gd name="connsiteX94" fmla="*/ 2138106 w 5360724"/>
              <a:gd name="connsiteY94" fmla="*/ 110933 h 2395359"/>
              <a:gd name="connsiteX95" fmla="*/ 2027937 w 5360724"/>
              <a:gd name="connsiteY95" fmla="*/ 66866 h 2395359"/>
              <a:gd name="connsiteX96" fmla="*/ 1939802 w 5360724"/>
              <a:gd name="connsiteY96" fmla="*/ 33815 h 2395359"/>
              <a:gd name="connsiteX97" fmla="*/ 1895734 w 5360724"/>
              <a:gd name="connsiteY97" fmla="*/ 22798 h 2395359"/>
              <a:gd name="connsiteX98" fmla="*/ 1697431 w 5360724"/>
              <a:gd name="connsiteY98" fmla="*/ 11781 h 2395359"/>
              <a:gd name="connsiteX99" fmla="*/ 849132 w 5360724"/>
              <a:gd name="connsiteY99" fmla="*/ 22798 h 2395359"/>
              <a:gd name="connsiteX100" fmla="*/ 816081 w 5360724"/>
              <a:gd name="connsiteY100" fmla="*/ 44832 h 2395359"/>
              <a:gd name="connsiteX101" fmla="*/ 772014 w 5360724"/>
              <a:gd name="connsiteY101" fmla="*/ 77882 h 2395359"/>
              <a:gd name="connsiteX102" fmla="*/ 760997 w 5360724"/>
              <a:gd name="connsiteY102" fmla="*/ 99916 h 2395359"/>
              <a:gd name="connsiteX0" fmla="*/ 760997 w 5360724"/>
              <a:gd name="connsiteY0" fmla="*/ 95054 h 2390497"/>
              <a:gd name="connsiteX1" fmla="*/ 716930 w 5360724"/>
              <a:gd name="connsiteY1" fmla="*/ 150138 h 2390497"/>
              <a:gd name="connsiteX2" fmla="*/ 683879 w 5360724"/>
              <a:gd name="connsiteY2" fmla="*/ 172172 h 2390497"/>
              <a:gd name="connsiteX3" fmla="*/ 672862 w 5360724"/>
              <a:gd name="connsiteY3" fmla="*/ 205223 h 2390497"/>
              <a:gd name="connsiteX4" fmla="*/ 639812 w 5360724"/>
              <a:gd name="connsiteY4" fmla="*/ 238273 h 2390497"/>
              <a:gd name="connsiteX5" fmla="*/ 595744 w 5360724"/>
              <a:gd name="connsiteY5" fmla="*/ 304375 h 2390497"/>
              <a:gd name="connsiteX6" fmla="*/ 573710 w 5360724"/>
              <a:gd name="connsiteY6" fmla="*/ 337425 h 2390497"/>
              <a:gd name="connsiteX7" fmla="*/ 507609 w 5360724"/>
              <a:gd name="connsiteY7" fmla="*/ 392510 h 2390497"/>
              <a:gd name="connsiteX8" fmla="*/ 463542 w 5360724"/>
              <a:gd name="connsiteY8" fmla="*/ 458611 h 2390497"/>
              <a:gd name="connsiteX9" fmla="*/ 441508 w 5360724"/>
              <a:gd name="connsiteY9" fmla="*/ 491661 h 2390497"/>
              <a:gd name="connsiteX10" fmla="*/ 408457 w 5360724"/>
              <a:gd name="connsiteY10" fmla="*/ 513695 h 2390497"/>
              <a:gd name="connsiteX11" fmla="*/ 375407 w 5360724"/>
              <a:gd name="connsiteY11" fmla="*/ 579796 h 2390497"/>
              <a:gd name="connsiteX12" fmla="*/ 364390 w 5360724"/>
              <a:gd name="connsiteY12" fmla="*/ 612847 h 2390497"/>
              <a:gd name="connsiteX13" fmla="*/ 320322 w 5360724"/>
              <a:gd name="connsiteY13" fmla="*/ 678948 h 2390497"/>
              <a:gd name="connsiteX14" fmla="*/ 287272 w 5360724"/>
              <a:gd name="connsiteY14" fmla="*/ 745049 h 2390497"/>
              <a:gd name="connsiteX15" fmla="*/ 265238 w 5360724"/>
              <a:gd name="connsiteY15" fmla="*/ 789117 h 2390497"/>
              <a:gd name="connsiteX16" fmla="*/ 221171 w 5360724"/>
              <a:gd name="connsiteY16" fmla="*/ 855218 h 2390497"/>
              <a:gd name="connsiteX17" fmla="*/ 210154 w 5360724"/>
              <a:gd name="connsiteY17" fmla="*/ 888269 h 2390497"/>
              <a:gd name="connsiteX18" fmla="*/ 155069 w 5360724"/>
              <a:gd name="connsiteY18" fmla="*/ 910302 h 2390497"/>
              <a:gd name="connsiteX19" fmla="*/ 122019 w 5360724"/>
              <a:gd name="connsiteY19" fmla="*/ 932336 h 2390497"/>
              <a:gd name="connsiteX20" fmla="*/ 77951 w 5360724"/>
              <a:gd name="connsiteY20" fmla="*/ 998437 h 2390497"/>
              <a:gd name="connsiteX21" fmla="*/ 33884 w 5360724"/>
              <a:gd name="connsiteY21" fmla="*/ 1119623 h 2390497"/>
              <a:gd name="connsiteX22" fmla="*/ 22867 w 5360724"/>
              <a:gd name="connsiteY22" fmla="*/ 1163690 h 2390497"/>
              <a:gd name="connsiteX23" fmla="*/ 833 w 5360724"/>
              <a:gd name="connsiteY23" fmla="*/ 1196741 h 2390497"/>
              <a:gd name="connsiteX24" fmla="*/ 11850 w 5360724"/>
              <a:gd name="connsiteY24" fmla="*/ 1350977 h 2390497"/>
              <a:gd name="connsiteX25" fmla="*/ 77951 w 5360724"/>
              <a:gd name="connsiteY25" fmla="*/ 1461146 h 2390497"/>
              <a:gd name="connsiteX26" fmla="*/ 99985 w 5360724"/>
              <a:gd name="connsiteY26" fmla="*/ 1505213 h 2390497"/>
              <a:gd name="connsiteX27" fmla="*/ 177103 w 5360724"/>
              <a:gd name="connsiteY27" fmla="*/ 1571314 h 2390497"/>
              <a:gd name="connsiteX28" fmla="*/ 221171 w 5360724"/>
              <a:gd name="connsiteY28" fmla="*/ 1582331 h 2390497"/>
              <a:gd name="connsiteX29" fmla="*/ 254221 w 5360724"/>
              <a:gd name="connsiteY29" fmla="*/ 1604365 h 2390497"/>
              <a:gd name="connsiteX30" fmla="*/ 320322 w 5360724"/>
              <a:gd name="connsiteY30" fmla="*/ 1626399 h 2390497"/>
              <a:gd name="connsiteX31" fmla="*/ 353373 w 5360724"/>
              <a:gd name="connsiteY31" fmla="*/ 1637416 h 2390497"/>
              <a:gd name="connsiteX32" fmla="*/ 430491 w 5360724"/>
              <a:gd name="connsiteY32" fmla="*/ 1648432 h 2390497"/>
              <a:gd name="connsiteX33" fmla="*/ 628795 w 5360724"/>
              <a:gd name="connsiteY33" fmla="*/ 1637416 h 2390497"/>
              <a:gd name="connsiteX34" fmla="*/ 661845 w 5360724"/>
              <a:gd name="connsiteY34" fmla="*/ 1615382 h 2390497"/>
              <a:gd name="connsiteX35" fmla="*/ 738963 w 5360724"/>
              <a:gd name="connsiteY35" fmla="*/ 1593348 h 2390497"/>
              <a:gd name="connsiteX36" fmla="*/ 805065 w 5360724"/>
              <a:gd name="connsiteY36" fmla="*/ 1560297 h 2390497"/>
              <a:gd name="connsiteX37" fmla="*/ 882183 w 5360724"/>
              <a:gd name="connsiteY37" fmla="*/ 1516230 h 2390497"/>
              <a:gd name="connsiteX38" fmla="*/ 948284 w 5360724"/>
              <a:gd name="connsiteY38" fmla="*/ 1483179 h 2390497"/>
              <a:gd name="connsiteX39" fmla="*/ 1135571 w 5360724"/>
              <a:gd name="connsiteY39" fmla="*/ 1472163 h 2390497"/>
              <a:gd name="connsiteX40" fmla="*/ 1201672 w 5360724"/>
              <a:gd name="connsiteY40" fmla="*/ 1483179 h 2390497"/>
              <a:gd name="connsiteX41" fmla="*/ 1267773 w 5360724"/>
              <a:gd name="connsiteY41" fmla="*/ 1615382 h 2390497"/>
              <a:gd name="connsiteX42" fmla="*/ 1278790 w 5360724"/>
              <a:gd name="connsiteY42" fmla="*/ 1648432 h 2390497"/>
              <a:gd name="connsiteX43" fmla="*/ 1300824 w 5360724"/>
              <a:gd name="connsiteY43" fmla="*/ 1714534 h 2390497"/>
              <a:gd name="connsiteX44" fmla="*/ 1311840 w 5360724"/>
              <a:gd name="connsiteY44" fmla="*/ 1747584 h 2390497"/>
              <a:gd name="connsiteX45" fmla="*/ 1333874 w 5360724"/>
              <a:gd name="connsiteY45" fmla="*/ 1890804 h 2390497"/>
              <a:gd name="connsiteX46" fmla="*/ 1355908 w 5360724"/>
              <a:gd name="connsiteY46" fmla="*/ 1978938 h 2390497"/>
              <a:gd name="connsiteX47" fmla="*/ 1433026 w 5360724"/>
              <a:gd name="connsiteY47" fmla="*/ 2089107 h 2390497"/>
              <a:gd name="connsiteX48" fmla="*/ 1488110 w 5360724"/>
              <a:gd name="connsiteY48" fmla="*/ 2166225 h 2390497"/>
              <a:gd name="connsiteX49" fmla="*/ 1532178 w 5360724"/>
              <a:gd name="connsiteY49" fmla="*/ 2188259 h 2390497"/>
              <a:gd name="connsiteX50" fmla="*/ 1686414 w 5360724"/>
              <a:gd name="connsiteY50" fmla="*/ 2287411 h 2390497"/>
              <a:gd name="connsiteX51" fmla="*/ 1730481 w 5360724"/>
              <a:gd name="connsiteY51" fmla="*/ 2309444 h 2390497"/>
              <a:gd name="connsiteX52" fmla="*/ 1829633 w 5360724"/>
              <a:gd name="connsiteY52" fmla="*/ 2320461 h 2390497"/>
              <a:gd name="connsiteX53" fmla="*/ 1884718 w 5360724"/>
              <a:gd name="connsiteY53" fmla="*/ 2331478 h 2390497"/>
              <a:gd name="connsiteX54" fmla="*/ 1961836 w 5360724"/>
              <a:gd name="connsiteY54" fmla="*/ 2353512 h 2390497"/>
              <a:gd name="connsiteX55" fmla="*/ 2094038 w 5360724"/>
              <a:gd name="connsiteY55" fmla="*/ 2364529 h 2390497"/>
              <a:gd name="connsiteX56" fmla="*/ 2369460 w 5360724"/>
              <a:gd name="connsiteY56" fmla="*/ 2375546 h 2390497"/>
              <a:gd name="connsiteX57" fmla="*/ 2402510 w 5360724"/>
              <a:gd name="connsiteY57" fmla="*/ 2353512 h 2390497"/>
              <a:gd name="connsiteX58" fmla="*/ 2545730 w 5360724"/>
              <a:gd name="connsiteY58" fmla="*/ 2320461 h 2390497"/>
              <a:gd name="connsiteX59" fmla="*/ 2622848 w 5360724"/>
              <a:gd name="connsiteY59" fmla="*/ 2298428 h 2390497"/>
              <a:gd name="connsiteX60" fmla="*/ 2688949 w 5360724"/>
              <a:gd name="connsiteY60" fmla="*/ 2276394 h 2390497"/>
              <a:gd name="connsiteX61" fmla="*/ 2909286 w 5360724"/>
              <a:gd name="connsiteY61" fmla="*/ 2265377 h 2390497"/>
              <a:gd name="connsiteX62" fmla="*/ 3416062 w 5360724"/>
              <a:gd name="connsiteY62" fmla="*/ 2298428 h 2390497"/>
              <a:gd name="connsiteX63" fmla="*/ 3658433 w 5360724"/>
              <a:gd name="connsiteY63" fmla="*/ 2320461 h 2390497"/>
              <a:gd name="connsiteX64" fmla="*/ 3735551 w 5360724"/>
              <a:gd name="connsiteY64" fmla="*/ 2331478 h 2390497"/>
              <a:gd name="connsiteX65" fmla="*/ 3823686 w 5360724"/>
              <a:gd name="connsiteY65" fmla="*/ 2342495 h 2390497"/>
              <a:gd name="connsiteX66" fmla="*/ 3856737 w 5360724"/>
              <a:gd name="connsiteY66" fmla="*/ 2320461 h 2390497"/>
              <a:gd name="connsiteX67" fmla="*/ 3878771 w 5360724"/>
              <a:gd name="connsiteY67" fmla="*/ 2232326 h 2390497"/>
              <a:gd name="connsiteX68" fmla="*/ 3900804 w 5360724"/>
              <a:gd name="connsiteY68" fmla="*/ 2177242 h 2390497"/>
              <a:gd name="connsiteX69" fmla="*/ 3889787 w 5360724"/>
              <a:gd name="connsiteY69" fmla="*/ 1835719 h 2390497"/>
              <a:gd name="connsiteX70" fmla="*/ 3856737 w 5360724"/>
              <a:gd name="connsiteY70" fmla="*/ 1736567 h 2390497"/>
              <a:gd name="connsiteX71" fmla="*/ 3845720 w 5360724"/>
              <a:gd name="connsiteY71" fmla="*/ 1703517 h 2390497"/>
              <a:gd name="connsiteX72" fmla="*/ 3801653 w 5360724"/>
              <a:gd name="connsiteY72" fmla="*/ 1637416 h 2390497"/>
              <a:gd name="connsiteX73" fmla="*/ 3746568 w 5360724"/>
              <a:gd name="connsiteY73" fmla="*/ 1549281 h 2390497"/>
              <a:gd name="connsiteX74" fmla="*/ 3713518 w 5360724"/>
              <a:gd name="connsiteY74" fmla="*/ 1538264 h 2390497"/>
              <a:gd name="connsiteX75" fmla="*/ 3691484 w 5360724"/>
              <a:gd name="connsiteY75" fmla="*/ 1505213 h 2390497"/>
              <a:gd name="connsiteX76" fmla="*/ 3559281 w 5360724"/>
              <a:gd name="connsiteY76" fmla="*/ 1472163 h 2390497"/>
              <a:gd name="connsiteX77" fmla="*/ 3438096 w 5360724"/>
              <a:gd name="connsiteY77" fmla="*/ 1439112 h 2390497"/>
              <a:gd name="connsiteX78" fmla="*/ 3394028 w 5360724"/>
              <a:gd name="connsiteY78" fmla="*/ 1428095 h 2390497"/>
              <a:gd name="connsiteX79" fmla="*/ 3294877 w 5360724"/>
              <a:gd name="connsiteY79" fmla="*/ 1395044 h 2390497"/>
              <a:gd name="connsiteX80" fmla="*/ 3261826 w 5360724"/>
              <a:gd name="connsiteY80" fmla="*/ 1373011 h 2390497"/>
              <a:gd name="connsiteX81" fmla="*/ 3206742 w 5360724"/>
              <a:gd name="connsiteY81" fmla="*/ 1361994 h 2390497"/>
              <a:gd name="connsiteX82" fmla="*/ 3173691 w 5360724"/>
              <a:gd name="connsiteY82" fmla="*/ 1350977 h 2390497"/>
              <a:gd name="connsiteX83" fmla="*/ 2898269 w 5360724"/>
              <a:gd name="connsiteY83" fmla="*/ 1339960 h 2390497"/>
              <a:gd name="connsiteX84" fmla="*/ 2699966 w 5360724"/>
              <a:gd name="connsiteY84" fmla="*/ 1306910 h 2390497"/>
              <a:gd name="connsiteX85" fmla="*/ 2281325 w 5360724"/>
              <a:gd name="connsiteY85" fmla="*/ 1185724 h 2390497"/>
              <a:gd name="connsiteX86" fmla="*/ 2204207 w 5360724"/>
              <a:gd name="connsiteY86" fmla="*/ 1174707 h 2390497"/>
              <a:gd name="connsiteX87" fmla="*/ 2138106 w 5360724"/>
              <a:gd name="connsiteY87" fmla="*/ 1064538 h 2390497"/>
              <a:gd name="connsiteX88" fmla="*/ 2116072 w 5360724"/>
              <a:gd name="connsiteY88" fmla="*/ 998437 h 2390497"/>
              <a:gd name="connsiteX89" fmla="*/ 2149122 w 5360724"/>
              <a:gd name="connsiteY89" fmla="*/ 734032 h 2390497"/>
              <a:gd name="connsiteX90" fmla="*/ 2193190 w 5360724"/>
              <a:gd name="connsiteY90" fmla="*/ 700982 h 2390497"/>
              <a:gd name="connsiteX91" fmla="*/ 4410306 w 5360724"/>
              <a:gd name="connsiteY91" fmla="*/ 1306734 h 2390497"/>
              <a:gd name="connsiteX92" fmla="*/ 5258605 w 5360724"/>
              <a:gd name="connsiteY92" fmla="*/ 66734 h 2390497"/>
              <a:gd name="connsiteX93" fmla="*/ 2204207 w 5360724"/>
              <a:gd name="connsiteY93" fmla="*/ 161155 h 2390497"/>
              <a:gd name="connsiteX94" fmla="*/ 2138106 w 5360724"/>
              <a:gd name="connsiteY94" fmla="*/ 106071 h 2390497"/>
              <a:gd name="connsiteX95" fmla="*/ 2027937 w 5360724"/>
              <a:gd name="connsiteY95" fmla="*/ 62004 h 2390497"/>
              <a:gd name="connsiteX96" fmla="*/ 1939802 w 5360724"/>
              <a:gd name="connsiteY96" fmla="*/ 28953 h 2390497"/>
              <a:gd name="connsiteX97" fmla="*/ 1895734 w 5360724"/>
              <a:gd name="connsiteY97" fmla="*/ 17936 h 2390497"/>
              <a:gd name="connsiteX98" fmla="*/ 1697431 w 5360724"/>
              <a:gd name="connsiteY98" fmla="*/ 6919 h 2390497"/>
              <a:gd name="connsiteX99" fmla="*/ 849132 w 5360724"/>
              <a:gd name="connsiteY99" fmla="*/ 17936 h 2390497"/>
              <a:gd name="connsiteX100" fmla="*/ 816081 w 5360724"/>
              <a:gd name="connsiteY100" fmla="*/ 39970 h 2390497"/>
              <a:gd name="connsiteX101" fmla="*/ 772014 w 5360724"/>
              <a:gd name="connsiteY101" fmla="*/ 73020 h 2390497"/>
              <a:gd name="connsiteX102" fmla="*/ 760997 w 5360724"/>
              <a:gd name="connsiteY102" fmla="*/ 95054 h 2390497"/>
              <a:gd name="connsiteX0" fmla="*/ 760997 w 5360724"/>
              <a:gd name="connsiteY0" fmla="*/ 95054 h 2390497"/>
              <a:gd name="connsiteX1" fmla="*/ 716930 w 5360724"/>
              <a:gd name="connsiteY1" fmla="*/ 150138 h 2390497"/>
              <a:gd name="connsiteX2" fmla="*/ 683879 w 5360724"/>
              <a:gd name="connsiteY2" fmla="*/ 172172 h 2390497"/>
              <a:gd name="connsiteX3" fmla="*/ 672862 w 5360724"/>
              <a:gd name="connsiteY3" fmla="*/ 205223 h 2390497"/>
              <a:gd name="connsiteX4" fmla="*/ 639812 w 5360724"/>
              <a:gd name="connsiteY4" fmla="*/ 238273 h 2390497"/>
              <a:gd name="connsiteX5" fmla="*/ 595744 w 5360724"/>
              <a:gd name="connsiteY5" fmla="*/ 304375 h 2390497"/>
              <a:gd name="connsiteX6" fmla="*/ 573710 w 5360724"/>
              <a:gd name="connsiteY6" fmla="*/ 337425 h 2390497"/>
              <a:gd name="connsiteX7" fmla="*/ 507609 w 5360724"/>
              <a:gd name="connsiteY7" fmla="*/ 392510 h 2390497"/>
              <a:gd name="connsiteX8" fmla="*/ 463542 w 5360724"/>
              <a:gd name="connsiteY8" fmla="*/ 458611 h 2390497"/>
              <a:gd name="connsiteX9" fmla="*/ 441508 w 5360724"/>
              <a:gd name="connsiteY9" fmla="*/ 491661 h 2390497"/>
              <a:gd name="connsiteX10" fmla="*/ 408457 w 5360724"/>
              <a:gd name="connsiteY10" fmla="*/ 513695 h 2390497"/>
              <a:gd name="connsiteX11" fmla="*/ 375407 w 5360724"/>
              <a:gd name="connsiteY11" fmla="*/ 579796 h 2390497"/>
              <a:gd name="connsiteX12" fmla="*/ 364390 w 5360724"/>
              <a:gd name="connsiteY12" fmla="*/ 612847 h 2390497"/>
              <a:gd name="connsiteX13" fmla="*/ 320322 w 5360724"/>
              <a:gd name="connsiteY13" fmla="*/ 678948 h 2390497"/>
              <a:gd name="connsiteX14" fmla="*/ 287272 w 5360724"/>
              <a:gd name="connsiteY14" fmla="*/ 745049 h 2390497"/>
              <a:gd name="connsiteX15" fmla="*/ 265238 w 5360724"/>
              <a:gd name="connsiteY15" fmla="*/ 789117 h 2390497"/>
              <a:gd name="connsiteX16" fmla="*/ 221171 w 5360724"/>
              <a:gd name="connsiteY16" fmla="*/ 855218 h 2390497"/>
              <a:gd name="connsiteX17" fmla="*/ 210154 w 5360724"/>
              <a:gd name="connsiteY17" fmla="*/ 888269 h 2390497"/>
              <a:gd name="connsiteX18" fmla="*/ 155069 w 5360724"/>
              <a:gd name="connsiteY18" fmla="*/ 910302 h 2390497"/>
              <a:gd name="connsiteX19" fmla="*/ 122019 w 5360724"/>
              <a:gd name="connsiteY19" fmla="*/ 932336 h 2390497"/>
              <a:gd name="connsiteX20" fmla="*/ 77951 w 5360724"/>
              <a:gd name="connsiteY20" fmla="*/ 998437 h 2390497"/>
              <a:gd name="connsiteX21" fmla="*/ 33884 w 5360724"/>
              <a:gd name="connsiteY21" fmla="*/ 1119623 h 2390497"/>
              <a:gd name="connsiteX22" fmla="*/ 22867 w 5360724"/>
              <a:gd name="connsiteY22" fmla="*/ 1163690 h 2390497"/>
              <a:gd name="connsiteX23" fmla="*/ 833 w 5360724"/>
              <a:gd name="connsiteY23" fmla="*/ 1196741 h 2390497"/>
              <a:gd name="connsiteX24" fmla="*/ 11850 w 5360724"/>
              <a:gd name="connsiteY24" fmla="*/ 1350977 h 2390497"/>
              <a:gd name="connsiteX25" fmla="*/ 77951 w 5360724"/>
              <a:gd name="connsiteY25" fmla="*/ 1461146 h 2390497"/>
              <a:gd name="connsiteX26" fmla="*/ 99985 w 5360724"/>
              <a:gd name="connsiteY26" fmla="*/ 1505213 h 2390497"/>
              <a:gd name="connsiteX27" fmla="*/ 177103 w 5360724"/>
              <a:gd name="connsiteY27" fmla="*/ 1571314 h 2390497"/>
              <a:gd name="connsiteX28" fmla="*/ 221171 w 5360724"/>
              <a:gd name="connsiteY28" fmla="*/ 1582331 h 2390497"/>
              <a:gd name="connsiteX29" fmla="*/ 254221 w 5360724"/>
              <a:gd name="connsiteY29" fmla="*/ 1604365 h 2390497"/>
              <a:gd name="connsiteX30" fmla="*/ 320322 w 5360724"/>
              <a:gd name="connsiteY30" fmla="*/ 1626399 h 2390497"/>
              <a:gd name="connsiteX31" fmla="*/ 353373 w 5360724"/>
              <a:gd name="connsiteY31" fmla="*/ 1637416 h 2390497"/>
              <a:gd name="connsiteX32" fmla="*/ 430491 w 5360724"/>
              <a:gd name="connsiteY32" fmla="*/ 1648432 h 2390497"/>
              <a:gd name="connsiteX33" fmla="*/ 628795 w 5360724"/>
              <a:gd name="connsiteY33" fmla="*/ 1637416 h 2390497"/>
              <a:gd name="connsiteX34" fmla="*/ 661845 w 5360724"/>
              <a:gd name="connsiteY34" fmla="*/ 1615382 h 2390497"/>
              <a:gd name="connsiteX35" fmla="*/ 738963 w 5360724"/>
              <a:gd name="connsiteY35" fmla="*/ 1593348 h 2390497"/>
              <a:gd name="connsiteX36" fmla="*/ 805065 w 5360724"/>
              <a:gd name="connsiteY36" fmla="*/ 1560297 h 2390497"/>
              <a:gd name="connsiteX37" fmla="*/ 882183 w 5360724"/>
              <a:gd name="connsiteY37" fmla="*/ 1516230 h 2390497"/>
              <a:gd name="connsiteX38" fmla="*/ 948284 w 5360724"/>
              <a:gd name="connsiteY38" fmla="*/ 1483179 h 2390497"/>
              <a:gd name="connsiteX39" fmla="*/ 1135571 w 5360724"/>
              <a:gd name="connsiteY39" fmla="*/ 1472163 h 2390497"/>
              <a:gd name="connsiteX40" fmla="*/ 1201672 w 5360724"/>
              <a:gd name="connsiteY40" fmla="*/ 1483179 h 2390497"/>
              <a:gd name="connsiteX41" fmla="*/ 1267773 w 5360724"/>
              <a:gd name="connsiteY41" fmla="*/ 1615382 h 2390497"/>
              <a:gd name="connsiteX42" fmla="*/ 1278790 w 5360724"/>
              <a:gd name="connsiteY42" fmla="*/ 1648432 h 2390497"/>
              <a:gd name="connsiteX43" fmla="*/ 1300824 w 5360724"/>
              <a:gd name="connsiteY43" fmla="*/ 1714534 h 2390497"/>
              <a:gd name="connsiteX44" fmla="*/ 1311840 w 5360724"/>
              <a:gd name="connsiteY44" fmla="*/ 1747584 h 2390497"/>
              <a:gd name="connsiteX45" fmla="*/ 1333874 w 5360724"/>
              <a:gd name="connsiteY45" fmla="*/ 1890804 h 2390497"/>
              <a:gd name="connsiteX46" fmla="*/ 1355908 w 5360724"/>
              <a:gd name="connsiteY46" fmla="*/ 1978938 h 2390497"/>
              <a:gd name="connsiteX47" fmla="*/ 1433026 w 5360724"/>
              <a:gd name="connsiteY47" fmla="*/ 2089107 h 2390497"/>
              <a:gd name="connsiteX48" fmla="*/ 1488110 w 5360724"/>
              <a:gd name="connsiteY48" fmla="*/ 2166225 h 2390497"/>
              <a:gd name="connsiteX49" fmla="*/ 1532178 w 5360724"/>
              <a:gd name="connsiteY49" fmla="*/ 2188259 h 2390497"/>
              <a:gd name="connsiteX50" fmla="*/ 1686414 w 5360724"/>
              <a:gd name="connsiteY50" fmla="*/ 2287411 h 2390497"/>
              <a:gd name="connsiteX51" fmla="*/ 1730481 w 5360724"/>
              <a:gd name="connsiteY51" fmla="*/ 2309444 h 2390497"/>
              <a:gd name="connsiteX52" fmla="*/ 1829633 w 5360724"/>
              <a:gd name="connsiteY52" fmla="*/ 2320461 h 2390497"/>
              <a:gd name="connsiteX53" fmla="*/ 1884718 w 5360724"/>
              <a:gd name="connsiteY53" fmla="*/ 2331478 h 2390497"/>
              <a:gd name="connsiteX54" fmla="*/ 1961836 w 5360724"/>
              <a:gd name="connsiteY54" fmla="*/ 2353512 h 2390497"/>
              <a:gd name="connsiteX55" fmla="*/ 2094038 w 5360724"/>
              <a:gd name="connsiteY55" fmla="*/ 2364529 h 2390497"/>
              <a:gd name="connsiteX56" fmla="*/ 2369460 w 5360724"/>
              <a:gd name="connsiteY56" fmla="*/ 2375546 h 2390497"/>
              <a:gd name="connsiteX57" fmla="*/ 2402510 w 5360724"/>
              <a:gd name="connsiteY57" fmla="*/ 2353512 h 2390497"/>
              <a:gd name="connsiteX58" fmla="*/ 2545730 w 5360724"/>
              <a:gd name="connsiteY58" fmla="*/ 2320461 h 2390497"/>
              <a:gd name="connsiteX59" fmla="*/ 2622848 w 5360724"/>
              <a:gd name="connsiteY59" fmla="*/ 2298428 h 2390497"/>
              <a:gd name="connsiteX60" fmla="*/ 2688949 w 5360724"/>
              <a:gd name="connsiteY60" fmla="*/ 2276394 h 2390497"/>
              <a:gd name="connsiteX61" fmla="*/ 2909286 w 5360724"/>
              <a:gd name="connsiteY61" fmla="*/ 2265377 h 2390497"/>
              <a:gd name="connsiteX62" fmla="*/ 3416062 w 5360724"/>
              <a:gd name="connsiteY62" fmla="*/ 2298428 h 2390497"/>
              <a:gd name="connsiteX63" fmla="*/ 3658433 w 5360724"/>
              <a:gd name="connsiteY63" fmla="*/ 2320461 h 2390497"/>
              <a:gd name="connsiteX64" fmla="*/ 3735551 w 5360724"/>
              <a:gd name="connsiteY64" fmla="*/ 2331478 h 2390497"/>
              <a:gd name="connsiteX65" fmla="*/ 3823686 w 5360724"/>
              <a:gd name="connsiteY65" fmla="*/ 2342495 h 2390497"/>
              <a:gd name="connsiteX66" fmla="*/ 3856737 w 5360724"/>
              <a:gd name="connsiteY66" fmla="*/ 2320461 h 2390497"/>
              <a:gd name="connsiteX67" fmla="*/ 3878771 w 5360724"/>
              <a:gd name="connsiteY67" fmla="*/ 2232326 h 2390497"/>
              <a:gd name="connsiteX68" fmla="*/ 3900804 w 5360724"/>
              <a:gd name="connsiteY68" fmla="*/ 2177242 h 2390497"/>
              <a:gd name="connsiteX69" fmla="*/ 3889787 w 5360724"/>
              <a:gd name="connsiteY69" fmla="*/ 1835719 h 2390497"/>
              <a:gd name="connsiteX70" fmla="*/ 3856737 w 5360724"/>
              <a:gd name="connsiteY70" fmla="*/ 1736567 h 2390497"/>
              <a:gd name="connsiteX71" fmla="*/ 3845720 w 5360724"/>
              <a:gd name="connsiteY71" fmla="*/ 1703517 h 2390497"/>
              <a:gd name="connsiteX72" fmla="*/ 3801653 w 5360724"/>
              <a:gd name="connsiteY72" fmla="*/ 1637416 h 2390497"/>
              <a:gd name="connsiteX73" fmla="*/ 3746568 w 5360724"/>
              <a:gd name="connsiteY73" fmla="*/ 1549281 h 2390497"/>
              <a:gd name="connsiteX74" fmla="*/ 3713518 w 5360724"/>
              <a:gd name="connsiteY74" fmla="*/ 1538264 h 2390497"/>
              <a:gd name="connsiteX75" fmla="*/ 3691484 w 5360724"/>
              <a:gd name="connsiteY75" fmla="*/ 1505213 h 2390497"/>
              <a:gd name="connsiteX76" fmla="*/ 3559281 w 5360724"/>
              <a:gd name="connsiteY76" fmla="*/ 1472163 h 2390497"/>
              <a:gd name="connsiteX77" fmla="*/ 3438096 w 5360724"/>
              <a:gd name="connsiteY77" fmla="*/ 1439112 h 2390497"/>
              <a:gd name="connsiteX78" fmla="*/ 3394028 w 5360724"/>
              <a:gd name="connsiteY78" fmla="*/ 1428095 h 2390497"/>
              <a:gd name="connsiteX79" fmla="*/ 3294877 w 5360724"/>
              <a:gd name="connsiteY79" fmla="*/ 1395044 h 2390497"/>
              <a:gd name="connsiteX80" fmla="*/ 3261826 w 5360724"/>
              <a:gd name="connsiteY80" fmla="*/ 1373011 h 2390497"/>
              <a:gd name="connsiteX81" fmla="*/ 3206742 w 5360724"/>
              <a:gd name="connsiteY81" fmla="*/ 1361994 h 2390497"/>
              <a:gd name="connsiteX82" fmla="*/ 3173691 w 5360724"/>
              <a:gd name="connsiteY82" fmla="*/ 1350977 h 2390497"/>
              <a:gd name="connsiteX83" fmla="*/ 2898269 w 5360724"/>
              <a:gd name="connsiteY83" fmla="*/ 1339960 h 2390497"/>
              <a:gd name="connsiteX84" fmla="*/ 2699966 w 5360724"/>
              <a:gd name="connsiteY84" fmla="*/ 1306910 h 2390497"/>
              <a:gd name="connsiteX85" fmla="*/ 2281325 w 5360724"/>
              <a:gd name="connsiteY85" fmla="*/ 1185724 h 2390497"/>
              <a:gd name="connsiteX86" fmla="*/ 2204207 w 5360724"/>
              <a:gd name="connsiteY86" fmla="*/ 1174707 h 2390497"/>
              <a:gd name="connsiteX87" fmla="*/ 2138106 w 5360724"/>
              <a:gd name="connsiteY87" fmla="*/ 1064538 h 2390497"/>
              <a:gd name="connsiteX88" fmla="*/ 2116072 w 5360724"/>
              <a:gd name="connsiteY88" fmla="*/ 998437 h 2390497"/>
              <a:gd name="connsiteX89" fmla="*/ 2149122 w 5360724"/>
              <a:gd name="connsiteY89" fmla="*/ 734032 h 2390497"/>
              <a:gd name="connsiteX90" fmla="*/ 3371540 w 5360724"/>
              <a:gd name="connsiteY90" fmla="*/ 681371 h 2390497"/>
              <a:gd name="connsiteX91" fmla="*/ 4410306 w 5360724"/>
              <a:gd name="connsiteY91" fmla="*/ 1306734 h 2390497"/>
              <a:gd name="connsiteX92" fmla="*/ 5258605 w 5360724"/>
              <a:gd name="connsiteY92" fmla="*/ 66734 h 2390497"/>
              <a:gd name="connsiteX93" fmla="*/ 2204207 w 5360724"/>
              <a:gd name="connsiteY93" fmla="*/ 161155 h 2390497"/>
              <a:gd name="connsiteX94" fmla="*/ 2138106 w 5360724"/>
              <a:gd name="connsiteY94" fmla="*/ 106071 h 2390497"/>
              <a:gd name="connsiteX95" fmla="*/ 2027937 w 5360724"/>
              <a:gd name="connsiteY95" fmla="*/ 62004 h 2390497"/>
              <a:gd name="connsiteX96" fmla="*/ 1939802 w 5360724"/>
              <a:gd name="connsiteY96" fmla="*/ 28953 h 2390497"/>
              <a:gd name="connsiteX97" fmla="*/ 1895734 w 5360724"/>
              <a:gd name="connsiteY97" fmla="*/ 17936 h 2390497"/>
              <a:gd name="connsiteX98" fmla="*/ 1697431 w 5360724"/>
              <a:gd name="connsiteY98" fmla="*/ 6919 h 2390497"/>
              <a:gd name="connsiteX99" fmla="*/ 849132 w 5360724"/>
              <a:gd name="connsiteY99" fmla="*/ 17936 h 2390497"/>
              <a:gd name="connsiteX100" fmla="*/ 816081 w 5360724"/>
              <a:gd name="connsiteY100" fmla="*/ 39970 h 2390497"/>
              <a:gd name="connsiteX101" fmla="*/ 772014 w 5360724"/>
              <a:gd name="connsiteY101" fmla="*/ 73020 h 2390497"/>
              <a:gd name="connsiteX102" fmla="*/ 760997 w 5360724"/>
              <a:gd name="connsiteY102"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336190 w 5431676"/>
              <a:gd name="connsiteY15" fmla="*/ 789117 h 2390497"/>
              <a:gd name="connsiteX16" fmla="*/ 292123 w 5431676"/>
              <a:gd name="connsiteY16" fmla="*/ 855218 h 2390497"/>
              <a:gd name="connsiteX17" fmla="*/ 281106 w 5431676"/>
              <a:gd name="connsiteY17" fmla="*/ 888269 h 2390497"/>
              <a:gd name="connsiteX18" fmla="*/ 226021 w 5431676"/>
              <a:gd name="connsiteY18" fmla="*/ 910302 h 2390497"/>
              <a:gd name="connsiteX19" fmla="*/ 192971 w 5431676"/>
              <a:gd name="connsiteY19" fmla="*/ 932336 h 2390497"/>
              <a:gd name="connsiteX20" fmla="*/ 148903 w 5431676"/>
              <a:gd name="connsiteY20" fmla="*/ 998437 h 2390497"/>
              <a:gd name="connsiteX21" fmla="*/ 104836 w 5431676"/>
              <a:gd name="connsiteY21" fmla="*/ 1119623 h 2390497"/>
              <a:gd name="connsiteX22" fmla="*/ 1064780 w 5431676"/>
              <a:gd name="connsiteY22" fmla="*/ 1193107 h 2390497"/>
              <a:gd name="connsiteX23" fmla="*/ 71785 w 5431676"/>
              <a:gd name="connsiteY23" fmla="*/ 1196741 h 2390497"/>
              <a:gd name="connsiteX24" fmla="*/ 82802 w 5431676"/>
              <a:gd name="connsiteY24" fmla="*/ 1350977 h 2390497"/>
              <a:gd name="connsiteX25" fmla="*/ 148903 w 5431676"/>
              <a:gd name="connsiteY25" fmla="*/ 1461146 h 2390497"/>
              <a:gd name="connsiteX26" fmla="*/ 170937 w 5431676"/>
              <a:gd name="connsiteY26" fmla="*/ 1505213 h 2390497"/>
              <a:gd name="connsiteX27" fmla="*/ 248055 w 5431676"/>
              <a:gd name="connsiteY27" fmla="*/ 1571314 h 2390497"/>
              <a:gd name="connsiteX28" fmla="*/ 292123 w 5431676"/>
              <a:gd name="connsiteY28" fmla="*/ 1582331 h 2390497"/>
              <a:gd name="connsiteX29" fmla="*/ 325173 w 5431676"/>
              <a:gd name="connsiteY29" fmla="*/ 1604365 h 2390497"/>
              <a:gd name="connsiteX30" fmla="*/ 391274 w 5431676"/>
              <a:gd name="connsiteY30" fmla="*/ 1626399 h 2390497"/>
              <a:gd name="connsiteX31" fmla="*/ 424325 w 5431676"/>
              <a:gd name="connsiteY31" fmla="*/ 1637416 h 2390497"/>
              <a:gd name="connsiteX32" fmla="*/ 501443 w 5431676"/>
              <a:gd name="connsiteY32" fmla="*/ 1648432 h 2390497"/>
              <a:gd name="connsiteX33" fmla="*/ 699747 w 5431676"/>
              <a:gd name="connsiteY33" fmla="*/ 1637416 h 2390497"/>
              <a:gd name="connsiteX34" fmla="*/ 732797 w 5431676"/>
              <a:gd name="connsiteY34" fmla="*/ 1615382 h 2390497"/>
              <a:gd name="connsiteX35" fmla="*/ 809915 w 5431676"/>
              <a:gd name="connsiteY35" fmla="*/ 1593348 h 2390497"/>
              <a:gd name="connsiteX36" fmla="*/ 876017 w 5431676"/>
              <a:gd name="connsiteY36" fmla="*/ 1560297 h 2390497"/>
              <a:gd name="connsiteX37" fmla="*/ 953135 w 5431676"/>
              <a:gd name="connsiteY37" fmla="*/ 1516230 h 2390497"/>
              <a:gd name="connsiteX38" fmla="*/ 1019236 w 5431676"/>
              <a:gd name="connsiteY38" fmla="*/ 1483179 h 2390497"/>
              <a:gd name="connsiteX39" fmla="*/ 1206523 w 5431676"/>
              <a:gd name="connsiteY39" fmla="*/ 1472163 h 2390497"/>
              <a:gd name="connsiteX40" fmla="*/ 1272624 w 5431676"/>
              <a:gd name="connsiteY40" fmla="*/ 1483179 h 2390497"/>
              <a:gd name="connsiteX41" fmla="*/ 1338725 w 5431676"/>
              <a:gd name="connsiteY41" fmla="*/ 1615382 h 2390497"/>
              <a:gd name="connsiteX42" fmla="*/ 1349742 w 5431676"/>
              <a:gd name="connsiteY42" fmla="*/ 1648432 h 2390497"/>
              <a:gd name="connsiteX43" fmla="*/ 1371776 w 5431676"/>
              <a:gd name="connsiteY43" fmla="*/ 1714534 h 2390497"/>
              <a:gd name="connsiteX44" fmla="*/ 1382792 w 5431676"/>
              <a:gd name="connsiteY44" fmla="*/ 1747584 h 2390497"/>
              <a:gd name="connsiteX45" fmla="*/ 1404826 w 5431676"/>
              <a:gd name="connsiteY45" fmla="*/ 1890804 h 2390497"/>
              <a:gd name="connsiteX46" fmla="*/ 1426860 w 5431676"/>
              <a:gd name="connsiteY46" fmla="*/ 1978938 h 2390497"/>
              <a:gd name="connsiteX47" fmla="*/ 1503978 w 5431676"/>
              <a:gd name="connsiteY47" fmla="*/ 2089107 h 2390497"/>
              <a:gd name="connsiteX48" fmla="*/ 1559062 w 5431676"/>
              <a:gd name="connsiteY48" fmla="*/ 2166225 h 2390497"/>
              <a:gd name="connsiteX49" fmla="*/ 1603130 w 5431676"/>
              <a:gd name="connsiteY49" fmla="*/ 2188259 h 2390497"/>
              <a:gd name="connsiteX50" fmla="*/ 1757366 w 5431676"/>
              <a:gd name="connsiteY50" fmla="*/ 2287411 h 2390497"/>
              <a:gd name="connsiteX51" fmla="*/ 1801433 w 5431676"/>
              <a:gd name="connsiteY51" fmla="*/ 2309444 h 2390497"/>
              <a:gd name="connsiteX52" fmla="*/ 1900585 w 5431676"/>
              <a:gd name="connsiteY52" fmla="*/ 2320461 h 2390497"/>
              <a:gd name="connsiteX53" fmla="*/ 1955670 w 5431676"/>
              <a:gd name="connsiteY53" fmla="*/ 2331478 h 2390497"/>
              <a:gd name="connsiteX54" fmla="*/ 2032788 w 5431676"/>
              <a:gd name="connsiteY54" fmla="*/ 2353512 h 2390497"/>
              <a:gd name="connsiteX55" fmla="*/ 2164990 w 5431676"/>
              <a:gd name="connsiteY55" fmla="*/ 2364529 h 2390497"/>
              <a:gd name="connsiteX56" fmla="*/ 2440412 w 5431676"/>
              <a:gd name="connsiteY56" fmla="*/ 2375546 h 2390497"/>
              <a:gd name="connsiteX57" fmla="*/ 2473462 w 5431676"/>
              <a:gd name="connsiteY57" fmla="*/ 2353512 h 2390497"/>
              <a:gd name="connsiteX58" fmla="*/ 2616682 w 5431676"/>
              <a:gd name="connsiteY58" fmla="*/ 2320461 h 2390497"/>
              <a:gd name="connsiteX59" fmla="*/ 2693800 w 5431676"/>
              <a:gd name="connsiteY59" fmla="*/ 2298428 h 2390497"/>
              <a:gd name="connsiteX60" fmla="*/ 2759901 w 5431676"/>
              <a:gd name="connsiteY60" fmla="*/ 2276394 h 2390497"/>
              <a:gd name="connsiteX61" fmla="*/ 2980238 w 5431676"/>
              <a:gd name="connsiteY61" fmla="*/ 2265377 h 2390497"/>
              <a:gd name="connsiteX62" fmla="*/ 3487014 w 5431676"/>
              <a:gd name="connsiteY62" fmla="*/ 2298428 h 2390497"/>
              <a:gd name="connsiteX63" fmla="*/ 3729385 w 5431676"/>
              <a:gd name="connsiteY63" fmla="*/ 2320461 h 2390497"/>
              <a:gd name="connsiteX64" fmla="*/ 3806503 w 5431676"/>
              <a:gd name="connsiteY64" fmla="*/ 2331478 h 2390497"/>
              <a:gd name="connsiteX65" fmla="*/ 3894638 w 5431676"/>
              <a:gd name="connsiteY65" fmla="*/ 2342495 h 2390497"/>
              <a:gd name="connsiteX66" fmla="*/ 3927689 w 5431676"/>
              <a:gd name="connsiteY66" fmla="*/ 2320461 h 2390497"/>
              <a:gd name="connsiteX67" fmla="*/ 3949723 w 5431676"/>
              <a:gd name="connsiteY67" fmla="*/ 2232326 h 2390497"/>
              <a:gd name="connsiteX68" fmla="*/ 3971756 w 5431676"/>
              <a:gd name="connsiteY68" fmla="*/ 2177242 h 2390497"/>
              <a:gd name="connsiteX69" fmla="*/ 3960739 w 5431676"/>
              <a:gd name="connsiteY69" fmla="*/ 1835719 h 2390497"/>
              <a:gd name="connsiteX70" fmla="*/ 3927689 w 5431676"/>
              <a:gd name="connsiteY70" fmla="*/ 1736567 h 2390497"/>
              <a:gd name="connsiteX71" fmla="*/ 3916672 w 5431676"/>
              <a:gd name="connsiteY71" fmla="*/ 1703517 h 2390497"/>
              <a:gd name="connsiteX72" fmla="*/ 3872605 w 5431676"/>
              <a:gd name="connsiteY72" fmla="*/ 1637416 h 2390497"/>
              <a:gd name="connsiteX73" fmla="*/ 3817520 w 5431676"/>
              <a:gd name="connsiteY73" fmla="*/ 1549281 h 2390497"/>
              <a:gd name="connsiteX74" fmla="*/ 3784470 w 5431676"/>
              <a:gd name="connsiteY74" fmla="*/ 1538264 h 2390497"/>
              <a:gd name="connsiteX75" fmla="*/ 3762436 w 5431676"/>
              <a:gd name="connsiteY75" fmla="*/ 1505213 h 2390497"/>
              <a:gd name="connsiteX76" fmla="*/ 3630233 w 5431676"/>
              <a:gd name="connsiteY76" fmla="*/ 1472163 h 2390497"/>
              <a:gd name="connsiteX77" fmla="*/ 3509048 w 5431676"/>
              <a:gd name="connsiteY77" fmla="*/ 1439112 h 2390497"/>
              <a:gd name="connsiteX78" fmla="*/ 3464980 w 5431676"/>
              <a:gd name="connsiteY78" fmla="*/ 1428095 h 2390497"/>
              <a:gd name="connsiteX79" fmla="*/ 3365829 w 5431676"/>
              <a:gd name="connsiteY79" fmla="*/ 1395044 h 2390497"/>
              <a:gd name="connsiteX80" fmla="*/ 3332778 w 5431676"/>
              <a:gd name="connsiteY80" fmla="*/ 1373011 h 2390497"/>
              <a:gd name="connsiteX81" fmla="*/ 3277694 w 5431676"/>
              <a:gd name="connsiteY81" fmla="*/ 1361994 h 2390497"/>
              <a:gd name="connsiteX82" fmla="*/ 3244643 w 5431676"/>
              <a:gd name="connsiteY82" fmla="*/ 1350977 h 2390497"/>
              <a:gd name="connsiteX83" fmla="*/ 2969221 w 5431676"/>
              <a:gd name="connsiteY83" fmla="*/ 1339960 h 2390497"/>
              <a:gd name="connsiteX84" fmla="*/ 2770918 w 5431676"/>
              <a:gd name="connsiteY84" fmla="*/ 1306910 h 2390497"/>
              <a:gd name="connsiteX85" fmla="*/ 2352277 w 5431676"/>
              <a:gd name="connsiteY85" fmla="*/ 1185724 h 2390497"/>
              <a:gd name="connsiteX86" fmla="*/ 2275159 w 5431676"/>
              <a:gd name="connsiteY86" fmla="*/ 1174707 h 2390497"/>
              <a:gd name="connsiteX87" fmla="*/ 2209058 w 5431676"/>
              <a:gd name="connsiteY87" fmla="*/ 1064538 h 2390497"/>
              <a:gd name="connsiteX88" fmla="*/ 2187024 w 5431676"/>
              <a:gd name="connsiteY88" fmla="*/ 998437 h 2390497"/>
              <a:gd name="connsiteX89" fmla="*/ 2220074 w 5431676"/>
              <a:gd name="connsiteY89" fmla="*/ 734032 h 2390497"/>
              <a:gd name="connsiteX90" fmla="*/ 3442492 w 5431676"/>
              <a:gd name="connsiteY90" fmla="*/ 681371 h 2390497"/>
              <a:gd name="connsiteX91" fmla="*/ 4481258 w 5431676"/>
              <a:gd name="connsiteY91" fmla="*/ 1306734 h 2390497"/>
              <a:gd name="connsiteX92" fmla="*/ 5329557 w 5431676"/>
              <a:gd name="connsiteY92" fmla="*/ 66734 h 2390497"/>
              <a:gd name="connsiteX93" fmla="*/ 2275159 w 5431676"/>
              <a:gd name="connsiteY93" fmla="*/ 161155 h 2390497"/>
              <a:gd name="connsiteX94" fmla="*/ 2209058 w 5431676"/>
              <a:gd name="connsiteY94" fmla="*/ 106071 h 2390497"/>
              <a:gd name="connsiteX95" fmla="*/ 2098889 w 5431676"/>
              <a:gd name="connsiteY95" fmla="*/ 62004 h 2390497"/>
              <a:gd name="connsiteX96" fmla="*/ 2010754 w 5431676"/>
              <a:gd name="connsiteY96" fmla="*/ 28953 h 2390497"/>
              <a:gd name="connsiteX97" fmla="*/ 1966686 w 5431676"/>
              <a:gd name="connsiteY97" fmla="*/ 17936 h 2390497"/>
              <a:gd name="connsiteX98" fmla="*/ 1768383 w 5431676"/>
              <a:gd name="connsiteY98" fmla="*/ 6919 h 2390497"/>
              <a:gd name="connsiteX99" fmla="*/ 920084 w 5431676"/>
              <a:gd name="connsiteY99" fmla="*/ 17936 h 2390497"/>
              <a:gd name="connsiteX100" fmla="*/ 887033 w 5431676"/>
              <a:gd name="connsiteY100" fmla="*/ 39970 h 2390497"/>
              <a:gd name="connsiteX101" fmla="*/ 842966 w 5431676"/>
              <a:gd name="connsiteY101" fmla="*/ 73020 h 2390497"/>
              <a:gd name="connsiteX102" fmla="*/ 831949 w 5431676"/>
              <a:gd name="connsiteY102"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226021 w 5431676"/>
              <a:gd name="connsiteY17" fmla="*/ 910302 h 2390497"/>
              <a:gd name="connsiteX18" fmla="*/ 192971 w 5431676"/>
              <a:gd name="connsiteY18" fmla="*/ 932336 h 2390497"/>
              <a:gd name="connsiteX19" fmla="*/ 148903 w 5431676"/>
              <a:gd name="connsiteY19" fmla="*/ 998437 h 2390497"/>
              <a:gd name="connsiteX20" fmla="*/ 104836 w 5431676"/>
              <a:gd name="connsiteY20" fmla="*/ 1119623 h 2390497"/>
              <a:gd name="connsiteX21" fmla="*/ 1064780 w 5431676"/>
              <a:gd name="connsiteY21" fmla="*/ 1193107 h 2390497"/>
              <a:gd name="connsiteX22" fmla="*/ 71785 w 5431676"/>
              <a:gd name="connsiteY22" fmla="*/ 1196741 h 2390497"/>
              <a:gd name="connsiteX23" fmla="*/ 82802 w 5431676"/>
              <a:gd name="connsiteY23" fmla="*/ 1350977 h 2390497"/>
              <a:gd name="connsiteX24" fmla="*/ 148903 w 5431676"/>
              <a:gd name="connsiteY24" fmla="*/ 1461146 h 2390497"/>
              <a:gd name="connsiteX25" fmla="*/ 170937 w 5431676"/>
              <a:gd name="connsiteY25" fmla="*/ 1505213 h 2390497"/>
              <a:gd name="connsiteX26" fmla="*/ 248055 w 5431676"/>
              <a:gd name="connsiteY26" fmla="*/ 1571314 h 2390497"/>
              <a:gd name="connsiteX27" fmla="*/ 292123 w 5431676"/>
              <a:gd name="connsiteY27" fmla="*/ 1582331 h 2390497"/>
              <a:gd name="connsiteX28" fmla="*/ 325173 w 5431676"/>
              <a:gd name="connsiteY28" fmla="*/ 1604365 h 2390497"/>
              <a:gd name="connsiteX29" fmla="*/ 391274 w 5431676"/>
              <a:gd name="connsiteY29" fmla="*/ 1626399 h 2390497"/>
              <a:gd name="connsiteX30" fmla="*/ 424325 w 5431676"/>
              <a:gd name="connsiteY30" fmla="*/ 1637416 h 2390497"/>
              <a:gd name="connsiteX31" fmla="*/ 501443 w 5431676"/>
              <a:gd name="connsiteY31" fmla="*/ 1648432 h 2390497"/>
              <a:gd name="connsiteX32" fmla="*/ 699747 w 5431676"/>
              <a:gd name="connsiteY32" fmla="*/ 1637416 h 2390497"/>
              <a:gd name="connsiteX33" fmla="*/ 732797 w 5431676"/>
              <a:gd name="connsiteY33" fmla="*/ 1615382 h 2390497"/>
              <a:gd name="connsiteX34" fmla="*/ 809915 w 5431676"/>
              <a:gd name="connsiteY34" fmla="*/ 1593348 h 2390497"/>
              <a:gd name="connsiteX35" fmla="*/ 876017 w 5431676"/>
              <a:gd name="connsiteY35" fmla="*/ 1560297 h 2390497"/>
              <a:gd name="connsiteX36" fmla="*/ 953135 w 5431676"/>
              <a:gd name="connsiteY36" fmla="*/ 1516230 h 2390497"/>
              <a:gd name="connsiteX37" fmla="*/ 1019236 w 5431676"/>
              <a:gd name="connsiteY37" fmla="*/ 1483179 h 2390497"/>
              <a:gd name="connsiteX38" fmla="*/ 1206523 w 5431676"/>
              <a:gd name="connsiteY38" fmla="*/ 1472163 h 2390497"/>
              <a:gd name="connsiteX39" fmla="*/ 1272624 w 5431676"/>
              <a:gd name="connsiteY39" fmla="*/ 1483179 h 2390497"/>
              <a:gd name="connsiteX40" fmla="*/ 1338725 w 5431676"/>
              <a:gd name="connsiteY40" fmla="*/ 1615382 h 2390497"/>
              <a:gd name="connsiteX41" fmla="*/ 1349742 w 5431676"/>
              <a:gd name="connsiteY41" fmla="*/ 1648432 h 2390497"/>
              <a:gd name="connsiteX42" fmla="*/ 1371776 w 5431676"/>
              <a:gd name="connsiteY42" fmla="*/ 1714534 h 2390497"/>
              <a:gd name="connsiteX43" fmla="*/ 1382792 w 5431676"/>
              <a:gd name="connsiteY43" fmla="*/ 1747584 h 2390497"/>
              <a:gd name="connsiteX44" fmla="*/ 1404826 w 5431676"/>
              <a:gd name="connsiteY44" fmla="*/ 1890804 h 2390497"/>
              <a:gd name="connsiteX45" fmla="*/ 1426860 w 5431676"/>
              <a:gd name="connsiteY45" fmla="*/ 1978938 h 2390497"/>
              <a:gd name="connsiteX46" fmla="*/ 1503978 w 5431676"/>
              <a:gd name="connsiteY46" fmla="*/ 2089107 h 2390497"/>
              <a:gd name="connsiteX47" fmla="*/ 1559062 w 5431676"/>
              <a:gd name="connsiteY47" fmla="*/ 2166225 h 2390497"/>
              <a:gd name="connsiteX48" fmla="*/ 1603130 w 5431676"/>
              <a:gd name="connsiteY48" fmla="*/ 2188259 h 2390497"/>
              <a:gd name="connsiteX49" fmla="*/ 1757366 w 5431676"/>
              <a:gd name="connsiteY49" fmla="*/ 2287411 h 2390497"/>
              <a:gd name="connsiteX50" fmla="*/ 1801433 w 5431676"/>
              <a:gd name="connsiteY50" fmla="*/ 2309444 h 2390497"/>
              <a:gd name="connsiteX51" fmla="*/ 1900585 w 5431676"/>
              <a:gd name="connsiteY51" fmla="*/ 2320461 h 2390497"/>
              <a:gd name="connsiteX52" fmla="*/ 1955670 w 5431676"/>
              <a:gd name="connsiteY52" fmla="*/ 2331478 h 2390497"/>
              <a:gd name="connsiteX53" fmla="*/ 2032788 w 5431676"/>
              <a:gd name="connsiteY53" fmla="*/ 2353512 h 2390497"/>
              <a:gd name="connsiteX54" fmla="*/ 2164990 w 5431676"/>
              <a:gd name="connsiteY54" fmla="*/ 2364529 h 2390497"/>
              <a:gd name="connsiteX55" fmla="*/ 2440412 w 5431676"/>
              <a:gd name="connsiteY55" fmla="*/ 2375546 h 2390497"/>
              <a:gd name="connsiteX56" fmla="*/ 2473462 w 5431676"/>
              <a:gd name="connsiteY56" fmla="*/ 2353512 h 2390497"/>
              <a:gd name="connsiteX57" fmla="*/ 2616682 w 5431676"/>
              <a:gd name="connsiteY57" fmla="*/ 2320461 h 2390497"/>
              <a:gd name="connsiteX58" fmla="*/ 2693800 w 5431676"/>
              <a:gd name="connsiteY58" fmla="*/ 2298428 h 2390497"/>
              <a:gd name="connsiteX59" fmla="*/ 2759901 w 5431676"/>
              <a:gd name="connsiteY59" fmla="*/ 2276394 h 2390497"/>
              <a:gd name="connsiteX60" fmla="*/ 2980238 w 5431676"/>
              <a:gd name="connsiteY60" fmla="*/ 2265377 h 2390497"/>
              <a:gd name="connsiteX61" fmla="*/ 3487014 w 5431676"/>
              <a:gd name="connsiteY61" fmla="*/ 2298428 h 2390497"/>
              <a:gd name="connsiteX62" fmla="*/ 3729385 w 5431676"/>
              <a:gd name="connsiteY62" fmla="*/ 2320461 h 2390497"/>
              <a:gd name="connsiteX63" fmla="*/ 3806503 w 5431676"/>
              <a:gd name="connsiteY63" fmla="*/ 2331478 h 2390497"/>
              <a:gd name="connsiteX64" fmla="*/ 3894638 w 5431676"/>
              <a:gd name="connsiteY64" fmla="*/ 2342495 h 2390497"/>
              <a:gd name="connsiteX65" fmla="*/ 3927689 w 5431676"/>
              <a:gd name="connsiteY65" fmla="*/ 2320461 h 2390497"/>
              <a:gd name="connsiteX66" fmla="*/ 3949723 w 5431676"/>
              <a:gd name="connsiteY66" fmla="*/ 2232326 h 2390497"/>
              <a:gd name="connsiteX67" fmla="*/ 3971756 w 5431676"/>
              <a:gd name="connsiteY67" fmla="*/ 2177242 h 2390497"/>
              <a:gd name="connsiteX68" fmla="*/ 3960739 w 5431676"/>
              <a:gd name="connsiteY68" fmla="*/ 1835719 h 2390497"/>
              <a:gd name="connsiteX69" fmla="*/ 3927689 w 5431676"/>
              <a:gd name="connsiteY69" fmla="*/ 1736567 h 2390497"/>
              <a:gd name="connsiteX70" fmla="*/ 3916672 w 5431676"/>
              <a:gd name="connsiteY70" fmla="*/ 1703517 h 2390497"/>
              <a:gd name="connsiteX71" fmla="*/ 3872605 w 5431676"/>
              <a:gd name="connsiteY71" fmla="*/ 1637416 h 2390497"/>
              <a:gd name="connsiteX72" fmla="*/ 3817520 w 5431676"/>
              <a:gd name="connsiteY72" fmla="*/ 1549281 h 2390497"/>
              <a:gd name="connsiteX73" fmla="*/ 3784470 w 5431676"/>
              <a:gd name="connsiteY73" fmla="*/ 1538264 h 2390497"/>
              <a:gd name="connsiteX74" fmla="*/ 3762436 w 5431676"/>
              <a:gd name="connsiteY74" fmla="*/ 1505213 h 2390497"/>
              <a:gd name="connsiteX75" fmla="*/ 3630233 w 5431676"/>
              <a:gd name="connsiteY75" fmla="*/ 1472163 h 2390497"/>
              <a:gd name="connsiteX76" fmla="*/ 3509048 w 5431676"/>
              <a:gd name="connsiteY76" fmla="*/ 1439112 h 2390497"/>
              <a:gd name="connsiteX77" fmla="*/ 3464980 w 5431676"/>
              <a:gd name="connsiteY77" fmla="*/ 1428095 h 2390497"/>
              <a:gd name="connsiteX78" fmla="*/ 3365829 w 5431676"/>
              <a:gd name="connsiteY78" fmla="*/ 1395044 h 2390497"/>
              <a:gd name="connsiteX79" fmla="*/ 3332778 w 5431676"/>
              <a:gd name="connsiteY79" fmla="*/ 1373011 h 2390497"/>
              <a:gd name="connsiteX80" fmla="*/ 3277694 w 5431676"/>
              <a:gd name="connsiteY80" fmla="*/ 1361994 h 2390497"/>
              <a:gd name="connsiteX81" fmla="*/ 3244643 w 5431676"/>
              <a:gd name="connsiteY81" fmla="*/ 1350977 h 2390497"/>
              <a:gd name="connsiteX82" fmla="*/ 2969221 w 5431676"/>
              <a:gd name="connsiteY82" fmla="*/ 1339960 h 2390497"/>
              <a:gd name="connsiteX83" fmla="*/ 2770918 w 5431676"/>
              <a:gd name="connsiteY83" fmla="*/ 1306910 h 2390497"/>
              <a:gd name="connsiteX84" fmla="*/ 2352277 w 5431676"/>
              <a:gd name="connsiteY84" fmla="*/ 1185724 h 2390497"/>
              <a:gd name="connsiteX85" fmla="*/ 2275159 w 5431676"/>
              <a:gd name="connsiteY85" fmla="*/ 1174707 h 2390497"/>
              <a:gd name="connsiteX86" fmla="*/ 2209058 w 5431676"/>
              <a:gd name="connsiteY86" fmla="*/ 1064538 h 2390497"/>
              <a:gd name="connsiteX87" fmla="*/ 2187024 w 5431676"/>
              <a:gd name="connsiteY87" fmla="*/ 998437 h 2390497"/>
              <a:gd name="connsiteX88" fmla="*/ 2220074 w 5431676"/>
              <a:gd name="connsiteY88" fmla="*/ 734032 h 2390497"/>
              <a:gd name="connsiteX89" fmla="*/ 3442492 w 5431676"/>
              <a:gd name="connsiteY89" fmla="*/ 681371 h 2390497"/>
              <a:gd name="connsiteX90" fmla="*/ 4481258 w 5431676"/>
              <a:gd name="connsiteY90" fmla="*/ 1306734 h 2390497"/>
              <a:gd name="connsiteX91" fmla="*/ 5329557 w 5431676"/>
              <a:gd name="connsiteY91" fmla="*/ 66734 h 2390497"/>
              <a:gd name="connsiteX92" fmla="*/ 2275159 w 5431676"/>
              <a:gd name="connsiteY92" fmla="*/ 161155 h 2390497"/>
              <a:gd name="connsiteX93" fmla="*/ 2209058 w 5431676"/>
              <a:gd name="connsiteY93" fmla="*/ 106071 h 2390497"/>
              <a:gd name="connsiteX94" fmla="*/ 2098889 w 5431676"/>
              <a:gd name="connsiteY94" fmla="*/ 62004 h 2390497"/>
              <a:gd name="connsiteX95" fmla="*/ 2010754 w 5431676"/>
              <a:gd name="connsiteY95" fmla="*/ 28953 h 2390497"/>
              <a:gd name="connsiteX96" fmla="*/ 1966686 w 5431676"/>
              <a:gd name="connsiteY96" fmla="*/ 17936 h 2390497"/>
              <a:gd name="connsiteX97" fmla="*/ 1768383 w 5431676"/>
              <a:gd name="connsiteY97" fmla="*/ 6919 h 2390497"/>
              <a:gd name="connsiteX98" fmla="*/ 920084 w 5431676"/>
              <a:gd name="connsiteY98" fmla="*/ 17936 h 2390497"/>
              <a:gd name="connsiteX99" fmla="*/ 887033 w 5431676"/>
              <a:gd name="connsiteY99" fmla="*/ 39970 h 2390497"/>
              <a:gd name="connsiteX100" fmla="*/ 842966 w 5431676"/>
              <a:gd name="connsiteY100" fmla="*/ 73020 h 2390497"/>
              <a:gd name="connsiteX101" fmla="*/ 831949 w 5431676"/>
              <a:gd name="connsiteY101"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226021 w 5431676"/>
              <a:gd name="connsiteY17" fmla="*/ 910302 h 2390497"/>
              <a:gd name="connsiteX18" fmla="*/ 148903 w 5431676"/>
              <a:gd name="connsiteY18" fmla="*/ 998437 h 2390497"/>
              <a:gd name="connsiteX19" fmla="*/ 104836 w 5431676"/>
              <a:gd name="connsiteY19" fmla="*/ 1119623 h 2390497"/>
              <a:gd name="connsiteX20" fmla="*/ 1064780 w 5431676"/>
              <a:gd name="connsiteY20" fmla="*/ 1193107 h 2390497"/>
              <a:gd name="connsiteX21" fmla="*/ 71785 w 5431676"/>
              <a:gd name="connsiteY21" fmla="*/ 1196741 h 2390497"/>
              <a:gd name="connsiteX22" fmla="*/ 82802 w 5431676"/>
              <a:gd name="connsiteY22" fmla="*/ 1350977 h 2390497"/>
              <a:gd name="connsiteX23" fmla="*/ 148903 w 5431676"/>
              <a:gd name="connsiteY23" fmla="*/ 1461146 h 2390497"/>
              <a:gd name="connsiteX24" fmla="*/ 170937 w 5431676"/>
              <a:gd name="connsiteY24" fmla="*/ 1505213 h 2390497"/>
              <a:gd name="connsiteX25" fmla="*/ 248055 w 5431676"/>
              <a:gd name="connsiteY25" fmla="*/ 1571314 h 2390497"/>
              <a:gd name="connsiteX26" fmla="*/ 292123 w 5431676"/>
              <a:gd name="connsiteY26" fmla="*/ 1582331 h 2390497"/>
              <a:gd name="connsiteX27" fmla="*/ 325173 w 5431676"/>
              <a:gd name="connsiteY27" fmla="*/ 1604365 h 2390497"/>
              <a:gd name="connsiteX28" fmla="*/ 391274 w 5431676"/>
              <a:gd name="connsiteY28" fmla="*/ 1626399 h 2390497"/>
              <a:gd name="connsiteX29" fmla="*/ 424325 w 5431676"/>
              <a:gd name="connsiteY29" fmla="*/ 1637416 h 2390497"/>
              <a:gd name="connsiteX30" fmla="*/ 501443 w 5431676"/>
              <a:gd name="connsiteY30" fmla="*/ 1648432 h 2390497"/>
              <a:gd name="connsiteX31" fmla="*/ 699747 w 5431676"/>
              <a:gd name="connsiteY31" fmla="*/ 1637416 h 2390497"/>
              <a:gd name="connsiteX32" fmla="*/ 732797 w 5431676"/>
              <a:gd name="connsiteY32" fmla="*/ 1615382 h 2390497"/>
              <a:gd name="connsiteX33" fmla="*/ 809915 w 5431676"/>
              <a:gd name="connsiteY33" fmla="*/ 1593348 h 2390497"/>
              <a:gd name="connsiteX34" fmla="*/ 876017 w 5431676"/>
              <a:gd name="connsiteY34" fmla="*/ 1560297 h 2390497"/>
              <a:gd name="connsiteX35" fmla="*/ 953135 w 5431676"/>
              <a:gd name="connsiteY35" fmla="*/ 1516230 h 2390497"/>
              <a:gd name="connsiteX36" fmla="*/ 1019236 w 5431676"/>
              <a:gd name="connsiteY36" fmla="*/ 1483179 h 2390497"/>
              <a:gd name="connsiteX37" fmla="*/ 1206523 w 5431676"/>
              <a:gd name="connsiteY37" fmla="*/ 1472163 h 2390497"/>
              <a:gd name="connsiteX38" fmla="*/ 1272624 w 5431676"/>
              <a:gd name="connsiteY38" fmla="*/ 1483179 h 2390497"/>
              <a:gd name="connsiteX39" fmla="*/ 1338725 w 5431676"/>
              <a:gd name="connsiteY39" fmla="*/ 1615382 h 2390497"/>
              <a:gd name="connsiteX40" fmla="*/ 1349742 w 5431676"/>
              <a:gd name="connsiteY40" fmla="*/ 1648432 h 2390497"/>
              <a:gd name="connsiteX41" fmla="*/ 1371776 w 5431676"/>
              <a:gd name="connsiteY41" fmla="*/ 1714534 h 2390497"/>
              <a:gd name="connsiteX42" fmla="*/ 1382792 w 5431676"/>
              <a:gd name="connsiteY42" fmla="*/ 1747584 h 2390497"/>
              <a:gd name="connsiteX43" fmla="*/ 1404826 w 5431676"/>
              <a:gd name="connsiteY43" fmla="*/ 1890804 h 2390497"/>
              <a:gd name="connsiteX44" fmla="*/ 1426860 w 5431676"/>
              <a:gd name="connsiteY44" fmla="*/ 1978938 h 2390497"/>
              <a:gd name="connsiteX45" fmla="*/ 1503978 w 5431676"/>
              <a:gd name="connsiteY45" fmla="*/ 2089107 h 2390497"/>
              <a:gd name="connsiteX46" fmla="*/ 1559062 w 5431676"/>
              <a:gd name="connsiteY46" fmla="*/ 2166225 h 2390497"/>
              <a:gd name="connsiteX47" fmla="*/ 1603130 w 5431676"/>
              <a:gd name="connsiteY47" fmla="*/ 2188259 h 2390497"/>
              <a:gd name="connsiteX48" fmla="*/ 1757366 w 5431676"/>
              <a:gd name="connsiteY48" fmla="*/ 2287411 h 2390497"/>
              <a:gd name="connsiteX49" fmla="*/ 1801433 w 5431676"/>
              <a:gd name="connsiteY49" fmla="*/ 2309444 h 2390497"/>
              <a:gd name="connsiteX50" fmla="*/ 1900585 w 5431676"/>
              <a:gd name="connsiteY50" fmla="*/ 2320461 h 2390497"/>
              <a:gd name="connsiteX51" fmla="*/ 1955670 w 5431676"/>
              <a:gd name="connsiteY51" fmla="*/ 2331478 h 2390497"/>
              <a:gd name="connsiteX52" fmla="*/ 2032788 w 5431676"/>
              <a:gd name="connsiteY52" fmla="*/ 2353512 h 2390497"/>
              <a:gd name="connsiteX53" fmla="*/ 2164990 w 5431676"/>
              <a:gd name="connsiteY53" fmla="*/ 2364529 h 2390497"/>
              <a:gd name="connsiteX54" fmla="*/ 2440412 w 5431676"/>
              <a:gd name="connsiteY54" fmla="*/ 2375546 h 2390497"/>
              <a:gd name="connsiteX55" fmla="*/ 2473462 w 5431676"/>
              <a:gd name="connsiteY55" fmla="*/ 2353512 h 2390497"/>
              <a:gd name="connsiteX56" fmla="*/ 2616682 w 5431676"/>
              <a:gd name="connsiteY56" fmla="*/ 2320461 h 2390497"/>
              <a:gd name="connsiteX57" fmla="*/ 2693800 w 5431676"/>
              <a:gd name="connsiteY57" fmla="*/ 2298428 h 2390497"/>
              <a:gd name="connsiteX58" fmla="*/ 2759901 w 5431676"/>
              <a:gd name="connsiteY58" fmla="*/ 2276394 h 2390497"/>
              <a:gd name="connsiteX59" fmla="*/ 2980238 w 5431676"/>
              <a:gd name="connsiteY59" fmla="*/ 2265377 h 2390497"/>
              <a:gd name="connsiteX60" fmla="*/ 3487014 w 5431676"/>
              <a:gd name="connsiteY60" fmla="*/ 2298428 h 2390497"/>
              <a:gd name="connsiteX61" fmla="*/ 3729385 w 5431676"/>
              <a:gd name="connsiteY61" fmla="*/ 2320461 h 2390497"/>
              <a:gd name="connsiteX62" fmla="*/ 3806503 w 5431676"/>
              <a:gd name="connsiteY62" fmla="*/ 2331478 h 2390497"/>
              <a:gd name="connsiteX63" fmla="*/ 3894638 w 5431676"/>
              <a:gd name="connsiteY63" fmla="*/ 2342495 h 2390497"/>
              <a:gd name="connsiteX64" fmla="*/ 3927689 w 5431676"/>
              <a:gd name="connsiteY64" fmla="*/ 2320461 h 2390497"/>
              <a:gd name="connsiteX65" fmla="*/ 3949723 w 5431676"/>
              <a:gd name="connsiteY65" fmla="*/ 2232326 h 2390497"/>
              <a:gd name="connsiteX66" fmla="*/ 3971756 w 5431676"/>
              <a:gd name="connsiteY66" fmla="*/ 2177242 h 2390497"/>
              <a:gd name="connsiteX67" fmla="*/ 3960739 w 5431676"/>
              <a:gd name="connsiteY67" fmla="*/ 1835719 h 2390497"/>
              <a:gd name="connsiteX68" fmla="*/ 3927689 w 5431676"/>
              <a:gd name="connsiteY68" fmla="*/ 1736567 h 2390497"/>
              <a:gd name="connsiteX69" fmla="*/ 3916672 w 5431676"/>
              <a:gd name="connsiteY69" fmla="*/ 1703517 h 2390497"/>
              <a:gd name="connsiteX70" fmla="*/ 3872605 w 5431676"/>
              <a:gd name="connsiteY70" fmla="*/ 1637416 h 2390497"/>
              <a:gd name="connsiteX71" fmla="*/ 3817520 w 5431676"/>
              <a:gd name="connsiteY71" fmla="*/ 1549281 h 2390497"/>
              <a:gd name="connsiteX72" fmla="*/ 3784470 w 5431676"/>
              <a:gd name="connsiteY72" fmla="*/ 1538264 h 2390497"/>
              <a:gd name="connsiteX73" fmla="*/ 3762436 w 5431676"/>
              <a:gd name="connsiteY73" fmla="*/ 1505213 h 2390497"/>
              <a:gd name="connsiteX74" fmla="*/ 3630233 w 5431676"/>
              <a:gd name="connsiteY74" fmla="*/ 1472163 h 2390497"/>
              <a:gd name="connsiteX75" fmla="*/ 3509048 w 5431676"/>
              <a:gd name="connsiteY75" fmla="*/ 1439112 h 2390497"/>
              <a:gd name="connsiteX76" fmla="*/ 3464980 w 5431676"/>
              <a:gd name="connsiteY76" fmla="*/ 1428095 h 2390497"/>
              <a:gd name="connsiteX77" fmla="*/ 3365829 w 5431676"/>
              <a:gd name="connsiteY77" fmla="*/ 1395044 h 2390497"/>
              <a:gd name="connsiteX78" fmla="*/ 3332778 w 5431676"/>
              <a:gd name="connsiteY78" fmla="*/ 1373011 h 2390497"/>
              <a:gd name="connsiteX79" fmla="*/ 3277694 w 5431676"/>
              <a:gd name="connsiteY79" fmla="*/ 1361994 h 2390497"/>
              <a:gd name="connsiteX80" fmla="*/ 3244643 w 5431676"/>
              <a:gd name="connsiteY80" fmla="*/ 1350977 h 2390497"/>
              <a:gd name="connsiteX81" fmla="*/ 2969221 w 5431676"/>
              <a:gd name="connsiteY81" fmla="*/ 1339960 h 2390497"/>
              <a:gd name="connsiteX82" fmla="*/ 2770918 w 5431676"/>
              <a:gd name="connsiteY82" fmla="*/ 1306910 h 2390497"/>
              <a:gd name="connsiteX83" fmla="*/ 2352277 w 5431676"/>
              <a:gd name="connsiteY83" fmla="*/ 1185724 h 2390497"/>
              <a:gd name="connsiteX84" fmla="*/ 2275159 w 5431676"/>
              <a:gd name="connsiteY84" fmla="*/ 1174707 h 2390497"/>
              <a:gd name="connsiteX85" fmla="*/ 2209058 w 5431676"/>
              <a:gd name="connsiteY85" fmla="*/ 1064538 h 2390497"/>
              <a:gd name="connsiteX86" fmla="*/ 2187024 w 5431676"/>
              <a:gd name="connsiteY86" fmla="*/ 998437 h 2390497"/>
              <a:gd name="connsiteX87" fmla="*/ 2220074 w 5431676"/>
              <a:gd name="connsiteY87" fmla="*/ 734032 h 2390497"/>
              <a:gd name="connsiteX88" fmla="*/ 3442492 w 5431676"/>
              <a:gd name="connsiteY88" fmla="*/ 681371 h 2390497"/>
              <a:gd name="connsiteX89" fmla="*/ 4481258 w 5431676"/>
              <a:gd name="connsiteY89" fmla="*/ 1306734 h 2390497"/>
              <a:gd name="connsiteX90" fmla="*/ 5329557 w 5431676"/>
              <a:gd name="connsiteY90" fmla="*/ 66734 h 2390497"/>
              <a:gd name="connsiteX91" fmla="*/ 2275159 w 5431676"/>
              <a:gd name="connsiteY91" fmla="*/ 161155 h 2390497"/>
              <a:gd name="connsiteX92" fmla="*/ 2209058 w 5431676"/>
              <a:gd name="connsiteY92" fmla="*/ 106071 h 2390497"/>
              <a:gd name="connsiteX93" fmla="*/ 2098889 w 5431676"/>
              <a:gd name="connsiteY93" fmla="*/ 62004 h 2390497"/>
              <a:gd name="connsiteX94" fmla="*/ 2010754 w 5431676"/>
              <a:gd name="connsiteY94" fmla="*/ 28953 h 2390497"/>
              <a:gd name="connsiteX95" fmla="*/ 1966686 w 5431676"/>
              <a:gd name="connsiteY95" fmla="*/ 17936 h 2390497"/>
              <a:gd name="connsiteX96" fmla="*/ 1768383 w 5431676"/>
              <a:gd name="connsiteY96" fmla="*/ 6919 h 2390497"/>
              <a:gd name="connsiteX97" fmla="*/ 920084 w 5431676"/>
              <a:gd name="connsiteY97" fmla="*/ 17936 h 2390497"/>
              <a:gd name="connsiteX98" fmla="*/ 887033 w 5431676"/>
              <a:gd name="connsiteY98" fmla="*/ 39970 h 2390497"/>
              <a:gd name="connsiteX99" fmla="*/ 842966 w 5431676"/>
              <a:gd name="connsiteY99" fmla="*/ 73020 h 2390497"/>
              <a:gd name="connsiteX100" fmla="*/ 831949 w 5431676"/>
              <a:gd name="connsiteY100"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148903 w 5431676"/>
              <a:gd name="connsiteY17" fmla="*/ 998437 h 2390497"/>
              <a:gd name="connsiteX18" fmla="*/ 104836 w 5431676"/>
              <a:gd name="connsiteY18" fmla="*/ 1119623 h 2390497"/>
              <a:gd name="connsiteX19" fmla="*/ 1064780 w 5431676"/>
              <a:gd name="connsiteY19" fmla="*/ 1193107 h 2390497"/>
              <a:gd name="connsiteX20" fmla="*/ 71785 w 5431676"/>
              <a:gd name="connsiteY20" fmla="*/ 1196741 h 2390497"/>
              <a:gd name="connsiteX21" fmla="*/ 82802 w 5431676"/>
              <a:gd name="connsiteY21" fmla="*/ 1350977 h 2390497"/>
              <a:gd name="connsiteX22" fmla="*/ 148903 w 5431676"/>
              <a:gd name="connsiteY22" fmla="*/ 1461146 h 2390497"/>
              <a:gd name="connsiteX23" fmla="*/ 170937 w 5431676"/>
              <a:gd name="connsiteY23" fmla="*/ 1505213 h 2390497"/>
              <a:gd name="connsiteX24" fmla="*/ 248055 w 5431676"/>
              <a:gd name="connsiteY24" fmla="*/ 1571314 h 2390497"/>
              <a:gd name="connsiteX25" fmla="*/ 292123 w 5431676"/>
              <a:gd name="connsiteY25" fmla="*/ 1582331 h 2390497"/>
              <a:gd name="connsiteX26" fmla="*/ 325173 w 5431676"/>
              <a:gd name="connsiteY26" fmla="*/ 1604365 h 2390497"/>
              <a:gd name="connsiteX27" fmla="*/ 391274 w 5431676"/>
              <a:gd name="connsiteY27" fmla="*/ 1626399 h 2390497"/>
              <a:gd name="connsiteX28" fmla="*/ 424325 w 5431676"/>
              <a:gd name="connsiteY28" fmla="*/ 1637416 h 2390497"/>
              <a:gd name="connsiteX29" fmla="*/ 501443 w 5431676"/>
              <a:gd name="connsiteY29" fmla="*/ 1648432 h 2390497"/>
              <a:gd name="connsiteX30" fmla="*/ 699747 w 5431676"/>
              <a:gd name="connsiteY30" fmla="*/ 1637416 h 2390497"/>
              <a:gd name="connsiteX31" fmla="*/ 732797 w 5431676"/>
              <a:gd name="connsiteY31" fmla="*/ 1615382 h 2390497"/>
              <a:gd name="connsiteX32" fmla="*/ 809915 w 5431676"/>
              <a:gd name="connsiteY32" fmla="*/ 1593348 h 2390497"/>
              <a:gd name="connsiteX33" fmla="*/ 876017 w 5431676"/>
              <a:gd name="connsiteY33" fmla="*/ 1560297 h 2390497"/>
              <a:gd name="connsiteX34" fmla="*/ 953135 w 5431676"/>
              <a:gd name="connsiteY34" fmla="*/ 1516230 h 2390497"/>
              <a:gd name="connsiteX35" fmla="*/ 1019236 w 5431676"/>
              <a:gd name="connsiteY35" fmla="*/ 1483179 h 2390497"/>
              <a:gd name="connsiteX36" fmla="*/ 1206523 w 5431676"/>
              <a:gd name="connsiteY36" fmla="*/ 1472163 h 2390497"/>
              <a:gd name="connsiteX37" fmla="*/ 1272624 w 5431676"/>
              <a:gd name="connsiteY37" fmla="*/ 1483179 h 2390497"/>
              <a:gd name="connsiteX38" fmla="*/ 1338725 w 5431676"/>
              <a:gd name="connsiteY38" fmla="*/ 1615382 h 2390497"/>
              <a:gd name="connsiteX39" fmla="*/ 1349742 w 5431676"/>
              <a:gd name="connsiteY39" fmla="*/ 1648432 h 2390497"/>
              <a:gd name="connsiteX40" fmla="*/ 1371776 w 5431676"/>
              <a:gd name="connsiteY40" fmla="*/ 1714534 h 2390497"/>
              <a:gd name="connsiteX41" fmla="*/ 1382792 w 5431676"/>
              <a:gd name="connsiteY41" fmla="*/ 1747584 h 2390497"/>
              <a:gd name="connsiteX42" fmla="*/ 1404826 w 5431676"/>
              <a:gd name="connsiteY42" fmla="*/ 1890804 h 2390497"/>
              <a:gd name="connsiteX43" fmla="*/ 1426860 w 5431676"/>
              <a:gd name="connsiteY43" fmla="*/ 1978938 h 2390497"/>
              <a:gd name="connsiteX44" fmla="*/ 1503978 w 5431676"/>
              <a:gd name="connsiteY44" fmla="*/ 2089107 h 2390497"/>
              <a:gd name="connsiteX45" fmla="*/ 1559062 w 5431676"/>
              <a:gd name="connsiteY45" fmla="*/ 2166225 h 2390497"/>
              <a:gd name="connsiteX46" fmla="*/ 1603130 w 5431676"/>
              <a:gd name="connsiteY46" fmla="*/ 2188259 h 2390497"/>
              <a:gd name="connsiteX47" fmla="*/ 1757366 w 5431676"/>
              <a:gd name="connsiteY47" fmla="*/ 2287411 h 2390497"/>
              <a:gd name="connsiteX48" fmla="*/ 1801433 w 5431676"/>
              <a:gd name="connsiteY48" fmla="*/ 2309444 h 2390497"/>
              <a:gd name="connsiteX49" fmla="*/ 1900585 w 5431676"/>
              <a:gd name="connsiteY49" fmla="*/ 2320461 h 2390497"/>
              <a:gd name="connsiteX50" fmla="*/ 1955670 w 5431676"/>
              <a:gd name="connsiteY50" fmla="*/ 2331478 h 2390497"/>
              <a:gd name="connsiteX51" fmla="*/ 2032788 w 5431676"/>
              <a:gd name="connsiteY51" fmla="*/ 2353512 h 2390497"/>
              <a:gd name="connsiteX52" fmla="*/ 2164990 w 5431676"/>
              <a:gd name="connsiteY52" fmla="*/ 2364529 h 2390497"/>
              <a:gd name="connsiteX53" fmla="*/ 2440412 w 5431676"/>
              <a:gd name="connsiteY53" fmla="*/ 2375546 h 2390497"/>
              <a:gd name="connsiteX54" fmla="*/ 2473462 w 5431676"/>
              <a:gd name="connsiteY54" fmla="*/ 2353512 h 2390497"/>
              <a:gd name="connsiteX55" fmla="*/ 2616682 w 5431676"/>
              <a:gd name="connsiteY55" fmla="*/ 2320461 h 2390497"/>
              <a:gd name="connsiteX56" fmla="*/ 2693800 w 5431676"/>
              <a:gd name="connsiteY56" fmla="*/ 2298428 h 2390497"/>
              <a:gd name="connsiteX57" fmla="*/ 2759901 w 5431676"/>
              <a:gd name="connsiteY57" fmla="*/ 2276394 h 2390497"/>
              <a:gd name="connsiteX58" fmla="*/ 2980238 w 5431676"/>
              <a:gd name="connsiteY58" fmla="*/ 2265377 h 2390497"/>
              <a:gd name="connsiteX59" fmla="*/ 3487014 w 5431676"/>
              <a:gd name="connsiteY59" fmla="*/ 2298428 h 2390497"/>
              <a:gd name="connsiteX60" fmla="*/ 3729385 w 5431676"/>
              <a:gd name="connsiteY60" fmla="*/ 2320461 h 2390497"/>
              <a:gd name="connsiteX61" fmla="*/ 3806503 w 5431676"/>
              <a:gd name="connsiteY61" fmla="*/ 2331478 h 2390497"/>
              <a:gd name="connsiteX62" fmla="*/ 3894638 w 5431676"/>
              <a:gd name="connsiteY62" fmla="*/ 2342495 h 2390497"/>
              <a:gd name="connsiteX63" fmla="*/ 3927689 w 5431676"/>
              <a:gd name="connsiteY63" fmla="*/ 2320461 h 2390497"/>
              <a:gd name="connsiteX64" fmla="*/ 3949723 w 5431676"/>
              <a:gd name="connsiteY64" fmla="*/ 2232326 h 2390497"/>
              <a:gd name="connsiteX65" fmla="*/ 3971756 w 5431676"/>
              <a:gd name="connsiteY65" fmla="*/ 2177242 h 2390497"/>
              <a:gd name="connsiteX66" fmla="*/ 3960739 w 5431676"/>
              <a:gd name="connsiteY66" fmla="*/ 1835719 h 2390497"/>
              <a:gd name="connsiteX67" fmla="*/ 3927689 w 5431676"/>
              <a:gd name="connsiteY67" fmla="*/ 1736567 h 2390497"/>
              <a:gd name="connsiteX68" fmla="*/ 3916672 w 5431676"/>
              <a:gd name="connsiteY68" fmla="*/ 1703517 h 2390497"/>
              <a:gd name="connsiteX69" fmla="*/ 3872605 w 5431676"/>
              <a:gd name="connsiteY69" fmla="*/ 1637416 h 2390497"/>
              <a:gd name="connsiteX70" fmla="*/ 3817520 w 5431676"/>
              <a:gd name="connsiteY70" fmla="*/ 1549281 h 2390497"/>
              <a:gd name="connsiteX71" fmla="*/ 3784470 w 5431676"/>
              <a:gd name="connsiteY71" fmla="*/ 1538264 h 2390497"/>
              <a:gd name="connsiteX72" fmla="*/ 3762436 w 5431676"/>
              <a:gd name="connsiteY72" fmla="*/ 1505213 h 2390497"/>
              <a:gd name="connsiteX73" fmla="*/ 3630233 w 5431676"/>
              <a:gd name="connsiteY73" fmla="*/ 1472163 h 2390497"/>
              <a:gd name="connsiteX74" fmla="*/ 3509048 w 5431676"/>
              <a:gd name="connsiteY74" fmla="*/ 1439112 h 2390497"/>
              <a:gd name="connsiteX75" fmla="*/ 3464980 w 5431676"/>
              <a:gd name="connsiteY75" fmla="*/ 1428095 h 2390497"/>
              <a:gd name="connsiteX76" fmla="*/ 3365829 w 5431676"/>
              <a:gd name="connsiteY76" fmla="*/ 1395044 h 2390497"/>
              <a:gd name="connsiteX77" fmla="*/ 3332778 w 5431676"/>
              <a:gd name="connsiteY77" fmla="*/ 1373011 h 2390497"/>
              <a:gd name="connsiteX78" fmla="*/ 3277694 w 5431676"/>
              <a:gd name="connsiteY78" fmla="*/ 1361994 h 2390497"/>
              <a:gd name="connsiteX79" fmla="*/ 3244643 w 5431676"/>
              <a:gd name="connsiteY79" fmla="*/ 1350977 h 2390497"/>
              <a:gd name="connsiteX80" fmla="*/ 2969221 w 5431676"/>
              <a:gd name="connsiteY80" fmla="*/ 1339960 h 2390497"/>
              <a:gd name="connsiteX81" fmla="*/ 2770918 w 5431676"/>
              <a:gd name="connsiteY81" fmla="*/ 1306910 h 2390497"/>
              <a:gd name="connsiteX82" fmla="*/ 2352277 w 5431676"/>
              <a:gd name="connsiteY82" fmla="*/ 1185724 h 2390497"/>
              <a:gd name="connsiteX83" fmla="*/ 2275159 w 5431676"/>
              <a:gd name="connsiteY83" fmla="*/ 1174707 h 2390497"/>
              <a:gd name="connsiteX84" fmla="*/ 2209058 w 5431676"/>
              <a:gd name="connsiteY84" fmla="*/ 1064538 h 2390497"/>
              <a:gd name="connsiteX85" fmla="*/ 2187024 w 5431676"/>
              <a:gd name="connsiteY85" fmla="*/ 998437 h 2390497"/>
              <a:gd name="connsiteX86" fmla="*/ 2220074 w 5431676"/>
              <a:gd name="connsiteY86" fmla="*/ 734032 h 2390497"/>
              <a:gd name="connsiteX87" fmla="*/ 3442492 w 5431676"/>
              <a:gd name="connsiteY87" fmla="*/ 681371 h 2390497"/>
              <a:gd name="connsiteX88" fmla="*/ 4481258 w 5431676"/>
              <a:gd name="connsiteY88" fmla="*/ 1306734 h 2390497"/>
              <a:gd name="connsiteX89" fmla="*/ 5329557 w 5431676"/>
              <a:gd name="connsiteY89" fmla="*/ 66734 h 2390497"/>
              <a:gd name="connsiteX90" fmla="*/ 2275159 w 5431676"/>
              <a:gd name="connsiteY90" fmla="*/ 161155 h 2390497"/>
              <a:gd name="connsiteX91" fmla="*/ 2209058 w 5431676"/>
              <a:gd name="connsiteY91" fmla="*/ 106071 h 2390497"/>
              <a:gd name="connsiteX92" fmla="*/ 2098889 w 5431676"/>
              <a:gd name="connsiteY92" fmla="*/ 62004 h 2390497"/>
              <a:gd name="connsiteX93" fmla="*/ 2010754 w 5431676"/>
              <a:gd name="connsiteY93" fmla="*/ 28953 h 2390497"/>
              <a:gd name="connsiteX94" fmla="*/ 1966686 w 5431676"/>
              <a:gd name="connsiteY94" fmla="*/ 17936 h 2390497"/>
              <a:gd name="connsiteX95" fmla="*/ 1768383 w 5431676"/>
              <a:gd name="connsiteY95" fmla="*/ 6919 h 2390497"/>
              <a:gd name="connsiteX96" fmla="*/ 920084 w 5431676"/>
              <a:gd name="connsiteY96" fmla="*/ 17936 h 2390497"/>
              <a:gd name="connsiteX97" fmla="*/ 887033 w 5431676"/>
              <a:gd name="connsiteY97" fmla="*/ 39970 h 2390497"/>
              <a:gd name="connsiteX98" fmla="*/ 842966 w 5431676"/>
              <a:gd name="connsiteY98" fmla="*/ 73020 h 2390497"/>
              <a:gd name="connsiteX99" fmla="*/ 831949 w 5431676"/>
              <a:gd name="connsiteY99"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148903 w 5431676"/>
              <a:gd name="connsiteY16" fmla="*/ 998437 h 2390497"/>
              <a:gd name="connsiteX17" fmla="*/ 104836 w 5431676"/>
              <a:gd name="connsiteY17" fmla="*/ 1119623 h 2390497"/>
              <a:gd name="connsiteX18" fmla="*/ 1064780 w 5431676"/>
              <a:gd name="connsiteY18" fmla="*/ 1193107 h 2390497"/>
              <a:gd name="connsiteX19" fmla="*/ 71785 w 5431676"/>
              <a:gd name="connsiteY19" fmla="*/ 1196741 h 2390497"/>
              <a:gd name="connsiteX20" fmla="*/ 82802 w 5431676"/>
              <a:gd name="connsiteY20" fmla="*/ 1350977 h 2390497"/>
              <a:gd name="connsiteX21" fmla="*/ 148903 w 5431676"/>
              <a:gd name="connsiteY21" fmla="*/ 1461146 h 2390497"/>
              <a:gd name="connsiteX22" fmla="*/ 170937 w 5431676"/>
              <a:gd name="connsiteY22" fmla="*/ 1505213 h 2390497"/>
              <a:gd name="connsiteX23" fmla="*/ 248055 w 5431676"/>
              <a:gd name="connsiteY23" fmla="*/ 1571314 h 2390497"/>
              <a:gd name="connsiteX24" fmla="*/ 292123 w 5431676"/>
              <a:gd name="connsiteY24" fmla="*/ 1582331 h 2390497"/>
              <a:gd name="connsiteX25" fmla="*/ 325173 w 5431676"/>
              <a:gd name="connsiteY25" fmla="*/ 1604365 h 2390497"/>
              <a:gd name="connsiteX26" fmla="*/ 391274 w 5431676"/>
              <a:gd name="connsiteY26" fmla="*/ 1626399 h 2390497"/>
              <a:gd name="connsiteX27" fmla="*/ 424325 w 5431676"/>
              <a:gd name="connsiteY27" fmla="*/ 1637416 h 2390497"/>
              <a:gd name="connsiteX28" fmla="*/ 501443 w 5431676"/>
              <a:gd name="connsiteY28" fmla="*/ 1648432 h 2390497"/>
              <a:gd name="connsiteX29" fmla="*/ 699747 w 5431676"/>
              <a:gd name="connsiteY29" fmla="*/ 1637416 h 2390497"/>
              <a:gd name="connsiteX30" fmla="*/ 732797 w 5431676"/>
              <a:gd name="connsiteY30" fmla="*/ 1615382 h 2390497"/>
              <a:gd name="connsiteX31" fmla="*/ 809915 w 5431676"/>
              <a:gd name="connsiteY31" fmla="*/ 1593348 h 2390497"/>
              <a:gd name="connsiteX32" fmla="*/ 876017 w 5431676"/>
              <a:gd name="connsiteY32" fmla="*/ 1560297 h 2390497"/>
              <a:gd name="connsiteX33" fmla="*/ 953135 w 5431676"/>
              <a:gd name="connsiteY33" fmla="*/ 1516230 h 2390497"/>
              <a:gd name="connsiteX34" fmla="*/ 1019236 w 5431676"/>
              <a:gd name="connsiteY34" fmla="*/ 1483179 h 2390497"/>
              <a:gd name="connsiteX35" fmla="*/ 1206523 w 5431676"/>
              <a:gd name="connsiteY35" fmla="*/ 1472163 h 2390497"/>
              <a:gd name="connsiteX36" fmla="*/ 1272624 w 5431676"/>
              <a:gd name="connsiteY36" fmla="*/ 1483179 h 2390497"/>
              <a:gd name="connsiteX37" fmla="*/ 1338725 w 5431676"/>
              <a:gd name="connsiteY37" fmla="*/ 1615382 h 2390497"/>
              <a:gd name="connsiteX38" fmla="*/ 1349742 w 5431676"/>
              <a:gd name="connsiteY38" fmla="*/ 1648432 h 2390497"/>
              <a:gd name="connsiteX39" fmla="*/ 1371776 w 5431676"/>
              <a:gd name="connsiteY39" fmla="*/ 1714534 h 2390497"/>
              <a:gd name="connsiteX40" fmla="*/ 1382792 w 5431676"/>
              <a:gd name="connsiteY40" fmla="*/ 1747584 h 2390497"/>
              <a:gd name="connsiteX41" fmla="*/ 1404826 w 5431676"/>
              <a:gd name="connsiteY41" fmla="*/ 1890804 h 2390497"/>
              <a:gd name="connsiteX42" fmla="*/ 1426860 w 5431676"/>
              <a:gd name="connsiteY42" fmla="*/ 1978938 h 2390497"/>
              <a:gd name="connsiteX43" fmla="*/ 1503978 w 5431676"/>
              <a:gd name="connsiteY43" fmla="*/ 2089107 h 2390497"/>
              <a:gd name="connsiteX44" fmla="*/ 1559062 w 5431676"/>
              <a:gd name="connsiteY44" fmla="*/ 2166225 h 2390497"/>
              <a:gd name="connsiteX45" fmla="*/ 1603130 w 5431676"/>
              <a:gd name="connsiteY45" fmla="*/ 2188259 h 2390497"/>
              <a:gd name="connsiteX46" fmla="*/ 1757366 w 5431676"/>
              <a:gd name="connsiteY46" fmla="*/ 2287411 h 2390497"/>
              <a:gd name="connsiteX47" fmla="*/ 1801433 w 5431676"/>
              <a:gd name="connsiteY47" fmla="*/ 2309444 h 2390497"/>
              <a:gd name="connsiteX48" fmla="*/ 1900585 w 5431676"/>
              <a:gd name="connsiteY48" fmla="*/ 2320461 h 2390497"/>
              <a:gd name="connsiteX49" fmla="*/ 1955670 w 5431676"/>
              <a:gd name="connsiteY49" fmla="*/ 2331478 h 2390497"/>
              <a:gd name="connsiteX50" fmla="*/ 2032788 w 5431676"/>
              <a:gd name="connsiteY50" fmla="*/ 2353512 h 2390497"/>
              <a:gd name="connsiteX51" fmla="*/ 2164990 w 5431676"/>
              <a:gd name="connsiteY51" fmla="*/ 2364529 h 2390497"/>
              <a:gd name="connsiteX52" fmla="*/ 2440412 w 5431676"/>
              <a:gd name="connsiteY52" fmla="*/ 2375546 h 2390497"/>
              <a:gd name="connsiteX53" fmla="*/ 2473462 w 5431676"/>
              <a:gd name="connsiteY53" fmla="*/ 2353512 h 2390497"/>
              <a:gd name="connsiteX54" fmla="*/ 2616682 w 5431676"/>
              <a:gd name="connsiteY54" fmla="*/ 2320461 h 2390497"/>
              <a:gd name="connsiteX55" fmla="*/ 2693800 w 5431676"/>
              <a:gd name="connsiteY55" fmla="*/ 2298428 h 2390497"/>
              <a:gd name="connsiteX56" fmla="*/ 2759901 w 5431676"/>
              <a:gd name="connsiteY56" fmla="*/ 2276394 h 2390497"/>
              <a:gd name="connsiteX57" fmla="*/ 2980238 w 5431676"/>
              <a:gd name="connsiteY57" fmla="*/ 2265377 h 2390497"/>
              <a:gd name="connsiteX58" fmla="*/ 3487014 w 5431676"/>
              <a:gd name="connsiteY58" fmla="*/ 2298428 h 2390497"/>
              <a:gd name="connsiteX59" fmla="*/ 3729385 w 5431676"/>
              <a:gd name="connsiteY59" fmla="*/ 2320461 h 2390497"/>
              <a:gd name="connsiteX60" fmla="*/ 3806503 w 5431676"/>
              <a:gd name="connsiteY60" fmla="*/ 2331478 h 2390497"/>
              <a:gd name="connsiteX61" fmla="*/ 3894638 w 5431676"/>
              <a:gd name="connsiteY61" fmla="*/ 2342495 h 2390497"/>
              <a:gd name="connsiteX62" fmla="*/ 3927689 w 5431676"/>
              <a:gd name="connsiteY62" fmla="*/ 2320461 h 2390497"/>
              <a:gd name="connsiteX63" fmla="*/ 3949723 w 5431676"/>
              <a:gd name="connsiteY63" fmla="*/ 2232326 h 2390497"/>
              <a:gd name="connsiteX64" fmla="*/ 3971756 w 5431676"/>
              <a:gd name="connsiteY64" fmla="*/ 2177242 h 2390497"/>
              <a:gd name="connsiteX65" fmla="*/ 3960739 w 5431676"/>
              <a:gd name="connsiteY65" fmla="*/ 1835719 h 2390497"/>
              <a:gd name="connsiteX66" fmla="*/ 3927689 w 5431676"/>
              <a:gd name="connsiteY66" fmla="*/ 1736567 h 2390497"/>
              <a:gd name="connsiteX67" fmla="*/ 3916672 w 5431676"/>
              <a:gd name="connsiteY67" fmla="*/ 1703517 h 2390497"/>
              <a:gd name="connsiteX68" fmla="*/ 3872605 w 5431676"/>
              <a:gd name="connsiteY68" fmla="*/ 1637416 h 2390497"/>
              <a:gd name="connsiteX69" fmla="*/ 3817520 w 5431676"/>
              <a:gd name="connsiteY69" fmla="*/ 1549281 h 2390497"/>
              <a:gd name="connsiteX70" fmla="*/ 3784470 w 5431676"/>
              <a:gd name="connsiteY70" fmla="*/ 1538264 h 2390497"/>
              <a:gd name="connsiteX71" fmla="*/ 3762436 w 5431676"/>
              <a:gd name="connsiteY71" fmla="*/ 1505213 h 2390497"/>
              <a:gd name="connsiteX72" fmla="*/ 3630233 w 5431676"/>
              <a:gd name="connsiteY72" fmla="*/ 1472163 h 2390497"/>
              <a:gd name="connsiteX73" fmla="*/ 3509048 w 5431676"/>
              <a:gd name="connsiteY73" fmla="*/ 1439112 h 2390497"/>
              <a:gd name="connsiteX74" fmla="*/ 3464980 w 5431676"/>
              <a:gd name="connsiteY74" fmla="*/ 1428095 h 2390497"/>
              <a:gd name="connsiteX75" fmla="*/ 3365829 w 5431676"/>
              <a:gd name="connsiteY75" fmla="*/ 1395044 h 2390497"/>
              <a:gd name="connsiteX76" fmla="*/ 3332778 w 5431676"/>
              <a:gd name="connsiteY76" fmla="*/ 1373011 h 2390497"/>
              <a:gd name="connsiteX77" fmla="*/ 3277694 w 5431676"/>
              <a:gd name="connsiteY77" fmla="*/ 1361994 h 2390497"/>
              <a:gd name="connsiteX78" fmla="*/ 3244643 w 5431676"/>
              <a:gd name="connsiteY78" fmla="*/ 1350977 h 2390497"/>
              <a:gd name="connsiteX79" fmla="*/ 2969221 w 5431676"/>
              <a:gd name="connsiteY79" fmla="*/ 1339960 h 2390497"/>
              <a:gd name="connsiteX80" fmla="*/ 2770918 w 5431676"/>
              <a:gd name="connsiteY80" fmla="*/ 1306910 h 2390497"/>
              <a:gd name="connsiteX81" fmla="*/ 2352277 w 5431676"/>
              <a:gd name="connsiteY81" fmla="*/ 1185724 h 2390497"/>
              <a:gd name="connsiteX82" fmla="*/ 2275159 w 5431676"/>
              <a:gd name="connsiteY82" fmla="*/ 1174707 h 2390497"/>
              <a:gd name="connsiteX83" fmla="*/ 2209058 w 5431676"/>
              <a:gd name="connsiteY83" fmla="*/ 1064538 h 2390497"/>
              <a:gd name="connsiteX84" fmla="*/ 2187024 w 5431676"/>
              <a:gd name="connsiteY84" fmla="*/ 998437 h 2390497"/>
              <a:gd name="connsiteX85" fmla="*/ 2220074 w 5431676"/>
              <a:gd name="connsiteY85" fmla="*/ 734032 h 2390497"/>
              <a:gd name="connsiteX86" fmla="*/ 3442492 w 5431676"/>
              <a:gd name="connsiteY86" fmla="*/ 681371 h 2390497"/>
              <a:gd name="connsiteX87" fmla="*/ 4481258 w 5431676"/>
              <a:gd name="connsiteY87" fmla="*/ 1306734 h 2390497"/>
              <a:gd name="connsiteX88" fmla="*/ 5329557 w 5431676"/>
              <a:gd name="connsiteY88" fmla="*/ 66734 h 2390497"/>
              <a:gd name="connsiteX89" fmla="*/ 2275159 w 5431676"/>
              <a:gd name="connsiteY89" fmla="*/ 161155 h 2390497"/>
              <a:gd name="connsiteX90" fmla="*/ 2209058 w 5431676"/>
              <a:gd name="connsiteY90" fmla="*/ 106071 h 2390497"/>
              <a:gd name="connsiteX91" fmla="*/ 2098889 w 5431676"/>
              <a:gd name="connsiteY91" fmla="*/ 62004 h 2390497"/>
              <a:gd name="connsiteX92" fmla="*/ 2010754 w 5431676"/>
              <a:gd name="connsiteY92" fmla="*/ 28953 h 2390497"/>
              <a:gd name="connsiteX93" fmla="*/ 1966686 w 5431676"/>
              <a:gd name="connsiteY93" fmla="*/ 17936 h 2390497"/>
              <a:gd name="connsiteX94" fmla="*/ 1768383 w 5431676"/>
              <a:gd name="connsiteY94" fmla="*/ 6919 h 2390497"/>
              <a:gd name="connsiteX95" fmla="*/ 920084 w 5431676"/>
              <a:gd name="connsiteY95" fmla="*/ 17936 h 2390497"/>
              <a:gd name="connsiteX96" fmla="*/ 887033 w 5431676"/>
              <a:gd name="connsiteY96" fmla="*/ 39970 h 2390497"/>
              <a:gd name="connsiteX97" fmla="*/ 842966 w 5431676"/>
              <a:gd name="connsiteY97" fmla="*/ 73020 h 2390497"/>
              <a:gd name="connsiteX98" fmla="*/ 831949 w 5431676"/>
              <a:gd name="connsiteY98"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148903 w 5431676"/>
              <a:gd name="connsiteY15" fmla="*/ 998437 h 2390497"/>
              <a:gd name="connsiteX16" fmla="*/ 104836 w 5431676"/>
              <a:gd name="connsiteY16" fmla="*/ 1119623 h 2390497"/>
              <a:gd name="connsiteX17" fmla="*/ 1064780 w 5431676"/>
              <a:gd name="connsiteY17" fmla="*/ 1193107 h 2390497"/>
              <a:gd name="connsiteX18" fmla="*/ 71785 w 5431676"/>
              <a:gd name="connsiteY18" fmla="*/ 1196741 h 2390497"/>
              <a:gd name="connsiteX19" fmla="*/ 82802 w 5431676"/>
              <a:gd name="connsiteY19" fmla="*/ 1350977 h 2390497"/>
              <a:gd name="connsiteX20" fmla="*/ 148903 w 5431676"/>
              <a:gd name="connsiteY20" fmla="*/ 1461146 h 2390497"/>
              <a:gd name="connsiteX21" fmla="*/ 170937 w 5431676"/>
              <a:gd name="connsiteY21" fmla="*/ 1505213 h 2390497"/>
              <a:gd name="connsiteX22" fmla="*/ 248055 w 5431676"/>
              <a:gd name="connsiteY22" fmla="*/ 1571314 h 2390497"/>
              <a:gd name="connsiteX23" fmla="*/ 292123 w 5431676"/>
              <a:gd name="connsiteY23" fmla="*/ 1582331 h 2390497"/>
              <a:gd name="connsiteX24" fmla="*/ 325173 w 5431676"/>
              <a:gd name="connsiteY24" fmla="*/ 1604365 h 2390497"/>
              <a:gd name="connsiteX25" fmla="*/ 391274 w 5431676"/>
              <a:gd name="connsiteY25" fmla="*/ 1626399 h 2390497"/>
              <a:gd name="connsiteX26" fmla="*/ 424325 w 5431676"/>
              <a:gd name="connsiteY26" fmla="*/ 1637416 h 2390497"/>
              <a:gd name="connsiteX27" fmla="*/ 501443 w 5431676"/>
              <a:gd name="connsiteY27" fmla="*/ 1648432 h 2390497"/>
              <a:gd name="connsiteX28" fmla="*/ 699747 w 5431676"/>
              <a:gd name="connsiteY28" fmla="*/ 1637416 h 2390497"/>
              <a:gd name="connsiteX29" fmla="*/ 732797 w 5431676"/>
              <a:gd name="connsiteY29" fmla="*/ 1615382 h 2390497"/>
              <a:gd name="connsiteX30" fmla="*/ 809915 w 5431676"/>
              <a:gd name="connsiteY30" fmla="*/ 1593348 h 2390497"/>
              <a:gd name="connsiteX31" fmla="*/ 876017 w 5431676"/>
              <a:gd name="connsiteY31" fmla="*/ 1560297 h 2390497"/>
              <a:gd name="connsiteX32" fmla="*/ 953135 w 5431676"/>
              <a:gd name="connsiteY32" fmla="*/ 1516230 h 2390497"/>
              <a:gd name="connsiteX33" fmla="*/ 1019236 w 5431676"/>
              <a:gd name="connsiteY33" fmla="*/ 1483179 h 2390497"/>
              <a:gd name="connsiteX34" fmla="*/ 1206523 w 5431676"/>
              <a:gd name="connsiteY34" fmla="*/ 1472163 h 2390497"/>
              <a:gd name="connsiteX35" fmla="*/ 1272624 w 5431676"/>
              <a:gd name="connsiteY35" fmla="*/ 1483179 h 2390497"/>
              <a:gd name="connsiteX36" fmla="*/ 1338725 w 5431676"/>
              <a:gd name="connsiteY36" fmla="*/ 1615382 h 2390497"/>
              <a:gd name="connsiteX37" fmla="*/ 1349742 w 5431676"/>
              <a:gd name="connsiteY37" fmla="*/ 1648432 h 2390497"/>
              <a:gd name="connsiteX38" fmla="*/ 1371776 w 5431676"/>
              <a:gd name="connsiteY38" fmla="*/ 1714534 h 2390497"/>
              <a:gd name="connsiteX39" fmla="*/ 1382792 w 5431676"/>
              <a:gd name="connsiteY39" fmla="*/ 1747584 h 2390497"/>
              <a:gd name="connsiteX40" fmla="*/ 1404826 w 5431676"/>
              <a:gd name="connsiteY40" fmla="*/ 1890804 h 2390497"/>
              <a:gd name="connsiteX41" fmla="*/ 1426860 w 5431676"/>
              <a:gd name="connsiteY41" fmla="*/ 1978938 h 2390497"/>
              <a:gd name="connsiteX42" fmla="*/ 1503978 w 5431676"/>
              <a:gd name="connsiteY42" fmla="*/ 2089107 h 2390497"/>
              <a:gd name="connsiteX43" fmla="*/ 1559062 w 5431676"/>
              <a:gd name="connsiteY43" fmla="*/ 2166225 h 2390497"/>
              <a:gd name="connsiteX44" fmla="*/ 1603130 w 5431676"/>
              <a:gd name="connsiteY44" fmla="*/ 2188259 h 2390497"/>
              <a:gd name="connsiteX45" fmla="*/ 1757366 w 5431676"/>
              <a:gd name="connsiteY45" fmla="*/ 2287411 h 2390497"/>
              <a:gd name="connsiteX46" fmla="*/ 1801433 w 5431676"/>
              <a:gd name="connsiteY46" fmla="*/ 2309444 h 2390497"/>
              <a:gd name="connsiteX47" fmla="*/ 1900585 w 5431676"/>
              <a:gd name="connsiteY47" fmla="*/ 2320461 h 2390497"/>
              <a:gd name="connsiteX48" fmla="*/ 1955670 w 5431676"/>
              <a:gd name="connsiteY48" fmla="*/ 2331478 h 2390497"/>
              <a:gd name="connsiteX49" fmla="*/ 2032788 w 5431676"/>
              <a:gd name="connsiteY49" fmla="*/ 2353512 h 2390497"/>
              <a:gd name="connsiteX50" fmla="*/ 2164990 w 5431676"/>
              <a:gd name="connsiteY50" fmla="*/ 2364529 h 2390497"/>
              <a:gd name="connsiteX51" fmla="*/ 2440412 w 5431676"/>
              <a:gd name="connsiteY51" fmla="*/ 2375546 h 2390497"/>
              <a:gd name="connsiteX52" fmla="*/ 2473462 w 5431676"/>
              <a:gd name="connsiteY52" fmla="*/ 2353512 h 2390497"/>
              <a:gd name="connsiteX53" fmla="*/ 2616682 w 5431676"/>
              <a:gd name="connsiteY53" fmla="*/ 2320461 h 2390497"/>
              <a:gd name="connsiteX54" fmla="*/ 2693800 w 5431676"/>
              <a:gd name="connsiteY54" fmla="*/ 2298428 h 2390497"/>
              <a:gd name="connsiteX55" fmla="*/ 2759901 w 5431676"/>
              <a:gd name="connsiteY55" fmla="*/ 2276394 h 2390497"/>
              <a:gd name="connsiteX56" fmla="*/ 2980238 w 5431676"/>
              <a:gd name="connsiteY56" fmla="*/ 2265377 h 2390497"/>
              <a:gd name="connsiteX57" fmla="*/ 3487014 w 5431676"/>
              <a:gd name="connsiteY57" fmla="*/ 2298428 h 2390497"/>
              <a:gd name="connsiteX58" fmla="*/ 3729385 w 5431676"/>
              <a:gd name="connsiteY58" fmla="*/ 2320461 h 2390497"/>
              <a:gd name="connsiteX59" fmla="*/ 3806503 w 5431676"/>
              <a:gd name="connsiteY59" fmla="*/ 2331478 h 2390497"/>
              <a:gd name="connsiteX60" fmla="*/ 3894638 w 5431676"/>
              <a:gd name="connsiteY60" fmla="*/ 2342495 h 2390497"/>
              <a:gd name="connsiteX61" fmla="*/ 3927689 w 5431676"/>
              <a:gd name="connsiteY61" fmla="*/ 2320461 h 2390497"/>
              <a:gd name="connsiteX62" fmla="*/ 3949723 w 5431676"/>
              <a:gd name="connsiteY62" fmla="*/ 2232326 h 2390497"/>
              <a:gd name="connsiteX63" fmla="*/ 3971756 w 5431676"/>
              <a:gd name="connsiteY63" fmla="*/ 2177242 h 2390497"/>
              <a:gd name="connsiteX64" fmla="*/ 3960739 w 5431676"/>
              <a:gd name="connsiteY64" fmla="*/ 1835719 h 2390497"/>
              <a:gd name="connsiteX65" fmla="*/ 3927689 w 5431676"/>
              <a:gd name="connsiteY65" fmla="*/ 1736567 h 2390497"/>
              <a:gd name="connsiteX66" fmla="*/ 3916672 w 5431676"/>
              <a:gd name="connsiteY66" fmla="*/ 1703517 h 2390497"/>
              <a:gd name="connsiteX67" fmla="*/ 3872605 w 5431676"/>
              <a:gd name="connsiteY67" fmla="*/ 1637416 h 2390497"/>
              <a:gd name="connsiteX68" fmla="*/ 3817520 w 5431676"/>
              <a:gd name="connsiteY68" fmla="*/ 1549281 h 2390497"/>
              <a:gd name="connsiteX69" fmla="*/ 3784470 w 5431676"/>
              <a:gd name="connsiteY69" fmla="*/ 1538264 h 2390497"/>
              <a:gd name="connsiteX70" fmla="*/ 3762436 w 5431676"/>
              <a:gd name="connsiteY70" fmla="*/ 1505213 h 2390497"/>
              <a:gd name="connsiteX71" fmla="*/ 3630233 w 5431676"/>
              <a:gd name="connsiteY71" fmla="*/ 1472163 h 2390497"/>
              <a:gd name="connsiteX72" fmla="*/ 3509048 w 5431676"/>
              <a:gd name="connsiteY72" fmla="*/ 1439112 h 2390497"/>
              <a:gd name="connsiteX73" fmla="*/ 3464980 w 5431676"/>
              <a:gd name="connsiteY73" fmla="*/ 1428095 h 2390497"/>
              <a:gd name="connsiteX74" fmla="*/ 3365829 w 5431676"/>
              <a:gd name="connsiteY74" fmla="*/ 1395044 h 2390497"/>
              <a:gd name="connsiteX75" fmla="*/ 3332778 w 5431676"/>
              <a:gd name="connsiteY75" fmla="*/ 1373011 h 2390497"/>
              <a:gd name="connsiteX76" fmla="*/ 3277694 w 5431676"/>
              <a:gd name="connsiteY76" fmla="*/ 1361994 h 2390497"/>
              <a:gd name="connsiteX77" fmla="*/ 3244643 w 5431676"/>
              <a:gd name="connsiteY77" fmla="*/ 1350977 h 2390497"/>
              <a:gd name="connsiteX78" fmla="*/ 2969221 w 5431676"/>
              <a:gd name="connsiteY78" fmla="*/ 1339960 h 2390497"/>
              <a:gd name="connsiteX79" fmla="*/ 2770918 w 5431676"/>
              <a:gd name="connsiteY79" fmla="*/ 1306910 h 2390497"/>
              <a:gd name="connsiteX80" fmla="*/ 2352277 w 5431676"/>
              <a:gd name="connsiteY80" fmla="*/ 1185724 h 2390497"/>
              <a:gd name="connsiteX81" fmla="*/ 2275159 w 5431676"/>
              <a:gd name="connsiteY81" fmla="*/ 1174707 h 2390497"/>
              <a:gd name="connsiteX82" fmla="*/ 2209058 w 5431676"/>
              <a:gd name="connsiteY82" fmla="*/ 1064538 h 2390497"/>
              <a:gd name="connsiteX83" fmla="*/ 2187024 w 5431676"/>
              <a:gd name="connsiteY83" fmla="*/ 998437 h 2390497"/>
              <a:gd name="connsiteX84" fmla="*/ 2220074 w 5431676"/>
              <a:gd name="connsiteY84" fmla="*/ 734032 h 2390497"/>
              <a:gd name="connsiteX85" fmla="*/ 3442492 w 5431676"/>
              <a:gd name="connsiteY85" fmla="*/ 681371 h 2390497"/>
              <a:gd name="connsiteX86" fmla="*/ 4481258 w 5431676"/>
              <a:gd name="connsiteY86" fmla="*/ 1306734 h 2390497"/>
              <a:gd name="connsiteX87" fmla="*/ 5329557 w 5431676"/>
              <a:gd name="connsiteY87" fmla="*/ 66734 h 2390497"/>
              <a:gd name="connsiteX88" fmla="*/ 2275159 w 5431676"/>
              <a:gd name="connsiteY88" fmla="*/ 161155 h 2390497"/>
              <a:gd name="connsiteX89" fmla="*/ 2209058 w 5431676"/>
              <a:gd name="connsiteY89" fmla="*/ 106071 h 2390497"/>
              <a:gd name="connsiteX90" fmla="*/ 2098889 w 5431676"/>
              <a:gd name="connsiteY90" fmla="*/ 62004 h 2390497"/>
              <a:gd name="connsiteX91" fmla="*/ 2010754 w 5431676"/>
              <a:gd name="connsiteY91" fmla="*/ 28953 h 2390497"/>
              <a:gd name="connsiteX92" fmla="*/ 1966686 w 5431676"/>
              <a:gd name="connsiteY92" fmla="*/ 17936 h 2390497"/>
              <a:gd name="connsiteX93" fmla="*/ 1768383 w 5431676"/>
              <a:gd name="connsiteY93" fmla="*/ 6919 h 2390497"/>
              <a:gd name="connsiteX94" fmla="*/ 920084 w 5431676"/>
              <a:gd name="connsiteY94" fmla="*/ 17936 h 2390497"/>
              <a:gd name="connsiteX95" fmla="*/ 887033 w 5431676"/>
              <a:gd name="connsiteY95" fmla="*/ 39970 h 2390497"/>
              <a:gd name="connsiteX96" fmla="*/ 842966 w 5431676"/>
              <a:gd name="connsiteY96" fmla="*/ 73020 h 2390497"/>
              <a:gd name="connsiteX97" fmla="*/ 831949 w 5431676"/>
              <a:gd name="connsiteY97"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912474 w 5431676"/>
              <a:gd name="connsiteY15" fmla="*/ 978826 h 2390497"/>
              <a:gd name="connsiteX16" fmla="*/ 104836 w 5431676"/>
              <a:gd name="connsiteY16" fmla="*/ 1119623 h 2390497"/>
              <a:gd name="connsiteX17" fmla="*/ 1064780 w 5431676"/>
              <a:gd name="connsiteY17" fmla="*/ 1193107 h 2390497"/>
              <a:gd name="connsiteX18" fmla="*/ 71785 w 5431676"/>
              <a:gd name="connsiteY18" fmla="*/ 1196741 h 2390497"/>
              <a:gd name="connsiteX19" fmla="*/ 82802 w 5431676"/>
              <a:gd name="connsiteY19" fmla="*/ 1350977 h 2390497"/>
              <a:gd name="connsiteX20" fmla="*/ 148903 w 5431676"/>
              <a:gd name="connsiteY20" fmla="*/ 1461146 h 2390497"/>
              <a:gd name="connsiteX21" fmla="*/ 170937 w 5431676"/>
              <a:gd name="connsiteY21" fmla="*/ 1505213 h 2390497"/>
              <a:gd name="connsiteX22" fmla="*/ 248055 w 5431676"/>
              <a:gd name="connsiteY22" fmla="*/ 1571314 h 2390497"/>
              <a:gd name="connsiteX23" fmla="*/ 292123 w 5431676"/>
              <a:gd name="connsiteY23" fmla="*/ 1582331 h 2390497"/>
              <a:gd name="connsiteX24" fmla="*/ 325173 w 5431676"/>
              <a:gd name="connsiteY24" fmla="*/ 1604365 h 2390497"/>
              <a:gd name="connsiteX25" fmla="*/ 391274 w 5431676"/>
              <a:gd name="connsiteY25" fmla="*/ 1626399 h 2390497"/>
              <a:gd name="connsiteX26" fmla="*/ 424325 w 5431676"/>
              <a:gd name="connsiteY26" fmla="*/ 1637416 h 2390497"/>
              <a:gd name="connsiteX27" fmla="*/ 501443 w 5431676"/>
              <a:gd name="connsiteY27" fmla="*/ 1648432 h 2390497"/>
              <a:gd name="connsiteX28" fmla="*/ 699747 w 5431676"/>
              <a:gd name="connsiteY28" fmla="*/ 1637416 h 2390497"/>
              <a:gd name="connsiteX29" fmla="*/ 732797 w 5431676"/>
              <a:gd name="connsiteY29" fmla="*/ 1615382 h 2390497"/>
              <a:gd name="connsiteX30" fmla="*/ 809915 w 5431676"/>
              <a:gd name="connsiteY30" fmla="*/ 1593348 h 2390497"/>
              <a:gd name="connsiteX31" fmla="*/ 876017 w 5431676"/>
              <a:gd name="connsiteY31" fmla="*/ 1560297 h 2390497"/>
              <a:gd name="connsiteX32" fmla="*/ 953135 w 5431676"/>
              <a:gd name="connsiteY32" fmla="*/ 1516230 h 2390497"/>
              <a:gd name="connsiteX33" fmla="*/ 1019236 w 5431676"/>
              <a:gd name="connsiteY33" fmla="*/ 1483179 h 2390497"/>
              <a:gd name="connsiteX34" fmla="*/ 1206523 w 5431676"/>
              <a:gd name="connsiteY34" fmla="*/ 1472163 h 2390497"/>
              <a:gd name="connsiteX35" fmla="*/ 1272624 w 5431676"/>
              <a:gd name="connsiteY35" fmla="*/ 1483179 h 2390497"/>
              <a:gd name="connsiteX36" fmla="*/ 1338725 w 5431676"/>
              <a:gd name="connsiteY36" fmla="*/ 1615382 h 2390497"/>
              <a:gd name="connsiteX37" fmla="*/ 1349742 w 5431676"/>
              <a:gd name="connsiteY37" fmla="*/ 1648432 h 2390497"/>
              <a:gd name="connsiteX38" fmla="*/ 1371776 w 5431676"/>
              <a:gd name="connsiteY38" fmla="*/ 1714534 h 2390497"/>
              <a:gd name="connsiteX39" fmla="*/ 1382792 w 5431676"/>
              <a:gd name="connsiteY39" fmla="*/ 1747584 h 2390497"/>
              <a:gd name="connsiteX40" fmla="*/ 1404826 w 5431676"/>
              <a:gd name="connsiteY40" fmla="*/ 1890804 h 2390497"/>
              <a:gd name="connsiteX41" fmla="*/ 1426860 w 5431676"/>
              <a:gd name="connsiteY41" fmla="*/ 1978938 h 2390497"/>
              <a:gd name="connsiteX42" fmla="*/ 1503978 w 5431676"/>
              <a:gd name="connsiteY42" fmla="*/ 2089107 h 2390497"/>
              <a:gd name="connsiteX43" fmla="*/ 1559062 w 5431676"/>
              <a:gd name="connsiteY43" fmla="*/ 2166225 h 2390497"/>
              <a:gd name="connsiteX44" fmla="*/ 1603130 w 5431676"/>
              <a:gd name="connsiteY44" fmla="*/ 2188259 h 2390497"/>
              <a:gd name="connsiteX45" fmla="*/ 1757366 w 5431676"/>
              <a:gd name="connsiteY45" fmla="*/ 2287411 h 2390497"/>
              <a:gd name="connsiteX46" fmla="*/ 1801433 w 5431676"/>
              <a:gd name="connsiteY46" fmla="*/ 2309444 h 2390497"/>
              <a:gd name="connsiteX47" fmla="*/ 1900585 w 5431676"/>
              <a:gd name="connsiteY47" fmla="*/ 2320461 h 2390497"/>
              <a:gd name="connsiteX48" fmla="*/ 1955670 w 5431676"/>
              <a:gd name="connsiteY48" fmla="*/ 2331478 h 2390497"/>
              <a:gd name="connsiteX49" fmla="*/ 2032788 w 5431676"/>
              <a:gd name="connsiteY49" fmla="*/ 2353512 h 2390497"/>
              <a:gd name="connsiteX50" fmla="*/ 2164990 w 5431676"/>
              <a:gd name="connsiteY50" fmla="*/ 2364529 h 2390497"/>
              <a:gd name="connsiteX51" fmla="*/ 2440412 w 5431676"/>
              <a:gd name="connsiteY51" fmla="*/ 2375546 h 2390497"/>
              <a:gd name="connsiteX52" fmla="*/ 2473462 w 5431676"/>
              <a:gd name="connsiteY52" fmla="*/ 2353512 h 2390497"/>
              <a:gd name="connsiteX53" fmla="*/ 2616682 w 5431676"/>
              <a:gd name="connsiteY53" fmla="*/ 2320461 h 2390497"/>
              <a:gd name="connsiteX54" fmla="*/ 2693800 w 5431676"/>
              <a:gd name="connsiteY54" fmla="*/ 2298428 h 2390497"/>
              <a:gd name="connsiteX55" fmla="*/ 2759901 w 5431676"/>
              <a:gd name="connsiteY55" fmla="*/ 2276394 h 2390497"/>
              <a:gd name="connsiteX56" fmla="*/ 2980238 w 5431676"/>
              <a:gd name="connsiteY56" fmla="*/ 2265377 h 2390497"/>
              <a:gd name="connsiteX57" fmla="*/ 3487014 w 5431676"/>
              <a:gd name="connsiteY57" fmla="*/ 2298428 h 2390497"/>
              <a:gd name="connsiteX58" fmla="*/ 3729385 w 5431676"/>
              <a:gd name="connsiteY58" fmla="*/ 2320461 h 2390497"/>
              <a:gd name="connsiteX59" fmla="*/ 3806503 w 5431676"/>
              <a:gd name="connsiteY59" fmla="*/ 2331478 h 2390497"/>
              <a:gd name="connsiteX60" fmla="*/ 3894638 w 5431676"/>
              <a:gd name="connsiteY60" fmla="*/ 2342495 h 2390497"/>
              <a:gd name="connsiteX61" fmla="*/ 3927689 w 5431676"/>
              <a:gd name="connsiteY61" fmla="*/ 2320461 h 2390497"/>
              <a:gd name="connsiteX62" fmla="*/ 3949723 w 5431676"/>
              <a:gd name="connsiteY62" fmla="*/ 2232326 h 2390497"/>
              <a:gd name="connsiteX63" fmla="*/ 3971756 w 5431676"/>
              <a:gd name="connsiteY63" fmla="*/ 2177242 h 2390497"/>
              <a:gd name="connsiteX64" fmla="*/ 3960739 w 5431676"/>
              <a:gd name="connsiteY64" fmla="*/ 1835719 h 2390497"/>
              <a:gd name="connsiteX65" fmla="*/ 3927689 w 5431676"/>
              <a:gd name="connsiteY65" fmla="*/ 1736567 h 2390497"/>
              <a:gd name="connsiteX66" fmla="*/ 3916672 w 5431676"/>
              <a:gd name="connsiteY66" fmla="*/ 1703517 h 2390497"/>
              <a:gd name="connsiteX67" fmla="*/ 3872605 w 5431676"/>
              <a:gd name="connsiteY67" fmla="*/ 1637416 h 2390497"/>
              <a:gd name="connsiteX68" fmla="*/ 3817520 w 5431676"/>
              <a:gd name="connsiteY68" fmla="*/ 1549281 h 2390497"/>
              <a:gd name="connsiteX69" fmla="*/ 3784470 w 5431676"/>
              <a:gd name="connsiteY69" fmla="*/ 1538264 h 2390497"/>
              <a:gd name="connsiteX70" fmla="*/ 3762436 w 5431676"/>
              <a:gd name="connsiteY70" fmla="*/ 1505213 h 2390497"/>
              <a:gd name="connsiteX71" fmla="*/ 3630233 w 5431676"/>
              <a:gd name="connsiteY71" fmla="*/ 1472163 h 2390497"/>
              <a:gd name="connsiteX72" fmla="*/ 3509048 w 5431676"/>
              <a:gd name="connsiteY72" fmla="*/ 1439112 h 2390497"/>
              <a:gd name="connsiteX73" fmla="*/ 3464980 w 5431676"/>
              <a:gd name="connsiteY73" fmla="*/ 1428095 h 2390497"/>
              <a:gd name="connsiteX74" fmla="*/ 3365829 w 5431676"/>
              <a:gd name="connsiteY74" fmla="*/ 1395044 h 2390497"/>
              <a:gd name="connsiteX75" fmla="*/ 3332778 w 5431676"/>
              <a:gd name="connsiteY75" fmla="*/ 1373011 h 2390497"/>
              <a:gd name="connsiteX76" fmla="*/ 3277694 w 5431676"/>
              <a:gd name="connsiteY76" fmla="*/ 1361994 h 2390497"/>
              <a:gd name="connsiteX77" fmla="*/ 3244643 w 5431676"/>
              <a:gd name="connsiteY77" fmla="*/ 1350977 h 2390497"/>
              <a:gd name="connsiteX78" fmla="*/ 2969221 w 5431676"/>
              <a:gd name="connsiteY78" fmla="*/ 1339960 h 2390497"/>
              <a:gd name="connsiteX79" fmla="*/ 2770918 w 5431676"/>
              <a:gd name="connsiteY79" fmla="*/ 1306910 h 2390497"/>
              <a:gd name="connsiteX80" fmla="*/ 2352277 w 5431676"/>
              <a:gd name="connsiteY80" fmla="*/ 1185724 h 2390497"/>
              <a:gd name="connsiteX81" fmla="*/ 2275159 w 5431676"/>
              <a:gd name="connsiteY81" fmla="*/ 1174707 h 2390497"/>
              <a:gd name="connsiteX82" fmla="*/ 2209058 w 5431676"/>
              <a:gd name="connsiteY82" fmla="*/ 1064538 h 2390497"/>
              <a:gd name="connsiteX83" fmla="*/ 2187024 w 5431676"/>
              <a:gd name="connsiteY83" fmla="*/ 998437 h 2390497"/>
              <a:gd name="connsiteX84" fmla="*/ 2220074 w 5431676"/>
              <a:gd name="connsiteY84" fmla="*/ 734032 h 2390497"/>
              <a:gd name="connsiteX85" fmla="*/ 3442492 w 5431676"/>
              <a:gd name="connsiteY85" fmla="*/ 681371 h 2390497"/>
              <a:gd name="connsiteX86" fmla="*/ 4481258 w 5431676"/>
              <a:gd name="connsiteY86" fmla="*/ 1306734 h 2390497"/>
              <a:gd name="connsiteX87" fmla="*/ 5329557 w 5431676"/>
              <a:gd name="connsiteY87" fmla="*/ 66734 h 2390497"/>
              <a:gd name="connsiteX88" fmla="*/ 2275159 w 5431676"/>
              <a:gd name="connsiteY88" fmla="*/ 161155 h 2390497"/>
              <a:gd name="connsiteX89" fmla="*/ 2209058 w 5431676"/>
              <a:gd name="connsiteY89" fmla="*/ 106071 h 2390497"/>
              <a:gd name="connsiteX90" fmla="*/ 2098889 w 5431676"/>
              <a:gd name="connsiteY90" fmla="*/ 62004 h 2390497"/>
              <a:gd name="connsiteX91" fmla="*/ 2010754 w 5431676"/>
              <a:gd name="connsiteY91" fmla="*/ 28953 h 2390497"/>
              <a:gd name="connsiteX92" fmla="*/ 1966686 w 5431676"/>
              <a:gd name="connsiteY92" fmla="*/ 17936 h 2390497"/>
              <a:gd name="connsiteX93" fmla="*/ 1768383 w 5431676"/>
              <a:gd name="connsiteY93" fmla="*/ 6919 h 2390497"/>
              <a:gd name="connsiteX94" fmla="*/ 920084 w 5431676"/>
              <a:gd name="connsiteY94" fmla="*/ 17936 h 2390497"/>
              <a:gd name="connsiteX95" fmla="*/ 887033 w 5431676"/>
              <a:gd name="connsiteY95" fmla="*/ 39970 h 2390497"/>
              <a:gd name="connsiteX96" fmla="*/ 842966 w 5431676"/>
              <a:gd name="connsiteY96" fmla="*/ 73020 h 2390497"/>
              <a:gd name="connsiteX97" fmla="*/ 831949 w 5431676"/>
              <a:gd name="connsiteY97"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912474 w 5431676"/>
              <a:gd name="connsiteY15" fmla="*/ 978826 h 2390497"/>
              <a:gd name="connsiteX16" fmla="*/ 1064780 w 5431676"/>
              <a:gd name="connsiteY16" fmla="*/ 1193107 h 2390497"/>
              <a:gd name="connsiteX17" fmla="*/ 71785 w 5431676"/>
              <a:gd name="connsiteY17" fmla="*/ 1196741 h 2390497"/>
              <a:gd name="connsiteX18" fmla="*/ 82802 w 5431676"/>
              <a:gd name="connsiteY18" fmla="*/ 1350977 h 2390497"/>
              <a:gd name="connsiteX19" fmla="*/ 148903 w 5431676"/>
              <a:gd name="connsiteY19" fmla="*/ 1461146 h 2390497"/>
              <a:gd name="connsiteX20" fmla="*/ 170937 w 5431676"/>
              <a:gd name="connsiteY20" fmla="*/ 1505213 h 2390497"/>
              <a:gd name="connsiteX21" fmla="*/ 248055 w 5431676"/>
              <a:gd name="connsiteY21" fmla="*/ 1571314 h 2390497"/>
              <a:gd name="connsiteX22" fmla="*/ 292123 w 5431676"/>
              <a:gd name="connsiteY22" fmla="*/ 1582331 h 2390497"/>
              <a:gd name="connsiteX23" fmla="*/ 325173 w 5431676"/>
              <a:gd name="connsiteY23" fmla="*/ 1604365 h 2390497"/>
              <a:gd name="connsiteX24" fmla="*/ 391274 w 5431676"/>
              <a:gd name="connsiteY24" fmla="*/ 1626399 h 2390497"/>
              <a:gd name="connsiteX25" fmla="*/ 424325 w 5431676"/>
              <a:gd name="connsiteY25" fmla="*/ 1637416 h 2390497"/>
              <a:gd name="connsiteX26" fmla="*/ 501443 w 5431676"/>
              <a:gd name="connsiteY26" fmla="*/ 1648432 h 2390497"/>
              <a:gd name="connsiteX27" fmla="*/ 699747 w 5431676"/>
              <a:gd name="connsiteY27" fmla="*/ 1637416 h 2390497"/>
              <a:gd name="connsiteX28" fmla="*/ 732797 w 5431676"/>
              <a:gd name="connsiteY28" fmla="*/ 1615382 h 2390497"/>
              <a:gd name="connsiteX29" fmla="*/ 809915 w 5431676"/>
              <a:gd name="connsiteY29" fmla="*/ 1593348 h 2390497"/>
              <a:gd name="connsiteX30" fmla="*/ 876017 w 5431676"/>
              <a:gd name="connsiteY30" fmla="*/ 1560297 h 2390497"/>
              <a:gd name="connsiteX31" fmla="*/ 953135 w 5431676"/>
              <a:gd name="connsiteY31" fmla="*/ 1516230 h 2390497"/>
              <a:gd name="connsiteX32" fmla="*/ 1019236 w 5431676"/>
              <a:gd name="connsiteY32" fmla="*/ 1483179 h 2390497"/>
              <a:gd name="connsiteX33" fmla="*/ 1206523 w 5431676"/>
              <a:gd name="connsiteY33" fmla="*/ 1472163 h 2390497"/>
              <a:gd name="connsiteX34" fmla="*/ 1272624 w 5431676"/>
              <a:gd name="connsiteY34" fmla="*/ 1483179 h 2390497"/>
              <a:gd name="connsiteX35" fmla="*/ 1338725 w 5431676"/>
              <a:gd name="connsiteY35" fmla="*/ 1615382 h 2390497"/>
              <a:gd name="connsiteX36" fmla="*/ 1349742 w 5431676"/>
              <a:gd name="connsiteY36" fmla="*/ 1648432 h 2390497"/>
              <a:gd name="connsiteX37" fmla="*/ 1371776 w 5431676"/>
              <a:gd name="connsiteY37" fmla="*/ 1714534 h 2390497"/>
              <a:gd name="connsiteX38" fmla="*/ 1382792 w 5431676"/>
              <a:gd name="connsiteY38" fmla="*/ 1747584 h 2390497"/>
              <a:gd name="connsiteX39" fmla="*/ 1404826 w 5431676"/>
              <a:gd name="connsiteY39" fmla="*/ 1890804 h 2390497"/>
              <a:gd name="connsiteX40" fmla="*/ 1426860 w 5431676"/>
              <a:gd name="connsiteY40" fmla="*/ 1978938 h 2390497"/>
              <a:gd name="connsiteX41" fmla="*/ 1503978 w 5431676"/>
              <a:gd name="connsiteY41" fmla="*/ 2089107 h 2390497"/>
              <a:gd name="connsiteX42" fmla="*/ 1559062 w 5431676"/>
              <a:gd name="connsiteY42" fmla="*/ 2166225 h 2390497"/>
              <a:gd name="connsiteX43" fmla="*/ 1603130 w 5431676"/>
              <a:gd name="connsiteY43" fmla="*/ 2188259 h 2390497"/>
              <a:gd name="connsiteX44" fmla="*/ 1757366 w 5431676"/>
              <a:gd name="connsiteY44" fmla="*/ 2287411 h 2390497"/>
              <a:gd name="connsiteX45" fmla="*/ 1801433 w 5431676"/>
              <a:gd name="connsiteY45" fmla="*/ 2309444 h 2390497"/>
              <a:gd name="connsiteX46" fmla="*/ 1900585 w 5431676"/>
              <a:gd name="connsiteY46" fmla="*/ 2320461 h 2390497"/>
              <a:gd name="connsiteX47" fmla="*/ 1955670 w 5431676"/>
              <a:gd name="connsiteY47" fmla="*/ 2331478 h 2390497"/>
              <a:gd name="connsiteX48" fmla="*/ 2032788 w 5431676"/>
              <a:gd name="connsiteY48" fmla="*/ 2353512 h 2390497"/>
              <a:gd name="connsiteX49" fmla="*/ 2164990 w 5431676"/>
              <a:gd name="connsiteY49" fmla="*/ 2364529 h 2390497"/>
              <a:gd name="connsiteX50" fmla="*/ 2440412 w 5431676"/>
              <a:gd name="connsiteY50" fmla="*/ 2375546 h 2390497"/>
              <a:gd name="connsiteX51" fmla="*/ 2473462 w 5431676"/>
              <a:gd name="connsiteY51" fmla="*/ 2353512 h 2390497"/>
              <a:gd name="connsiteX52" fmla="*/ 2616682 w 5431676"/>
              <a:gd name="connsiteY52" fmla="*/ 2320461 h 2390497"/>
              <a:gd name="connsiteX53" fmla="*/ 2693800 w 5431676"/>
              <a:gd name="connsiteY53" fmla="*/ 2298428 h 2390497"/>
              <a:gd name="connsiteX54" fmla="*/ 2759901 w 5431676"/>
              <a:gd name="connsiteY54" fmla="*/ 2276394 h 2390497"/>
              <a:gd name="connsiteX55" fmla="*/ 2980238 w 5431676"/>
              <a:gd name="connsiteY55" fmla="*/ 2265377 h 2390497"/>
              <a:gd name="connsiteX56" fmla="*/ 3487014 w 5431676"/>
              <a:gd name="connsiteY56" fmla="*/ 2298428 h 2390497"/>
              <a:gd name="connsiteX57" fmla="*/ 3729385 w 5431676"/>
              <a:gd name="connsiteY57" fmla="*/ 2320461 h 2390497"/>
              <a:gd name="connsiteX58" fmla="*/ 3806503 w 5431676"/>
              <a:gd name="connsiteY58" fmla="*/ 2331478 h 2390497"/>
              <a:gd name="connsiteX59" fmla="*/ 3894638 w 5431676"/>
              <a:gd name="connsiteY59" fmla="*/ 2342495 h 2390497"/>
              <a:gd name="connsiteX60" fmla="*/ 3927689 w 5431676"/>
              <a:gd name="connsiteY60" fmla="*/ 2320461 h 2390497"/>
              <a:gd name="connsiteX61" fmla="*/ 3949723 w 5431676"/>
              <a:gd name="connsiteY61" fmla="*/ 2232326 h 2390497"/>
              <a:gd name="connsiteX62" fmla="*/ 3971756 w 5431676"/>
              <a:gd name="connsiteY62" fmla="*/ 2177242 h 2390497"/>
              <a:gd name="connsiteX63" fmla="*/ 3960739 w 5431676"/>
              <a:gd name="connsiteY63" fmla="*/ 1835719 h 2390497"/>
              <a:gd name="connsiteX64" fmla="*/ 3927689 w 5431676"/>
              <a:gd name="connsiteY64" fmla="*/ 1736567 h 2390497"/>
              <a:gd name="connsiteX65" fmla="*/ 3916672 w 5431676"/>
              <a:gd name="connsiteY65" fmla="*/ 1703517 h 2390497"/>
              <a:gd name="connsiteX66" fmla="*/ 3872605 w 5431676"/>
              <a:gd name="connsiteY66" fmla="*/ 1637416 h 2390497"/>
              <a:gd name="connsiteX67" fmla="*/ 3817520 w 5431676"/>
              <a:gd name="connsiteY67" fmla="*/ 1549281 h 2390497"/>
              <a:gd name="connsiteX68" fmla="*/ 3784470 w 5431676"/>
              <a:gd name="connsiteY68" fmla="*/ 1538264 h 2390497"/>
              <a:gd name="connsiteX69" fmla="*/ 3762436 w 5431676"/>
              <a:gd name="connsiteY69" fmla="*/ 1505213 h 2390497"/>
              <a:gd name="connsiteX70" fmla="*/ 3630233 w 5431676"/>
              <a:gd name="connsiteY70" fmla="*/ 1472163 h 2390497"/>
              <a:gd name="connsiteX71" fmla="*/ 3509048 w 5431676"/>
              <a:gd name="connsiteY71" fmla="*/ 1439112 h 2390497"/>
              <a:gd name="connsiteX72" fmla="*/ 3464980 w 5431676"/>
              <a:gd name="connsiteY72" fmla="*/ 1428095 h 2390497"/>
              <a:gd name="connsiteX73" fmla="*/ 3365829 w 5431676"/>
              <a:gd name="connsiteY73" fmla="*/ 1395044 h 2390497"/>
              <a:gd name="connsiteX74" fmla="*/ 3332778 w 5431676"/>
              <a:gd name="connsiteY74" fmla="*/ 1373011 h 2390497"/>
              <a:gd name="connsiteX75" fmla="*/ 3277694 w 5431676"/>
              <a:gd name="connsiteY75" fmla="*/ 1361994 h 2390497"/>
              <a:gd name="connsiteX76" fmla="*/ 3244643 w 5431676"/>
              <a:gd name="connsiteY76" fmla="*/ 1350977 h 2390497"/>
              <a:gd name="connsiteX77" fmla="*/ 2969221 w 5431676"/>
              <a:gd name="connsiteY77" fmla="*/ 1339960 h 2390497"/>
              <a:gd name="connsiteX78" fmla="*/ 2770918 w 5431676"/>
              <a:gd name="connsiteY78" fmla="*/ 1306910 h 2390497"/>
              <a:gd name="connsiteX79" fmla="*/ 2352277 w 5431676"/>
              <a:gd name="connsiteY79" fmla="*/ 1185724 h 2390497"/>
              <a:gd name="connsiteX80" fmla="*/ 2275159 w 5431676"/>
              <a:gd name="connsiteY80" fmla="*/ 1174707 h 2390497"/>
              <a:gd name="connsiteX81" fmla="*/ 2209058 w 5431676"/>
              <a:gd name="connsiteY81" fmla="*/ 1064538 h 2390497"/>
              <a:gd name="connsiteX82" fmla="*/ 2187024 w 5431676"/>
              <a:gd name="connsiteY82" fmla="*/ 998437 h 2390497"/>
              <a:gd name="connsiteX83" fmla="*/ 2220074 w 5431676"/>
              <a:gd name="connsiteY83" fmla="*/ 734032 h 2390497"/>
              <a:gd name="connsiteX84" fmla="*/ 3442492 w 5431676"/>
              <a:gd name="connsiteY84" fmla="*/ 681371 h 2390497"/>
              <a:gd name="connsiteX85" fmla="*/ 4481258 w 5431676"/>
              <a:gd name="connsiteY85" fmla="*/ 1306734 h 2390497"/>
              <a:gd name="connsiteX86" fmla="*/ 5329557 w 5431676"/>
              <a:gd name="connsiteY86" fmla="*/ 66734 h 2390497"/>
              <a:gd name="connsiteX87" fmla="*/ 2275159 w 5431676"/>
              <a:gd name="connsiteY87" fmla="*/ 161155 h 2390497"/>
              <a:gd name="connsiteX88" fmla="*/ 2209058 w 5431676"/>
              <a:gd name="connsiteY88" fmla="*/ 106071 h 2390497"/>
              <a:gd name="connsiteX89" fmla="*/ 2098889 w 5431676"/>
              <a:gd name="connsiteY89" fmla="*/ 62004 h 2390497"/>
              <a:gd name="connsiteX90" fmla="*/ 2010754 w 5431676"/>
              <a:gd name="connsiteY90" fmla="*/ 28953 h 2390497"/>
              <a:gd name="connsiteX91" fmla="*/ 1966686 w 5431676"/>
              <a:gd name="connsiteY91" fmla="*/ 17936 h 2390497"/>
              <a:gd name="connsiteX92" fmla="*/ 1768383 w 5431676"/>
              <a:gd name="connsiteY92" fmla="*/ 6919 h 2390497"/>
              <a:gd name="connsiteX93" fmla="*/ 920084 w 5431676"/>
              <a:gd name="connsiteY93" fmla="*/ 17936 h 2390497"/>
              <a:gd name="connsiteX94" fmla="*/ 887033 w 5431676"/>
              <a:gd name="connsiteY94" fmla="*/ 39970 h 2390497"/>
              <a:gd name="connsiteX95" fmla="*/ 842966 w 5431676"/>
              <a:gd name="connsiteY95" fmla="*/ 73020 h 2390497"/>
              <a:gd name="connsiteX96" fmla="*/ 831949 w 5431676"/>
              <a:gd name="connsiteY96" fmla="*/ 95054 h 2390497"/>
              <a:gd name="connsiteX0" fmla="*/ 804049 w 5403776"/>
              <a:gd name="connsiteY0" fmla="*/ 95054 h 2390497"/>
              <a:gd name="connsiteX1" fmla="*/ 759982 w 5403776"/>
              <a:gd name="connsiteY1" fmla="*/ 150138 h 2390497"/>
              <a:gd name="connsiteX2" fmla="*/ 726931 w 5403776"/>
              <a:gd name="connsiteY2" fmla="*/ 172172 h 2390497"/>
              <a:gd name="connsiteX3" fmla="*/ 715914 w 5403776"/>
              <a:gd name="connsiteY3" fmla="*/ 205223 h 2390497"/>
              <a:gd name="connsiteX4" fmla="*/ 682864 w 5403776"/>
              <a:gd name="connsiteY4" fmla="*/ 238273 h 2390497"/>
              <a:gd name="connsiteX5" fmla="*/ 638796 w 5403776"/>
              <a:gd name="connsiteY5" fmla="*/ 304375 h 2390497"/>
              <a:gd name="connsiteX6" fmla="*/ 616762 w 5403776"/>
              <a:gd name="connsiteY6" fmla="*/ 337425 h 2390497"/>
              <a:gd name="connsiteX7" fmla="*/ 550661 w 5403776"/>
              <a:gd name="connsiteY7" fmla="*/ 392510 h 2390497"/>
              <a:gd name="connsiteX8" fmla="*/ 506594 w 5403776"/>
              <a:gd name="connsiteY8" fmla="*/ 458611 h 2390497"/>
              <a:gd name="connsiteX9" fmla="*/ 484560 w 5403776"/>
              <a:gd name="connsiteY9" fmla="*/ 491661 h 2390497"/>
              <a:gd name="connsiteX10" fmla="*/ 451509 w 5403776"/>
              <a:gd name="connsiteY10" fmla="*/ 513695 h 2390497"/>
              <a:gd name="connsiteX11" fmla="*/ 418459 w 5403776"/>
              <a:gd name="connsiteY11" fmla="*/ 579796 h 2390497"/>
              <a:gd name="connsiteX12" fmla="*/ 407442 w 5403776"/>
              <a:gd name="connsiteY12" fmla="*/ 612847 h 2390497"/>
              <a:gd name="connsiteX13" fmla="*/ 363374 w 5403776"/>
              <a:gd name="connsiteY13" fmla="*/ 678948 h 2390497"/>
              <a:gd name="connsiteX14" fmla="*/ 330324 w 5403776"/>
              <a:gd name="connsiteY14" fmla="*/ 745049 h 2390497"/>
              <a:gd name="connsiteX15" fmla="*/ 884574 w 5403776"/>
              <a:gd name="connsiteY15" fmla="*/ 978826 h 2390497"/>
              <a:gd name="connsiteX16" fmla="*/ 1036880 w 5403776"/>
              <a:gd name="connsiteY16" fmla="*/ 1193107 h 2390497"/>
              <a:gd name="connsiteX17" fmla="*/ 54902 w 5403776"/>
              <a:gd name="connsiteY17" fmla="*/ 1350977 h 2390497"/>
              <a:gd name="connsiteX18" fmla="*/ 121003 w 5403776"/>
              <a:gd name="connsiteY18" fmla="*/ 1461146 h 2390497"/>
              <a:gd name="connsiteX19" fmla="*/ 143037 w 5403776"/>
              <a:gd name="connsiteY19" fmla="*/ 1505213 h 2390497"/>
              <a:gd name="connsiteX20" fmla="*/ 220155 w 5403776"/>
              <a:gd name="connsiteY20" fmla="*/ 1571314 h 2390497"/>
              <a:gd name="connsiteX21" fmla="*/ 264223 w 5403776"/>
              <a:gd name="connsiteY21" fmla="*/ 1582331 h 2390497"/>
              <a:gd name="connsiteX22" fmla="*/ 297273 w 5403776"/>
              <a:gd name="connsiteY22" fmla="*/ 1604365 h 2390497"/>
              <a:gd name="connsiteX23" fmla="*/ 363374 w 5403776"/>
              <a:gd name="connsiteY23" fmla="*/ 1626399 h 2390497"/>
              <a:gd name="connsiteX24" fmla="*/ 396425 w 5403776"/>
              <a:gd name="connsiteY24" fmla="*/ 1637416 h 2390497"/>
              <a:gd name="connsiteX25" fmla="*/ 473543 w 5403776"/>
              <a:gd name="connsiteY25" fmla="*/ 1648432 h 2390497"/>
              <a:gd name="connsiteX26" fmla="*/ 671847 w 5403776"/>
              <a:gd name="connsiteY26" fmla="*/ 1637416 h 2390497"/>
              <a:gd name="connsiteX27" fmla="*/ 704897 w 5403776"/>
              <a:gd name="connsiteY27" fmla="*/ 1615382 h 2390497"/>
              <a:gd name="connsiteX28" fmla="*/ 782015 w 5403776"/>
              <a:gd name="connsiteY28" fmla="*/ 1593348 h 2390497"/>
              <a:gd name="connsiteX29" fmla="*/ 848117 w 5403776"/>
              <a:gd name="connsiteY29" fmla="*/ 1560297 h 2390497"/>
              <a:gd name="connsiteX30" fmla="*/ 925235 w 5403776"/>
              <a:gd name="connsiteY30" fmla="*/ 1516230 h 2390497"/>
              <a:gd name="connsiteX31" fmla="*/ 991336 w 5403776"/>
              <a:gd name="connsiteY31" fmla="*/ 1483179 h 2390497"/>
              <a:gd name="connsiteX32" fmla="*/ 1178623 w 5403776"/>
              <a:gd name="connsiteY32" fmla="*/ 1472163 h 2390497"/>
              <a:gd name="connsiteX33" fmla="*/ 1244724 w 5403776"/>
              <a:gd name="connsiteY33" fmla="*/ 1483179 h 2390497"/>
              <a:gd name="connsiteX34" fmla="*/ 1310825 w 5403776"/>
              <a:gd name="connsiteY34" fmla="*/ 1615382 h 2390497"/>
              <a:gd name="connsiteX35" fmla="*/ 1321842 w 5403776"/>
              <a:gd name="connsiteY35" fmla="*/ 1648432 h 2390497"/>
              <a:gd name="connsiteX36" fmla="*/ 1343876 w 5403776"/>
              <a:gd name="connsiteY36" fmla="*/ 1714534 h 2390497"/>
              <a:gd name="connsiteX37" fmla="*/ 1354892 w 5403776"/>
              <a:gd name="connsiteY37" fmla="*/ 1747584 h 2390497"/>
              <a:gd name="connsiteX38" fmla="*/ 1376926 w 5403776"/>
              <a:gd name="connsiteY38" fmla="*/ 1890804 h 2390497"/>
              <a:gd name="connsiteX39" fmla="*/ 1398960 w 5403776"/>
              <a:gd name="connsiteY39" fmla="*/ 1978938 h 2390497"/>
              <a:gd name="connsiteX40" fmla="*/ 1476078 w 5403776"/>
              <a:gd name="connsiteY40" fmla="*/ 2089107 h 2390497"/>
              <a:gd name="connsiteX41" fmla="*/ 1531162 w 5403776"/>
              <a:gd name="connsiteY41" fmla="*/ 2166225 h 2390497"/>
              <a:gd name="connsiteX42" fmla="*/ 1575230 w 5403776"/>
              <a:gd name="connsiteY42" fmla="*/ 2188259 h 2390497"/>
              <a:gd name="connsiteX43" fmla="*/ 1729466 w 5403776"/>
              <a:gd name="connsiteY43" fmla="*/ 2287411 h 2390497"/>
              <a:gd name="connsiteX44" fmla="*/ 1773533 w 5403776"/>
              <a:gd name="connsiteY44" fmla="*/ 2309444 h 2390497"/>
              <a:gd name="connsiteX45" fmla="*/ 1872685 w 5403776"/>
              <a:gd name="connsiteY45" fmla="*/ 2320461 h 2390497"/>
              <a:gd name="connsiteX46" fmla="*/ 1927770 w 5403776"/>
              <a:gd name="connsiteY46" fmla="*/ 2331478 h 2390497"/>
              <a:gd name="connsiteX47" fmla="*/ 2004888 w 5403776"/>
              <a:gd name="connsiteY47" fmla="*/ 2353512 h 2390497"/>
              <a:gd name="connsiteX48" fmla="*/ 2137090 w 5403776"/>
              <a:gd name="connsiteY48" fmla="*/ 2364529 h 2390497"/>
              <a:gd name="connsiteX49" fmla="*/ 2412512 w 5403776"/>
              <a:gd name="connsiteY49" fmla="*/ 2375546 h 2390497"/>
              <a:gd name="connsiteX50" fmla="*/ 2445562 w 5403776"/>
              <a:gd name="connsiteY50" fmla="*/ 2353512 h 2390497"/>
              <a:gd name="connsiteX51" fmla="*/ 2588782 w 5403776"/>
              <a:gd name="connsiteY51" fmla="*/ 2320461 h 2390497"/>
              <a:gd name="connsiteX52" fmla="*/ 2665900 w 5403776"/>
              <a:gd name="connsiteY52" fmla="*/ 2298428 h 2390497"/>
              <a:gd name="connsiteX53" fmla="*/ 2732001 w 5403776"/>
              <a:gd name="connsiteY53" fmla="*/ 2276394 h 2390497"/>
              <a:gd name="connsiteX54" fmla="*/ 2952338 w 5403776"/>
              <a:gd name="connsiteY54" fmla="*/ 2265377 h 2390497"/>
              <a:gd name="connsiteX55" fmla="*/ 3459114 w 5403776"/>
              <a:gd name="connsiteY55" fmla="*/ 2298428 h 2390497"/>
              <a:gd name="connsiteX56" fmla="*/ 3701485 w 5403776"/>
              <a:gd name="connsiteY56" fmla="*/ 2320461 h 2390497"/>
              <a:gd name="connsiteX57" fmla="*/ 3778603 w 5403776"/>
              <a:gd name="connsiteY57" fmla="*/ 2331478 h 2390497"/>
              <a:gd name="connsiteX58" fmla="*/ 3866738 w 5403776"/>
              <a:gd name="connsiteY58" fmla="*/ 2342495 h 2390497"/>
              <a:gd name="connsiteX59" fmla="*/ 3899789 w 5403776"/>
              <a:gd name="connsiteY59" fmla="*/ 2320461 h 2390497"/>
              <a:gd name="connsiteX60" fmla="*/ 3921823 w 5403776"/>
              <a:gd name="connsiteY60" fmla="*/ 2232326 h 2390497"/>
              <a:gd name="connsiteX61" fmla="*/ 3943856 w 5403776"/>
              <a:gd name="connsiteY61" fmla="*/ 2177242 h 2390497"/>
              <a:gd name="connsiteX62" fmla="*/ 3932839 w 5403776"/>
              <a:gd name="connsiteY62" fmla="*/ 1835719 h 2390497"/>
              <a:gd name="connsiteX63" fmla="*/ 3899789 w 5403776"/>
              <a:gd name="connsiteY63" fmla="*/ 1736567 h 2390497"/>
              <a:gd name="connsiteX64" fmla="*/ 3888772 w 5403776"/>
              <a:gd name="connsiteY64" fmla="*/ 1703517 h 2390497"/>
              <a:gd name="connsiteX65" fmla="*/ 3844705 w 5403776"/>
              <a:gd name="connsiteY65" fmla="*/ 1637416 h 2390497"/>
              <a:gd name="connsiteX66" fmla="*/ 3789620 w 5403776"/>
              <a:gd name="connsiteY66" fmla="*/ 1549281 h 2390497"/>
              <a:gd name="connsiteX67" fmla="*/ 3756570 w 5403776"/>
              <a:gd name="connsiteY67" fmla="*/ 1538264 h 2390497"/>
              <a:gd name="connsiteX68" fmla="*/ 3734536 w 5403776"/>
              <a:gd name="connsiteY68" fmla="*/ 1505213 h 2390497"/>
              <a:gd name="connsiteX69" fmla="*/ 3602333 w 5403776"/>
              <a:gd name="connsiteY69" fmla="*/ 1472163 h 2390497"/>
              <a:gd name="connsiteX70" fmla="*/ 3481148 w 5403776"/>
              <a:gd name="connsiteY70" fmla="*/ 1439112 h 2390497"/>
              <a:gd name="connsiteX71" fmla="*/ 3437080 w 5403776"/>
              <a:gd name="connsiteY71" fmla="*/ 1428095 h 2390497"/>
              <a:gd name="connsiteX72" fmla="*/ 3337929 w 5403776"/>
              <a:gd name="connsiteY72" fmla="*/ 1395044 h 2390497"/>
              <a:gd name="connsiteX73" fmla="*/ 3304878 w 5403776"/>
              <a:gd name="connsiteY73" fmla="*/ 1373011 h 2390497"/>
              <a:gd name="connsiteX74" fmla="*/ 3249794 w 5403776"/>
              <a:gd name="connsiteY74" fmla="*/ 1361994 h 2390497"/>
              <a:gd name="connsiteX75" fmla="*/ 3216743 w 5403776"/>
              <a:gd name="connsiteY75" fmla="*/ 1350977 h 2390497"/>
              <a:gd name="connsiteX76" fmla="*/ 2941321 w 5403776"/>
              <a:gd name="connsiteY76" fmla="*/ 1339960 h 2390497"/>
              <a:gd name="connsiteX77" fmla="*/ 2743018 w 5403776"/>
              <a:gd name="connsiteY77" fmla="*/ 1306910 h 2390497"/>
              <a:gd name="connsiteX78" fmla="*/ 2324377 w 5403776"/>
              <a:gd name="connsiteY78" fmla="*/ 1185724 h 2390497"/>
              <a:gd name="connsiteX79" fmla="*/ 2247259 w 5403776"/>
              <a:gd name="connsiteY79" fmla="*/ 1174707 h 2390497"/>
              <a:gd name="connsiteX80" fmla="*/ 2181158 w 5403776"/>
              <a:gd name="connsiteY80" fmla="*/ 1064538 h 2390497"/>
              <a:gd name="connsiteX81" fmla="*/ 2159124 w 5403776"/>
              <a:gd name="connsiteY81" fmla="*/ 998437 h 2390497"/>
              <a:gd name="connsiteX82" fmla="*/ 2192174 w 5403776"/>
              <a:gd name="connsiteY82" fmla="*/ 734032 h 2390497"/>
              <a:gd name="connsiteX83" fmla="*/ 3414592 w 5403776"/>
              <a:gd name="connsiteY83" fmla="*/ 681371 h 2390497"/>
              <a:gd name="connsiteX84" fmla="*/ 4453358 w 5403776"/>
              <a:gd name="connsiteY84" fmla="*/ 1306734 h 2390497"/>
              <a:gd name="connsiteX85" fmla="*/ 5301657 w 5403776"/>
              <a:gd name="connsiteY85" fmla="*/ 66734 h 2390497"/>
              <a:gd name="connsiteX86" fmla="*/ 2247259 w 5403776"/>
              <a:gd name="connsiteY86" fmla="*/ 161155 h 2390497"/>
              <a:gd name="connsiteX87" fmla="*/ 2181158 w 5403776"/>
              <a:gd name="connsiteY87" fmla="*/ 106071 h 2390497"/>
              <a:gd name="connsiteX88" fmla="*/ 2070989 w 5403776"/>
              <a:gd name="connsiteY88" fmla="*/ 62004 h 2390497"/>
              <a:gd name="connsiteX89" fmla="*/ 1982854 w 5403776"/>
              <a:gd name="connsiteY89" fmla="*/ 28953 h 2390497"/>
              <a:gd name="connsiteX90" fmla="*/ 1938786 w 5403776"/>
              <a:gd name="connsiteY90" fmla="*/ 17936 h 2390497"/>
              <a:gd name="connsiteX91" fmla="*/ 1740483 w 5403776"/>
              <a:gd name="connsiteY91" fmla="*/ 6919 h 2390497"/>
              <a:gd name="connsiteX92" fmla="*/ 892184 w 5403776"/>
              <a:gd name="connsiteY92" fmla="*/ 17936 h 2390497"/>
              <a:gd name="connsiteX93" fmla="*/ 859133 w 5403776"/>
              <a:gd name="connsiteY93" fmla="*/ 39970 h 2390497"/>
              <a:gd name="connsiteX94" fmla="*/ 815066 w 5403776"/>
              <a:gd name="connsiteY94" fmla="*/ 73020 h 2390497"/>
              <a:gd name="connsiteX95" fmla="*/ 804049 w 5403776"/>
              <a:gd name="connsiteY95" fmla="*/ 95054 h 2390497"/>
              <a:gd name="connsiteX0" fmla="*/ 745934 w 5345661"/>
              <a:gd name="connsiteY0" fmla="*/ 95054 h 2390497"/>
              <a:gd name="connsiteX1" fmla="*/ 701867 w 5345661"/>
              <a:gd name="connsiteY1" fmla="*/ 150138 h 2390497"/>
              <a:gd name="connsiteX2" fmla="*/ 668816 w 5345661"/>
              <a:gd name="connsiteY2" fmla="*/ 172172 h 2390497"/>
              <a:gd name="connsiteX3" fmla="*/ 657799 w 5345661"/>
              <a:gd name="connsiteY3" fmla="*/ 205223 h 2390497"/>
              <a:gd name="connsiteX4" fmla="*/ 624749 w 5345661"/>
              <a:gd name="connsiteY4" fmla="*/ 238273 h 2390497"/>
              <a:gd name="connsiteX5" fmla="*/ 580681 w 5345661"/>
              <a:gd name="connsiteY5" fmla="*/ 304375 h 2390497"/>
              <a:gd name="connsiteX6" fmla="*/ 558647 w 5345661"/>
              <a:gd name="connsiteY6" fmla="*/ 337425 h 2390497"/>
              <a:gd name="connsiteX7" fmla="*/ 492546 w 5345661"/>
              <a:gd name="connsiteY7" fmla="*/ 392510 h 2390497"/>
              <a:gd name="connsiteX8" fmla="*/ 448479 w 5345661"/>
              <a:gd name="connsiteY8" fmla="*/ 458611 h 2390497"/>
              <a:gd name="connsiteX9" fmla="*/ 426445 w 5345661"/>
              <a:gd name="connsiteY9" fmla="*/ 491661 h 2390497"/>
              <a:gd name="connsiteX10" fmla="*/ 393394 w 5345661"/>
              <a:gd name="connsiteY10" fmla="*/ 513695 h 2390497"/>
              <a:gd name="connsiteX11" fmla="*/ 360344 w 5345661"/>
              <a:gd name="connsiteY11" fmla="*/ 579796 h 2390497"/>
              <a:gd name="connsiteX12" fmla="*/ 349327 w 5345661"/>
              <a:gd name="connsiteY12" fmla="*/ 612847 h 2390497"/>
              <a:gd name="connsiteX13" fmla="*/ 305259 w 5345661"/>
              <a:gd name="connsiteY13" fmla="*/ 678948 h 2390497"/>
              <a:gd name="connsiteX14" fmla="*/ 272209 w 5345661"/>
              <a:gd name="connsiteY14" fmla="*/ 745049 h 2390497"/>
              <a:gd name="connsiteX15" fmla="*/ 826459 w 5345661"/>
              <a:gd name="connsiteY15" fmla="*/ 978826 h 2390497"/>
              <a:gd name="connsiteX16" fmla="*/ 978765 w 5345661"/>
              <a:gd name="connsiteY16" fmla="*/ 1193107 h 2390497"/>
              <a:gd name="connsiteX17" fmla="*/ 62888 w 5345661"/>
              <a:gd name="connsiteY17" fmla="*/ 1461146 h 2390497"/>
              <a:gd name="connsiteX18" fmla="*/ 84922 w 5345661"/>
              <a:gd name="connsiteY18" fmla="*/ 1505213 h 2390497"/>
              <a:gd name="connsiteX19" fmla="*/ 162040 w 5345661"/>
              <a:gd name="connsiteY19" fmla="*/ 1571314 h 2390497"/>
              <a:gd name="connsiteX20" fmla="*/ 206108 w 5345661"/>
              <a:gd name="connsiteY20" fmla="*/ 1582331 h 2390497"/>
              <a:gd name="connsiteX21" fmla="*/ 239158 w 5345661"/>
              <a:gd name="connsiteY21" fmla="*/ 1604365 h 2390497"/>
              <a:gd name="connsiteX22" fmla="*/ 305259 w 5345661"/>
              <a:gd name="connsiteY22" fmla="*/ 1626399 h 2390497"/>
              <a:gd name="connsiteX23" fmla="*/ 338310 w 5345661"/>
              <a:gd name="connsiteY23" fmla="*/ 1637416 h 2390497"/>
              <a:gd name="connsiteX24" fmla="*/ 415428 w 5345661"/>
              <a:gd name="connsiteY24" fmla="*/ 1648432 h 2390497"/>
              <a:gd name="connsiteX25" fmla="*/ 613732 w 5345661"/>
              <a:gd name="connsiteY25" fmla="*/ 1637416 h 2390497"/>
              <a:gd name="connsiteX26" fmla="*/ 646782 w 5345661"/>
              <a:gd name="connsiteY26" fmla="*/ 1615382 h 2390497"/>
              <a:gd name="connsiteX27" fmla="*/ 723900 w 5345661"/>
              <a:gd name="connsiteY27" fmla="*/ 1593348 h 2390497"/>
              <a:gd name="connsiteX28" fmla="*/ 790002 w 5345661"/>
              <a:gd name="connsiteY28" fmla="*/ 1560297 h 2390497"/>
              <a:gd name="connsiteX29" fmla="*/ 867120 w 5345661"/>
              <a:gd name="connsiteY29" fmla="*/ 1516230 h 2390497"/>
              <a:gd name="connsiteX30" fmla="*/ 933221 w 5345661"/>
              <a:gd name="connsiteY30" fmla="*/ 1483179 h 2390497"/>
              <a:gd name="connsiteX31" fmla="*/ 1120508 w 5345661"/>
              <a:gd name="connsiteY31" fmla="*/ 1472163 h 2390497"/>
              <a:gd name="connsiteX32" fmla="*/ 1186609 w 5345661"/>
              <a:gd name="connsiteY32" fmla="*/ 1483179 h 2390497"/>
              <a:gd name="connsiteX33" fmla="*/ 1252710 w 5345661"/>
              <a:gd name="connsiteY33" fmla="*/ 1615382 h 2390497"/>
              <a:gd name="connsiteX34" fmla="*/ 1263727 w 5345661"/>
              <a:gd name="connsiteY34" fmla="*/ 1648432 h 2390497"/>
              <a:gd name="connsiteX35" fmla="*/ 1285761 w 5345661"/>
              <a:gd name="connsiteY35" fmla="*/ 1714534 h 2390497"/>
              <a:gd name="connsiteX36" fmla="*/ 1296777 w 5345661"/>
              <a:gd name="connsiteY36" fmla="*/ 1747584 h 2390497"/>
              <a:gd name="connsiteX37" fmla="*/ 1318811 w 5345661"/>
              <a:gd name="connsiteY37" fmla="*/ 1890804 h 2390497"/>
              <a:gd name="connsiteX38" fmla="*/ 1340845 w 5345661"/>
              <a:gd name="connsiteY38" fmla="*/ 1978938 h 2390497"/>
              <a:gd name="connsiteX39" fmla="*/ 1417963 w 5345661"/>
              <a:gd name="connsiteY39" fmla="*/ 2089107 h 2390497"/>
              <a:gd name="connsiteX40" fmla="*/ 1473047 w 5345661"/>
              <a:gd name="connsiteY40" fmla="*/ 2166225 h 2390497"/>
              <a:gd name="connsiteX41" fmla="*/ 1517115 w 5345661"/>
              <a:gd name="connsiteY41" fmla="*/ 2188259 h 2390497"/>
              <a:gd name="connsiteX42" fmla="*/ 1671351 w 5345661"/>
              <a:gd name="connsiteY42" fmla="*/ 2287411 h 2390497"/>
              <a:gd name="connsiteX43" fmla="*/ 1715418 w 5345661"/>
              <a:gd name="connsiteY43" fmla="*/ 2309444 h 2390497"/>
              <a:gd name="connsiteX44" fmla="*/ 1814570 w 5345661"/>
              <a:gd name="connsiteY44" fmla="*/ 2320461 h 2390497"/>
              <a:gd name="connsiteX45" fmla="*/ 1869655 w 5345661"/>
              <a:gd name="connsiteY45" fmla="*/ 2331478 h 2390497"/>
              <a:gd name="connsiteX46" fmla="*/ 1946773 w 5345661"/>
              <a:gd name="connsiteY46" fmla="*/ 2353512 h 2390497"/>
              <a:gd name="connsiteX47" fmla="*/ 2078975 w 5345661"/>
              <a:gd name="connsiteY47" fmla="*/ 2364529 h 2390497"/>
              <a:gd name="connsiteX48" fmla="*/ 2354397 w 5345661"/>
              <a:gd name="connsiteY48" fmla="*/ 2375546 h 2390497"/>
              <a:gd name="connsiteX49" fmla="*/ 2387447 w 5345661"/>
              <a:gd name="connsiteY49" fmla="*/ 2353512 h 2390497"/>
              <a:gd name="connsiteX50" fmla="*/ 2530667 w 5345661"/>
              <a:gd name="connsiteY50" fmla="*/ 2320461 h 2390497"/>
              <a:gd name="connsiteX51" fmla="*/ 2607785 w 5345661"/>
              <a:gd name="connsiteY51" fmla="*/ 2298428 h 2390497"/>
              <a:gd name="connsiteX52" fmla="*/ 2673886 w 5345661"/>
              <a:gd name="connsiteY52" fmla="*/ 2276394 h 2390497"/>
              <a:gd name="connsiteX53" fmla="*/ 2894223 w 5345661"/>
              <a:gd name="connsiteY53" fmla="*/ 2265377 h 2390497"/>
              <a:gd name="connsiteX54" fmla="*/ 3400999 w 5345661"/>
              <a:gd name="connsiteY54" fmla="*/ 2298428 h 2390497"/>
              <a:gd name="connsiteX55" fmla="*/ 3643370 w 5345661"/>
              <a:gd name="connsiteY55" fmla="*/ 2320461 h 2390497"/>
              <a:gd name="connsiteX56" fmla="*/ 3720488 w 5345661"/>
              <a:gd name="connsiteY56" fmla="*/ 2331478 h 2390497"/>
              <a:gd name="connsiteX57" fmla="*/ 3808623 w 5345661"/>
              <a:gd name="connsiteY57" fmla="*/ 2342495 h 2390497"/>
              <a:gd name="connsiteX58" fmla="*/ 3841674 w 5345661"/>
              <a:gd name="connsiteY58" fmla="*/ 2320461 h 2390497"/>
              <a:gd name="connsiteX59" fmla="*/ 3863708 w 5345661"/>
              <a:gd name="connsiteY59" fmla="*/ 2232326 h 2390497"/>
              <a:gd name="connsiteX60" fmla="*/ 3885741 w 5345661"/>
              <a:gd name="connsiteY60" fmla="*/ 2177242 h 2390497"/>
              <a:gd name="connsiteX61" fmla="*/ 3874724 w 5345661"/>
              <a:gd name="connsiteY61" fmla="*/ 1835719 h 2390497"/>
              <a:gd name="connsiteX62" fmla="*/ 3841674 w 5345661"/>
              <a:gd name="connsiteY62" fmla="*/ 1736567 h 2390497"/>
              <a:gd name="connsiteX63" fmla="*/ 3830657 w 5345661"/>
              <a:gd name="connsiteY63" fmla="*/ 1703517 h 2390497"/>
              <a:gd name="connsiteX64" fmla="*/ 3786590 w 5345661"/>
              <a:gd name="connsiteY64" fmla="*/ 1637416 h 2390497"/>
              <a:gd name="connsiteX65" fmla="*/ 3731505 w 5345661"/>
              <a:gd name="connsiteY65" fmla="*/ 1549281 h 2390497"/>
              <a:gd name="connsiteX66" fmla="*/ 3698455 w 5345661"/>
              <a:gd name="connsiteY66" fmla="*/ 1538264 h 2390497"/>
              <a:gd name="connsiteX67" fmla="*/ 3676421 w 5345661"/>
              <a:gd name="connsiteY67" fmla="*/ 1505213 h 2390497"/>
              <a:gd name="connsiteX68" fmla="*/ 3544218 w 5345661"/>
              <a:gd name="connsiteY68" fmla="*/ 1472163 h 2390497"/>
              <a:gd name="connsiteX69" fmla="*/ 3423033 w 5345661"/>
              <a:gd name="connsiteY69" fmla="*/ 1439112 h 2390497"/>
              <a:gd name="connsiteX70" fmla="*/ 3378965 w 5345661"/>
              <a:gd name="connsiteY70" fmla="*/ 1428095 h 2390497"/>
              <a:gd name="connsiteX71" fmla="*/ 3279814 w 5345661"/>
              <a:gd name="connsiteY71" fmla="*/ 1395044 h 2390497"/>
              <a:gd name="connsiteX72" fmla="*/ 3246763 w 5345661"/>
              <a:gd name="connsiteY72" fmla="*/ 1373011 h 2390497"/>
              <a:gd name="connsiteX73" fmla="*/ 3191679 w 5345661"/>
              <a:gd name="connsiteY73" fmla="*/ 1361994 h 2390497"/>
              <a:gd name="connsiteX74" fmla="*/ 3158628 w 5345661"/>
              <a:gd name="connsiteY74" fmla="*/ 1350977 h 2390497"/>
              <a:gd name="connsiteX75" fmla="*/ 2883206 w 5345661"/>
              <a:gd name="connsiteY75" fmla="*/ 1339960 h 2390497"/>
              <a:gd name="connsiteX76" fmla="*/ 2684903 w 5345661"/>
              <a:gd name="connsiteY76" fmla="*/ 1306910 h 2390497"/>
              <a:gd name="connsiteX77" fmla="*/ 2266262 w 5345661"/>
              <a:gd name="connsiteY77" fmla="*/ 1185724 h 2390497"/>
              <a:gd name="connsiteX78" fmla="*/ 2189144 w 5345661"/>
              <a:gd name="connsiteY78" fmla="*/ 1174707 h 2390497"/>
              <a:gd name="connsiteX79" fmla="*/ 2123043 w 5345661"/>
              <a:gd name="connsiteY79" fmla="*/ 1064538 h 2390497"/>
              <a:gd name="connsiteX80" fmla="*/ 2101009 w 5345661"/>
              <a:gd name="connsiteY80" fmla="*/ 998437 h 2390497"/>
              <a:gd name="connsiteX81" fmla="*/ 2134059 w 5345661"/>
              <a:gd name="connsiteY81" fmla="*/ 734032 h 2390497"/>
              <a:gd name="connsiteX82" fmla="*/ 3356477 w 5345661"/>
              <a:gd name="connsiteY82" fmla="*/ 681371 h 2390497"/>
              <a:gd name="connsiteX83" fmla="*/ 4395243 w 5345661"/>
              <a:gd name="connsiteY83" fmla="*/ 1306734 h 2390497"/>
              <a:gd name="connsiteX84" fmla="*/ 5243542 w 5345661"/>
              <a:gd name="connsiteY84" fmla="*/ 66734 h 2390497"/>
              <a:gd name="connsiteX85" fmla="*/ 2189144 w 5345661"/>
              <a:gd name="connsiteY85" fmla="*/ 161155 h 2390497"/>
              <a:gd name="connsiteX86" fmla="*/ 2123043 w 5345661"/>
              <a:gd name="connsiteY86" fmla="*/ 106071 h 2390497"/>
              <a:gd name="connsiteX87" fmla="*/ 2012874 w 5345661"/>
              <a:gd name="connsiteY87" fmla="*/ 62004 h 2390497"/>
              <a:gd name="connsiteX88" fmla="*/ 1924739 w 5345661"/>
              <a:gd name="connsiteY88" fmla="*/ 28953 h 2390497"/>
              <a:gd name="connsiteX89" fmla="*/ 1880671 w 5345661"/>
              <a:gd name="connsiteY89" fmla="*/ 17936 h 2390497"/>
              <a:gd name="connsiteX90" fmla="*/ 1682368 w 5345661"/>
              <a:gd name="connsiteY90" fmla="*/ 6919 h 2390497"/>
              <a:gd name="connsiteX91" fmla="*/ 834069 w 5345661"/>
              <a:gd name="connsiteY91" fmla="*/ 17936 h 2390497"/>
              <a:gd name="connsiteX92" fmla="*/ 801018 w 5345661"/>
              <a:gd name="connsiteY92" fmla="*/ 39970 h 2390497"/>
              <a:gd name="connsiteX93" fmla="*/ 756951 w 5345661"/>
              <a:gd name="connsiteY93" fmla="*/ 73020 h 2390497"/>
              <a:gd name="connsiteX94" fmla="*/ 745934 w 5345661"/>
              <a:gd name="connsiteY94" fmla="*/ 95054 h 2390497"/>
              <a:gd name="connsiteX0" fmla="*/ 743262 w 5342989"/>
              <a:gd name="connsiteY0" fmla="*/ 95054 h 2390497"/>
              <a:gd name="connsiteX1" fmla="*/ 699195 w 5342989"/>
              <a:gd name="connsiteY1" fmla="*/ 150138 h 2390497"/>
              <a:gd name="connsiteX2" fmla="*/ 666144 w 5342989"/>
              <a:gd name="connsiteY2" fmla="*/ 172172 h 2390497"/>
              <a:gd name="connsiteX3" fmla="*/ 655127 w 5342989"/>
              <a:gd name="connsiteY3" fmla="*/ 205223 h 2390497"/>
              <a:gd name="connsiteX4" fmla="*/ 622077 w 5342989"/>
              <a:gd name="connsiteY4" fmla="*/ 238273 h 2390497"/>
              <a:gd name="connsiteX5" fmla="*/ 578009 w 5342989"/>
              <a:gd name="connsiteY5" fmla="*/ 304375 h 2390497"/>
              <a:gd name="connsiteX6" fmla="*/ 555975 w 5342989"/>
              <a:gd name="connsiteY6" fmla="*/ 337425 h 2390497"/>
              <a:gd name="connsiteX7" fmla="*/ 489874 w 5342989"/>
              <a:gd name="connsiteY7" fmla="*/ 392510 h 2390497"/>
              <a:gd name="connsiteX8" fmla="*/ 445807 w 5342989"/>
              <a:gd name="connsiteY8" fmla="*/ 458611 h 2390497"/>
              <a:gd name="connsiteX9" fmla="*/ 423773 w 5342989"/>
              <a:gd name="connsiteY9" fmla="*/ 491661 h 2390497"/>
              <a:gd name="connsiteX10" fmla="*/ 390722 w 5342989"/>
              <a:gd name="connsiteY10" fmla="*/ 513695 h 2390497"/>
              <a:gd name="connsiteX11" fmla="*/ 357672 w 5342989"/>
              <a:gd name="connsiteY11" fmla="*/ 579796 h 2390497"/>
              <a:gd name="connsiteX12" fmla="*/ 346655 w 5342989"/>
              <a:gd name="connsiteY12" fmla="*/ 612847 h 2390497"/>
              <a:gd name="connsiteX13" fmla="*/ 302587 w 5342989"/>
              <a:gd name="connsiteY13" fmla="*/ 678948 h 2390497"/>
              <a:gd name="connsiteX14" fmla="*/ 269537 w 5342989"/>
              <a:gd name="connsiteY14" fmla="*/ 745049 h 2390497"/>
              <a:gd name="connsiteX15" fmla="*/ 823787 w 5342989"/>
              <a:gd name="connsiteY15" fmla="*/ 978826 h 2390497"/>
              <a:gd name="connsiteX16" fmla="*/ 976093 w 5342989"/>
              <a:gd name="connsiteY16" fmla="*/ 1193107 h 2390497"/>
              <a:gd name="connsiteX17" fmla="*/ 60216 w 5342989"/>
              <a:gd name="connsiteY17" fmla="*/ 1461146 h 2390497"/>
              <a:gd name="connsiteX18" fmla="*/ 82250 w 5342989"/>
              <a:gd name="connsiteY18" fmla="*/ 1505213 h 2390497"/>
              <a:gd name="connsiteX19" fmla="*/ 37271 w 5342989"/>
              <a:gd name="connsiteY19" fmla="*/ 1459717 h 2390497"/>
              <a:gd name="connsiteX20" fmla="*/ 159368 w 5342989"/>
              <a:gd name="connsiteY20" fmla="*/ 1571314 h 2390497"/>
              <a:gd name="connsiteX21" fmla="*/ 203436 w 5342989"/>
              <a:gd name="connsiteY21" fmla="*/ 1582331 h 2390497"/>
              <a:gd name="connsiteX22" fmla="*/ 236486 w 5342989"/>
              <a:gd name="connsiteY22" fmla="*/ 1604365 h 2390497"/>
              <a:gd name="connsiteX23" fmla="*/ 302587 w 5342989"/>
              <a:gd name="connsiteY23" fmla="*/ 1626399 h 2390497"/>
              <a:gd name="connsiteX24" fmla="*/ 335638 w 5342989"/>
              <a:gd name="connsiteY24" fmla="*/ 1637416 h 2390497"/>
              <a:gd name="connsiteX25" fmla="*/ 412756 w 5342989"/>
              <a:gd name="connsiteY25" fmla="*/ 1648432 h 2390497"/>
              <a:gd name="connsiteX26" fmla="*/ 611060 w 5342989"/>
              <a:gd name="connsiteY26" fmla="*/ 1637416 h 2390497"/>
              <a:gd name="connsiteX27" fmla="*/ 644110 w 5342989"/>
              <a:gd name="connsiteY27" fmla="*/ 1615382 h 2390497"/>
              <a:gd name="connsiteX28" fmla="*/ 721228 w 5342989"/>
              <a:gd name="connsiteY28" fmla="*/ 1593348 h 2390497"/>
              <a:gd name="connsiteX29" fmla="*/ 787330 w 5342989"/>
              <a:gd name="connsiteY29" fmla="*/ 1560297 h 2390497"/>
              <a:gd name="connsiteX30" fmla="*/ 864448 w 5342989"/>
              <a:gd name="connsiteY30" fmla="*/ 1516230 h 2390497"/>
              <a:gd name="connsiteX31" fmla="*/ 930549 w 5342989"/>
              <a:gd name="connsiteY31" fmla="*/ 1483179 h 2390497"/>
              <a:gd name="connsiteX32" fmla="*/ 1117836 w 5342989"/>
              <a:gd name="connsiteY32" fmla="*/ 1472163 h 2390497"/>
              <a:gd name="connsiteX33" fmla="*/ 1183937 w 5342989"/>
              <a:gd name="connsiteY33" fmla="*/ 1483179 h 2390497"/>
              <a:gd name="connsiteX34" fmla="*/ 1250038 w 5342989"/>
              <a:gd name="connsiteY34" fmla="*/ 1615382 h 2390497"/>
              <a:gd name="connsiteX35" fmla="*/ 1261055 w 5342989"/>
              <a:gd name="connsiteY35" fmla="*/ 1648432 h 2390497"/>
              <a:gd name="connsiteX36" fmla="*/ 1283089 w 5342989"/>
              <a:gd name="connsiteY36" fmla="*/ 1714534 h 2390497"/>
              <a:gd name="connsiteX37" fmla="*/ 1294105 w 5342989"/>
              <a:gd name="connsiteY37" fmla="*/ 1747584 h 2390497"/>
              <a:gd name="connsiteX38" fmla="*/ 1316139 w 5342989"/>
              <a:gd name="connsiteY38" fmla="*/ 1890804 h 2390497"/>
              <a:gd name="connsiteX39" fmla="*/ 1338173 w 5342989"/>
              <a:gd name="connsiteY39" fmla="*/ 1978938 h 2390497"/>
              <a:gd name="connsiteX40" fmla="*/ 1415291 w 5342989"/>
              <a:gd name="connsiteY40" fmla="*/ 2089107 h 2390497"/>
              <a:gd name="connsiteX41" fmla="*/ 1470375 w 5342989"/>
              <a:gd name="connsiteY41" fmla="*/ 2166225 h 2390497"/>
              <a:gd name="connsiteX42" fmla="*/ 1514443 w 5342989"/>
              <a:gd name="connsiteY42" fmla="*/ 2188259 h 2390497"/>
              <a:gd name="connsiteX43" fmla="*/ 1668679 w 5342989"/>
              <a:gd name="connsiteY43" fmla="*/ 2287411 h 2390497"/>
              <a:gd name="connsiteX44" fmla="*/ 1712746 w 5342989"/>
              <a:gd name="connsiteY44" fmla="*/ 2309444 h 2390497"/>
              <a:gd name="connsiteX45" fmla="*/ 1811898 w 5342989"/>
              <a:gd name="connsiteY45" fmla="*/ 2320461 h 2390497"/>
              <a:gd name="connsiteX46" fmla="*/ 1866983 w 5342989"/>
              <a:gd name="connsiteY46" fmla="*/ 2331478 h 2390497"/>
              <a:gd name="connsiteX47" fmla="*/ 1944101 w 5342989"/>
              <a:gd name="connsiteY47" fmla="*/ 2353512 h 2390497"/>
              <a:gd name="connsiteX48" fmla="*/ 2076303 w 5342989"/>
              <a:gd name="connsiteY48" fmla="*/ 2364529 h 2390497"/>
              <a:gd name="connsiteX49" fmla="*/ 2351725 w 5342989"/>
              <a:gd name="connsiteY49" fmla="*/ 2375546 h 2390497"/>
              <a:gd name="connsiteX50" fmla="*/ 2384775 w 5342989"/>
              <a:gd name="connsiteY50" fmla="*/ 2353512 h 2390497"/>
              <a:gd name="connsiteX51" fmla="*/ 2527995 w 5342989"/>
              <a:gd name="connsiteY51" fmla="*/ 2320461 h 2390497"/>
              <a:gd name="connsiteX52" fmla="*/ 2605113 w 5342989"/>
              <a:gd name="connsiteY52" fmla="*/ 2298428 h 2390497"/>
              <a:gd name="connsiteX53" fmla="*/ 2671214 w 5342989"/>
              <a:gd name="connsiteY53" fmla="*/ 2276394 h 2390497"/>
              <a:gd name="connsiteX54" fmla="*/ 2891551 w 5342989"/>
              <a:gd name="connsiteY54" fmla="*/ 2265377 h 2390497"/>
              <a:gd name="connsiteX55" fmla="*/ 3398327 w 5342989"/>
              <a:gd name="connsiteY55" fmla="*/ 2298428 h 2390497"/>
              <a:gd name="connsiteX56" fmla="*/ 3640698 w 5342989"/>
              <a:gd name="connsiteY56" fmla="*/ 2320461 h 2390497"/>
              <a:gd name="connsiteX57" fmla="*/ 3717816 w 5342989"/>
              <a:gd name="connsiteY57" fmla="*/ 2331478 h 2390497"/>
              <a:gd name="connsiteX58" fmla="*/ 3805951 w 5342989"/>
              <a:gd name="connsiteY58" fmla="*/ 2342495 h 2390497"/>
              <a:gd name="connsiteX59" fmla="*/ 3839002 w 5342989"/>
              <a:gd name="connsiteY59" fmla="*/ 2320461 h 2390497"/>
              <a:gd name="connsiteX60" fmla="*/ 3861036 w 5342989"/>
              <a:gd name="connsiteY60" fmla="*/ 2232326 h 2390497"/>
              <a:gd name="connsiteX61" fmla="*/ 3883069 w 5342989"/>
              <a:gd name="connsiteY61" fmla="*/ 2177242 h 2390497"/>
              <a:gd name="connsiteX62" fmla="*/ 3872052 w 5342989"/>
              <a:gd name="connsiteY62" fmla="*/ 1835719 h 2390497"/>
              <a:gd name="connsiteX63" fmla="*/ 3839002 w 5342989"/>
              <a:gd name="connsiteY63" fmla="*/ 1736567 h 2390497"/>
              <a:gd name="connsiteX64" fmla="*/ 3827985 w 5342989"/>
              <a:gd name="connsiteY64" fmla="*/ 1703517 h 2390497"/>
              <a:gd name="connsiteX65" fmla="*/ 3783918 w 5342989"/>
              <a:gd name="connsiteY65" fmla="*/ 1637416 h 2390497"/>
              <a:gd name="connsiteX66" fmla="*/ 3728833 w 5342989"/>
              <a:gd name="connsiteY66" fmla="*/ 1549281 h 2390497"/>
              <a:gd name="connsiteX67" fmla="*/ 3695783 w 5342989"/>
              <a:gd name="connsiteY67" fmla="*/ 1538264 h 2390497"/>
              <a:gd name="connsiteX68" fmla="*/ 3673749 w 5342989"/>
              <a:gd name="connsiteY68" fmla="*/ 1505213 h 2390497"/>
              <a:gd name="connsiteX69" fmla="*/ 3541546 w 5342989"/>
              <a:gd name="connsiteY69" fmla="*/ 1472163 h 2390497"/>
              <a:gd name="connsiteX70" fmla="*/ 3420361 w 5342989"/>
              <a:gd name="connsiteY70" fmla="*/ 1439112 h 2390497"/>
              <a:gd name="connsiteX71" fmla="*/ 3376293 w 5342989"/>
              <a:gd name="connsiteY71" fmla="*/ 1428095 h 2390497"/>
              <a:gd name="connsiteX72" fmla="*/ 3277142 w 5342989"/>
              <a:gd name="connsiteY72" fmla="*/ 1395044 h 2390497"/>
              <a:gd name="connsiteX73" fmla="*/ 3244091 w 5342989"/>
              <a:gd name="connsiteY73" fmla="*/ 1373011 h 2390497"/>
              <a:gd name="connsiteX74" fmla="*/ 3189007 w 5342989"/>
              <a:gd name="connsiteY74" fmla="*/ 1361994 h 2390497"/>
              <a:gd name="connsiteX75" fmla="*/ 3155956 w 5342989"/>
              <a:gd name="connsiteY75" fmla="*/ 1350977 h 2390497"/>
              <a:gd name="connsiteX76" fmla="*/ 2880534 w 5342989"/>
              <a:gd name="connsiteY76" fmla="*/ 1339960 h 2390497"/>
              <a:gd name="connsiteX77" fmla="*/ 2682231 w 5342989"/>
              <a:gd name="connsiteY77" fmla="*/ 1306910 h 2390497"/>
              <a:gd name="connsiteX78" fmla="*/ 2263590 w 5342989"/>
              <a:gd name="connsiteY78" fmla="*/ 1185724 h 2390497"/>
              <a:gd name="connsiteX79" fmla="*/ 2186472 w 5342989"/>
              <a:gd name="connsiteY79" fmla="*/ 1174707 h 2390497"/>
              <a:gd name="connsiteX80" fmla="*/ 2120371 w 5342989"/>
              <a:gd name="connsiteY80" fmla="*/ 1064538 h 2390497"/>
              <a:gd name="connsiteX81" fmla="*/ 2098337 w 5342989"/>
              <a:gd name="connsiteY81" fmla="*/ 998437 h 2390497"/>
              <a:gd name="connsiteX82" fmla="*/ 2131387 w 5342989"/>
              <a:gd name="connsiteY82" fmla="*/ 734032 h 2390497"/>
              <a:gd name="connsiteX83" fmla="*/ 3353805 w 5342989"/>
              <a:gd name="connsiteY83" fmla="*/ 681371 h 2390497"/>
              <a:gd name="connsiteX84" fmla="*/ 4392571 w 5342989"/>
              <a:gd name="connsiteY84" fmla="*/ 1306734 h 2390497"/>
              <a:gd name="connsiteX85" fmla="*/ 5240870 w 5342989"/>
              <a:gd name="connsiteY85" fmla="*/ 66734 h 2390497"/>
              <a:gd name="connsiteX86" fmla="*/ 2186472 w 5342989"/>
              <a:gd name="connsiteY86" fmla="*/ 161155 h 2390497"/>
              <a:gd name="connsiteX87" fmla="*/ 2120371 w 5342989"/>
              <a:gd name="connsiteY87" fmla="*/ 106071 h 2390497"/>
              <a:gd name="connsiteX88" fmla="*/ 2010202 w 5342989"/>
              <a:gd name="connsiteY88" fmla="*/ 62004 h 2390497"/>
              <a:gd name="connsiteX89" fmla="*/ 1922067 w 5342989"/>
              <a:gd name="connsiteY89" fmla="*/ 28953 h 2390497"/>
              <a:gd name="connsiteX90" fmla="*/ 1877999 w 5342989"/>
              <a:gd name="connsiteY90" fmla="*/ 17936 h 2390497"/>
              <a:gd name="connsiteX91" fmla="*/ 1679696 w 5342989"/>
              <a:gd name="connsiteY91" fmla="*/ 6919 h 2390497"/>
              <a:gd name="connsiteX92" fmla="*/ 831397 w 5342989"/>
              <a:gd name="connsiteY92" fmla="*/ 17936 h 2390497"/>
              <a:gd name="connsiteX93" fmla="*/ 798346 w 5342989"/>
              <a:gd name="connsiteY93" fmla="*/ 39970 h 2390497"/>
              <a:gd name="connsiteX94" fmla="*/ 754279 w 5342989"/>
              <a:gd name="connsiteY94" fmla="*/ 73020 h 2390497"/>
              <a:gd name="connsiteX95" fmla="*/ 743262 w 5342989"/>
              <a:gd name="connsiteY95" fmla="*/ 95054 h 2390497"/>
              <a:gd name="connsiteX0" fmla="*/ 747303 w 5347030"/>
              <a:gd name="connsiteY0" fmla="*/ 95054 h 2390497"/>
              <a:gd name="connsiteX1" fmla="*/ 703236 w 5347030"/>
              <a:gd name="connsiteY1" fmla="*/ 150138 h 2390497"/>
              <a:gd name="connsiteX2" fmla="*/ 670185 w 5347030"/>
              <a:gd name="connsiteY2" fmla="*/ 172172 h 2390497"/>
              <a:gd name="connsiteX3" fmla="*/ 659168 w 5347030"/>
              <a:gd name="connsiteY3" fmla="*/ 205223 h 2390497"/>
              <a:gd name="connsiteX4" fmla="*/ 626118 w 5347030"/>
              <a:gd name="connsiteY4" fmla="*/ 238273 h 2390497"/>
              <a:gd name="connsiteX5" fmla="*/ 582050 w 5347030"/>
              <a:gd name="connsiteY5" fmla="*/ 304375 h 2390497"/>
              <a:gd name="connsiteX6" fmla="*/ 560016 w 5347030"/>
              <a:gd name="connsiteY6" fmla="*/ 337425 h 2390497"/>
              <a:gd name="connsiteX7" fmla="*/ 493915 w 5347030"/>
              <a:gd name="connsiteY7" fmla="*/ 392510 h 2390497"/>
              <a:gd name="connsiteX8" fmla="*/ 449848 w 5347030"/>
              <a:gd name="connsiteY8" fmla="*/ 458611 h 2390497"/>
              <a:gd name="connsiteX9" fmla="*/ 427814 w 5347030"/>
              <a:gd name="connsiteY9" fmla="*/ 491661 h 2390497"/>
              <a:gd name="connsiteX10" fmla="*/ 394763 w 5347030"/>
              <a:gd name="connsiteY10" fmla="*/ 513695 h 2390497"/>
              <a:gd name="connsiteX11" fmla="*/ 361713 w 5347030"/>
              <a:gd name="connsiteY11" fmla="*/ 579796 h 2390497"/>
              <a:gd name="connsiteX12" fmla="*/ 350696 w 5347030"/>
              <a:gd name="connsiteY12" fmla="*/ 612847 h 2390497"/>
              <a:gd name="connsiteX13" fmla="*/ 306628 w 5347030"/>
              <a:gd name="connsiteY13" fmla="*/ 678948 h 2390497"/>
              <a:gd name="connsiteX14" fmla="*/ 273578 w 5347030"/>
              <a:gd name="connsiteY14" fmla="*/ 745049 h 2390497"/>
              <a:gd name="connsiteX15" fmla="*/ 827828 w 5347030"/>
              <a:gd name="connsiteY15" fmla="*/ 978826 h 2390497"/>
              <a:gd name="connsiteX16" fmla="*/ 980134 w 5347030"/>
              <a:gd name="connsiteY16" fmla="*/ 1193107 h 2390497"/>
              <a:gd name="connsiteX17" fmla="*/ 64257 w 5347030"/>
              <a:gd name="connsiteY17" fmla="*/ 1461146 h 2390497"/>
              <a:gd name="connsiteX18" fmla="*/ 86291 w 5347030"/>
              <a:gd name="connsiteY18" fmla="*/ 1505213 h 2390497"/>
              <a:gd name="connsiteX19" fmla="*/ 163409 w 5347030"/>
              <a:gd name="connsiteY19" fmla="*/ 1571314 h 2390497"/>
              <a:gd name="connsiteX20" fmla="*/ 207477 w 5347030"/>
              <a:gd name="connsiteY20" fmla="*/ 1582331 h 2390497"/>
              <a:gd name="connsiteX21" fmla="*/ 240527 w 5347030"/>
              <a:gd name="connsiteY21" fmla="*/ 1604365 h 2390497"/>
              <a:gd name="connsiteX22" fmla="*/ 306628 w 5347030"/>
              <a:gd name="connsiteY22" fmla="*/ 1626399 h 2390497"/>
              <a:gd name="connsiteX23" fmla="*/ 339679 w 5347030"/>
              <a:gd name="connsiteY23" fmla="*/ 1637416 h 2390497"/>
              <a:gd name="connsiteX24" fmla="*/ 416797 w 5347030"/>
              <a:gd name="connsiteY24" fmla="*/ 1648432 h 2390497"/>
              <a:gd name="connsiteX25" fmla="*/ 615101 w 5347030"/>
              <a:gd name="connsiteY25" fmla="*/ 1637416 h 2390497"/>
              <a:gd name="connsiteX26" fmla="*/ 648151 w 5347030"/>
              <a:gd name="connsiteY26" fmla="*/ 1615382 h 2390497"/>
              <a:gd name="connsiteX27" fmla="*/ 725269 w 5347030"/>
              <a:gd name="connsiteY27" fmla="*/ 1593348 h 2390497"/>
              <a:gd name="connsiteX28" fmla="*/ 791371 w 5347030"/>
              <a:gd name="connsiteY28" fmla="*/ 1560297 h 2390497"/>
              <a:gd name="connsiteX29" fmla="*/ 868489 w 5347030"/>
              <a:gd name="connsiteY29" fmla="*/ 1516230 h 2390497"/>
              <a:gd name="connsiteX30" fmla="*/ 934590 w 5347030"/>
              <a:gd name="connsiteY30" fmla="*/ 1483179 h 2390497"/>
              <a:gd name="connsiteX31" fmla="*/ 1121877 w 5347030"/>
              <a:gd name="connsiteY31" fmla="*/ 1472163 h 2390497"/>
              <a:gd name="connsiteX32" fmla="*/ 1187978 w 5347030"/>
              <a:gd name="connsiteY32" fmla="*/ 1483179 h 2390497"/>
              <a:gd name="connsiteX33" fmla="*/ 1254079 w 5347030"/>
              <a:gd name="connsiteY33" fmla="*/ 1615382 h 2390497"/>
              <a:gd name="connsiteX34" fmla="*/ 1265096 w 5347030"/>
              <a:gd name="connsiteY34" fmla="*/ 1648432 h 2390497"/>
              <a:gd name="connsiteX35" fmla="*/ 1287130 w 5347030"/>
              <a:gd name="connsiteY35" fmla="*/ 1714534 h 2390497"/>
              <a:gd name="connsiteX36" fmla="*/ 1298146 w 5347030"/>
              <a:gd name="connsiteY36" fmla="*/ 1747584 h 2390497"/>
              <a:gd name="connsiteX37" fmla="*/ 1320180 w 5347030"/>
              <a:gd name="connsiteY37" fmla="*/ 1890804 h 2390497"/>
              <a:gd name="connsiteX38" fmla="*/ 1342214 w 5347030"/>
              <a:gd name="connsiteY38" fmla="*/ 1978938 h 2390497"/>
              <a:gd name="connsiteX39" fmla="*/ 1419332 w 5347030"/>
              <a:gd name="connsiteY39" fmla="*/ 2089107 h 2390497"/>
              <a:gd name="connsiteX40" fmla="*/ 1474416 w 5347030"/>
              <a:gd name="connsiteY40" fmla="*/ 2166225 h 2390497"/>
              <a:gd name="connsiteX41" fmla="*/ 1518484 w 5347030"/>
              <a:gd name="connsiteY41" fmla="*/ 2188259 h 2390497"/>
              <a:gd name="connsiteX42" fmla="*/ 1672720 w 5347030"/>
              <a:gd name="connsiteY42" fmla="*/ 2287411 h 2390497"/>
              <a:gd name="connsiteX43" fmla="*/ 1716787 w 5347030"/>
              <a:gd name="connsiteY43" fmla="*/ 2309444 h 2390497"/>
              <a:gd name="connsiteX44" fmla="*/ 1815939 w 5347030"/>
              <a:gd name="connsiteY44" fmla="*/ 2320461 h 2390497"/>
              <a:gd name="connsiteX45" fmla="*/ 1871024 w 5347030"/>
              <a:gd name="connsiteY45" fmla="*/ 2331478 h 2390497"/>
              <a:gd name="connsiteX46" fmla="*/ 1948142 w 5347030"/>
              <a:gd name="connsiteY46" fmla="*/ 2353512 h 2390497"/>
              <a:gd name="connsiteX47" fmla="*/ 2080344 w 5347030"/>
              <a:gd name="connsiteY47" fmla="*/ 2364529 h 2390497"/>
              <a:gd name="connsiteX48" fmla="*/ 2355766 w 5347030"/>
              <a:gd name="connsiteY48" fmla="*/ 2375546 h 2390497"/>
              <a:gd name="connsiteX49" fmla="*/ 2388816 w 5347030"/>
              <a:gd name="connsiteY49" fmla="*/ 2353512 h 2390497"/>
              <a:gd name="connsiteX50" fmla="*/ 2532036 w 5347030"/>
              <a:gd name="connsiteY50" fmla="*/ 2320461 h 2390497"/>
              <a:gd name="connsiteX51" fmla="*/ 2609154 w 5347030"/>
              <a:gd name="connsiteY51" fmla="*/ 2298428 h 2390497"/>
              <a:gd name="connsiteX52" fmla="*/ 2675255 w 5347030"/>
              <a:gd name="connsiteY52" fmla="*/ 2276394 h 2390497"/>
              <a:gd name="connsiteX53" fmla="*/ 2895592 w 5347030"/>
              <a:gd name="connsiteY53" fmla="*/ 2265377 h 2390497"/>
              <a:gd name="connsiteX54" fmla="*/ 3402368 w 5347030"/>
              <a:gd name="connsiteY54" fmla="*/ 2298428 h 2390497"/>
              <a:gd name="connsiteX55" fmla="*/ 3644739 w 5347030"/>
              <a:gd name="connsiteY55" fmla="*/ 2320461 h 2390497"/>
              <a:gd name="connsiteX56" fmla="*/ 3721857 w 5347030"/>
              <a:gd name="connsiteY56" fmla="*/ 2331478 h 2390497"/>
              <a:gd name="connsiteX57" fmla="*/ 3809992 w 5347030"/>
              <a:gd name="connsiteY57" fmla="*/ 2342495 h 2390497"/>
              <a:gd name="connsiteX58" fmla="*/ 3843043 w 5347030"/>
              <a:gd name="connsiteY58" fmla="*/ 2320461 h 2390497"/>
              <a:gd name="connsiteX59" fmla="*/ 3865077 w 5347030"/>
              <a:gd name="connsiteY59" fmla="*/ 2232326 h 2390497"/>
              <a:gd name="connsiteX60" fmla="*/ 3887110 w 5347030"/>
              <a:gd name="connsiteY60" fmla="*/ 2177242 h 2390497"/>
              <a:gd name="connsiteX61" fmla="*/ 3876093 w 5347030"/>
              <a:gd name="connsiteY61" fmla="*/ 1835719 h 2390497"/>
              <a:gd name="connsiteX62" fmla="*/ 3843043 w 5347030"/>
              <a:gd name="connsiteY62" fmla="*/ 1736567 h 2390497"/>
              <a:gd name="connsiteX63" fmla="*/ 3832026 w 5347030"/>
              <a:gd name="connsiteY63" fmla="*/ 1703517 h 2390497"/>
              <a:gd name="connsiteX64" fmla="*/ 3787959 w 5347030"/>
              <a:gd name="connsiteY64" fmla="*/ 1637416 h 2390497"/>
              <a:gd name="connsiteX65" fmla="*/ 3732874 w 5347030"/>
              <a:gd name="connsiteY65" fmla="*/ 1549281 h 2390497"/>
              <a:gd name="connsiteX66" fmla="*/ 3699824 w 5347030"/>
              <a:gd name="connsiteY66" fmla="*/ 1538264 h 2390497"/>
              <a:gd name="connsiteX67" fmla="*/ 3677790 w 5347030"/>
              <a:gd name="connsiteY67" fmla="*/ 1505213 h 2390497"/>
              <a:gd name="connsiteX68" fmla="*/ 3545587 w 5347030"/>
              <a:gd name="connsiteY68" fmla="*/ 1472163 h 2390497"/>
              <a:gd name="connsiteX69" fmla="*/ 3424402 w 5347030"/>
              <a:gd name="connsiteY69" fmla="*/ 1439112 h 2390497"/>
              <a:gd name="connsiteX70" fmla="*/ 3380334 w 5347030"/>
              <a:gd name="connsiteY70" fmla="*/ 1428095 h 2390497"/>
              <a:gd name="connsiteX71" fmla="*/ 3281183 w 5347030"/>
              <a:gd name="connsiteY71" fmla="*/ 1395044 h 2390497"/>
              <a:gd name="connsiteX72" fmla="*/ 3248132 w 5347030"/>
              <a:gd name="connsiteY72" fmla="*/ 1373011 h 2390497"/>
              <a:gd name="connsiteX73" fmla="*/ 3193048 w 5347030"/>
              <a:gd name="connsiteY73" fmla="*/ 1361994 h 2390497"/>
              <a:gd name="connsiteX74" fmla="*/ 3159997 w 5347030"/>
              <a:gd name="connsiteY74" fmla="*/ 1350977 h 2390497"/>
              <a:gd name="connsiteX75" fmla="*/ 2884575 w 5347030"/>
              <a:gd name="connsiteY75" fmla="*/ 1339960 h 2390497"/>
              <a:gd name="connsiteX76" fmla="*/ 2686272 w 5347030"/>
              <a:gd name="connsiteY76" fmla="*/ 1306910 h 2390497"/>
              <a:gd name="connsiteX77" fmla="*/ 2267631 w 5347030"/>
              <a:gd name="connsiteY77" fmla="*/ 1185724 h 2390497"/>
              <a:gd name="connsiteX78" fmla="*/ 2190513 w 5347030"/>
              <a:gd name="connsiteY78" fmla="*/ 1174707 h 2390497"/>
              <a:gd name="connsiteX79" fmla="*/ 2124412 w 5347030"/>
              <a:gd name="connsiteY79" fmla="*/ 1064538 h 2390497"/>
              <a:gd name="connsiteX80" fmla="*/ 2102378 w 5347030"/>
              <a:gd name="connsiteY80" fmla="*/ 998437 h 2390497"/>
              <a:gd name="connsiteX81" fmla="*/ 2135428 w 5347030"/>
              <a:gd name="connsiteY81" fmla="*/ 734032 h 2390497"/>
              <a:gd name="connsiteX82" fmla="*/ 3357846 w 5347030"/>
              <a:gd name="connsiteY82" fmla="*/ 681371 h 2390497"/>
              <a:gd name="connsiteX83" fmla="*/ 4396612 w 5347030"/>
              <a:gd name="connsiteY83" fmla="*/ 1306734 h 2390497"/>
              <a:gd name="connsiteX84" fmla="*/ 5244911 w 5347030"/>
              <a:gd name="connsiteY84" fmla="*/ 66734 h 2390497"/>
              <a:gd name="connsiteX85" fmla="*/ 2190513 w 5347030"/>
              <a:gd name="connsiteY85" fmla="*/ 161155 h 2390497"/>
              <a:gd name="connsiteX86" fmla="*/ 2124412 w 5347030"/>
              <a:gd name="connsiteY86" fmla="*/ 106071 h 2390497"/>
              <a:gd name="connsiteX87" fmla="*/ 2014243 w 5347030"/>
              <a:gd name="connsiteY87" fmla="*/ 62004 h 2390497"/>
              <a:gd name="connsiteX88" fmla="*/ 1926108 w 5347030"/>
              <a:gd name="connsiteY88" fmla="*/ 28953 h 2390497"/>
              <a:gd name="connsiteX89" fmla="*/ 1882040 w 5347030"/>
              <a:gd name="connsiteY89" fmla="*/ 17936 h 2390497"/>
              <a:gd name="connsiteX90" fmla="*/ 1683737 w 5347030"/>
              <a:gd name="connsiteY90" fmla="*/ 6919 h 2390497"/>
              <a:gd name="connsiteX91" fmla="*/ 835438 w 5347030"/>
              <a:gd name="connsiteY91" fmla="*/ 17936 h 2390497"/>
              <a:gd name="connsiteX92" fmla="*/ 802387 w 5347030"/>
              <a:gd name="connsiteY92" fmla="*/ 39970 h 2390497"/>
              <a:gd name="connsiteX93" fmla="*/ 758320 w 5347030"/>
              <a:gd name="connsiteY93" fmla="*/ 73020 h 2390497"/>
              <a:gd name="connsiteX94" fmla="*/ 747303 w 5347030"/>
              <a:gd name="connsiteY94" fmla="*/ 95054 h 2390497"/>
              <a:gd name="connsiteX0" fmla="*/ 748864 w 5348591"/>
              <a:gd name="connsiteY0" fmla="*/ 95054 h 2390497"/>
              <a:gd name="connsiteX1" fmla="*/ 704797 w 5348591"/>
              <a:gd name="connsiteY1" fmla="*/ 150138 h 2390497"/>
              <a:gd name="connsiteX2" fmla="*/ 671746 w 5348591"/>
              <a:gd name="connsiteY2" fmla="*/ 172172 h 2390497"/>
              <a:gd name="connsiteX3" fmla="*/ 660729 w 5348591"/>
              <a:gd name="connsiteY3" fmla="*/ 205223 h 2390497"/>
              <a:gd name="connsiteX4" fmla="*/ 627679 w 5348591"/>
              <a:gd name="connsiteY4" fmla="*/ 238273 h 2390497"/>
              <a:gd name="connsiteX5" fmla="*/ 583611 w 5348591"/>
              <a:gd name="connsiteY5" fmla="*/ 304375 h 2390497"/>
              <a:gd name="connsiteX6" fmla="*/ 561577 w 5348591"/>
              <a:gd name="connsiteY6" fmla="*/ 337425 h 2390497"/>
              <a:gd name="connsiteX7" fmla="*/ 495476 w 5348591"/>
              <a:gd name="connsiteY7" fmla="*/ 392510 h 2390497"/>
              <a:gd name="connsiteX8" fmla="*/ 451409 w 5348591"/>
              <a:gd name="connsiteY8" fmla="*/ 458611 h 2390497"/>
              <a:gd name="connsiteX9" fmla="*/ 429375 w 5348591"/>
              <a:gd name="connsiteY9" fmla="*/ 491661 h 2390497"/>
              <a:gd name="connsiteX10" fmla="*/ 396324 w 5348591"/>
              <a:gd name="connsiteY10" fmla="*/ 513695 h 2390497"/>
              <a:gd name="connsiteX11" fmla="*/ 363274 w 5348591"/>
              <a:gd name="connsiteY11" fmla="*/ 579796 h 2390497"/>
              <a:gd name="connsiteX12" fmla="*/ 352257 w 5348591"/>
              <a:gd name="connsiteY12" fmla="*/ 612847 h 2390497"/>
              <a:gd name="connsiteX13" fmla="*/ 308189 w 5348591"/>
              <a:gd name="connsiteY13" fmla="*/ 678948 h 2390497"/>
              <a:gd name="connsiteX14" fmla="*/ 275139 w 5348591"/>
              <a:gd name="connsiteY14" fmla="*/ 745049 h 2390497"/>
              <a:gd name="connsiteX15" fmla="*/ 829389 w 5348591"/>
              <a:gd name="connsiteY15" fmla="*/ 978826 h 2390497"/>
              <a:gd name="connsiteX16" fmla="*/ 981695 w 5348591"/>
              <a:gd name="connsiteY16" fmla="*/ 1193107 h 2390497"/>
              <a:gd name="connsiteX17" fmla="*/ 65818 w 5348591"/>
              <a:gd name="connsiteY17" fmla="*/ 1461146 h 2390497"/>
              <a:gd name="connsiteX18" fmla="*/ 87852 w 5348591"/>
              <a:gd name="connsiteY18" fmla="*/ 1505213 h 2390497"/>
              <a:gd name="connsiteX19" fmla="*/ 209038 w 5348591"/>
              <a:gd name="connsiteY19" fmla="*/ 1582331 h 2390497"/>
              <a:gd name="connsiteX20" fmla="*/ 242088 w 5348591"/>
              <a:gd name="connsiteY20" fmla="*/ 1604365 h 2390497"/>
              <a:gd name="connsiteX21" fmla="*/ 308189 w 5348591"/>
              <a:gd name="connsiteY21" fmla="*/ 1626399 h 2390497"/>
              <a:gd name="connsiteX22" fmla="*/ 341240 w 5348591"/>
              <a:gd name="connsiteY22" fmla="*/ 1637416 h 2390497"/>
              <a:gd name="connsiteX23" fmla="*/ 418358 w 5348591"/>
              <a:gd name="connsiteY23" fmla="*/ 1648432 h 2390497"/>
              <a:gd name="connsiteX24" fmla="*/ 616662 w 5348591"/>
              <a:gd name="connsiteY24" fmla="*/ 1637416 h 2390497"/>
              <a:gd name="connsiteX25" fmla="*/ 649712 w 5348591"/>
              <a:gd name="connsiteY25" fmla="*/ 1615382 h 2390497"/>
              <a:gd name="connsiteX26" fmla="*/ 726830 w 5348591"/>
              <a:gd name="connsiteY26" fmla="*/ 1593348 h 2390497"/>
              <a:gd name="connsiteX27" fmla="*/ 792932 w 5348591"/>
              <a:gd name="connsiteY27" fmla="*/ 1560297 h 2390497"/>
              <a:gd name="connsiteX28" fmla="*/ 870050 w 5348591"/>
              <a:gd name="connsiteY28" fmla="*/ 1516230 h 2390497"/>
              <a:gd name="connsiteX29" fmla="*/ 936151 w 5348591"/>
              <a:gd name="connsiteY29" fmla="*/ 1483179 h 2390497"/>
              <a:gd name="connsiteX30" fmla="*/ 1123438 w 5348591"/>
              <a:gd name="connsiteY30" fmla="*/ 1472163 h 2390497"/>
              <a:gd name="connsiteX31" fmla="*/ 1189539 w 5348591"/>
              <a:gd name="connsiteY31" fmla="*/ 1483179 h 2390497"/>
              <a:gd name="connsiteX32" fmla="*/ 1255640 w 5348591"/>
              <a:gd name="connsiteY32" fmla="*/ 1615382 h 2390497"/>
              <a:gd name="connsiteX33" fmla="*/ 1266657 w 5348591"/>
              <a:gd name="connsiteY33" fmla="*/ 1648432 h 2390497"/>
              <a:gd name="connsiteX34" fmla="*/ 1288691 w 5348591"/>
              <a:gd name="connsiteY34" fmla="*/ 1714534 h 2390497"/>
              <a:gd name="connsiteX35" fmla="*/ 1299707 w 5348591"/>
              <a:gd name="connsiteY35" fmla="*/ 1747584 h 2390497"/>
              <a:gd name="connsiteX36" fmla="*/ 1321741 w 5348591"/>
              <a:gd name="connsiteY36" fmla="*/ 1890804 h 2390497"/>
              <a:gd name="connsiteX37" fmla="*/ 1343775 w 5348591"/>
              <a:gd name="connsiteY37" fmla="*/ 1978938 h 2390497"/>
              <a:gd name="connsiteX38" fmla="*/ 1420893 w 5348591"/>
              <a:gd name="connsiteY38" fmla="*/ 2089107 h 2390497"/>
              <a:gd name="connsiteX39" fmla="*/ 1475977 w 5348591"/>
              <a:gd name="connsiteY39" fmla="*/ 2166225 h 2390497"/>
              <a:gd name="connsiteX40" fmla="*/ 1520045 w 5348591"/>
              <a:gd name="connsiteY40" fmla="*/ 2188259 h 2390497"/>
              <a:gd name="connsiteX41" fmla="*/ 1674281 w 5348591"/>
              <a:gd name="connsiteY41" fmla="*/ 2287411 h 2390497"/>
              <a:gd name="connsiteX42" fmla="*/ 1718348 w 5348591"/>
              <a:gd name="connsiteY42" fmla="*/ 2309444 h 2390497"/>
              <a:gd name="connsiteX43" fmla="*/ 1817500 w 5348591"/>
              <a:gd name="connsiteY43" fmla="*/ 2320461 h 2390497"/>
              <a:gd name="connsiteX44" fmla="*/ 1872585 w 5348591"/>
              <a:gd name="connsiteY44" fmla="*/ 2331478 h 2390497"/>
              <a:gd name="connsiteX45" fmla="*/ 1949703 w 5348591"/>
              <a:gd name="connsiteY45" fmla="*/ 2353512 h 2390497"/>
              <a:gd name="connsiteX46" fmla="*/ 2081905 w 5348591"/>
              <a:gd name="connsiteY46" fmla="*/ 2364529 h 2390497"/>
              <a:gd name="connsiteX47" fmla="*/ 2357327 w 5348591"/>
              <a:gd name="connsiteY47" fmla="*/ 2375546 h 2390497"/>
              <a:gd name="connsiteX48" fmla="*/ 2390377 w 5348591"/>
              <a:gd name="connsiteY48" fmla="*/ 2353512 h 2390497"/>
              <a:gd name="connsiteX49" fmla="*/ 2533597 w 5348591"/>
              <a:gd name="connsiteY49" fmla="*/ 2320461 h 2390497"/>
              <a:gd name="connsiteX50" fmla="*/ 2610715 w 5348591"/>
              <a:gd name="connsiteY50" fmla="*/ 2298428 h 2390497"/>
              <a:gd name="connsiteX51" fmla="*/ 2676816 w 5348591"/>
              <a:gd name="connsiteY51" fmla="*/ 2276394 h 2390497"/>
              <a:gd name="connsiteX52" fmla="*/ 2897153 w 5348591"/>
              <a:gd name="connsiteY52" fmla="*/ 2265377 h 2390497"/>
              <a:gd name="connsiteX53" fmla="*/ 3403929 w 5348591"/>
              <a:gd name="connsiteY53" fmla="*/ 2298428 h 2390497"/>
              <a:gd name="connsiteX54" fmla="*/ 3646300 w 5348591"/>
              <a:gd name="connsiteY54" fmla="*/ 2320461 h 2390497"/>
              <a:gd name="connsiteX55" fmla="*/ 3723418 w 5348591"/>
              <a:gd name="connsiteY55" fmla="*/ 2331478 h 2390497"/>
              <a:gd name="connsiteX56" fmla="*/ 3811553 w 5348591"/>
              <a:gd name="connsiteY56" fmla="*/ 2342495 h 2390497"/>
              <a:gd name="connsiteX57" fmla="*/ 3844604 w 5348591"/>
              <a:gd name="connsiteY57" fmla="*/ 2320461 h 2390497"/>
              <a:gd name="connsiteX58" fmla="*/ 3866638 w 5348591"/>
              <a:gd name="connsiteY58" fmla="*/ 2232326 h 2390497"/>
              <a:gd name="connsiteX59" fmla="*/ 3888671 w 5348591"/>
              <a:gd name="connsiteY59" fmla="*/ 2177242 h 2390497"/>
              <a:gd name="connsiteX60" fmla="*/ 3877654 w 5348591"/>
              <a:gd name="connsiteY60" fmla="*/ 1835719 h 2390497"/>
              <a:gd name="connsiteX61" fmla="*/ 3844604 w 5348591"/>
              <a:gd name="connsiteY61" fmla="*/ 1736567 h 2390497"/>
              <a:gd name="connsiteX62" fmla="*/ 3833587 w 5348591"/>
              <a:gd name="connsiteY62" fmla="*/ 1703517 h 2390497"/>
              <a:gd name="connsiteX63" fmla="*/ 3789520 w 5348591"/>
              <a:gd name="connsiteY63" fmla="*/ 1637416 h 2390497"/>
              <a:gd name="connsiteX64" fmla="*/ 3734435 w 5348591"/>
              <a:gd name="connsiteY64" fmla="*/ 1549281 h 2390497"/>
              <a:gd name="connsiteX65" fmla="*/ 3701385 w 5348591"/>
              <a:gd name="connsiteY65" fmla="*/ 1538264 h 2390497"/>
              <a:gd name="connsiteX66" fmla="*/ 3679351 w 5348591"/>
              <a:gd name="connsiteY66" fmla="*/ 1505213 h 2390497"/>
              <a:gd name="connsiteX67" fmla="*/ 3547148 w 5348591"/>
              <a:gd name="connsiteY67" fmla="*/ 1472163 h 2390497"/>
              <a:gd name="connsiteX68" fmla="*/ 3425963 w 5348591"/>
              <a:gd name="connsiteY68" fmla="*/ 1439112 h 2390497"/>
              <a:gd name="connsiteX69" fmla="*/ 3381895 w 5348591"/>
              <a:gd name="connsiteY69" fmla="*/ 1428095 h 2390497"/>
              <a:gd name="connsiteX70" fmla="*/ 3282744 w 5348591"/>
              <a:gd name="connsiteY70" fmla="*/ 1395044 h 2390497"/>
              <a:gd name="connsiteX71" fmla="*/ 3249693 w 5348591"/>
              <a:gd name="connsiteY71" fmla="*/ 1373011 h 2390497"/>
              <a:gd name="connsiteX72" fmla="*/ 3194609 w 5348591"/>
              <a:gd name="connsiteY72" fmla="*/ 1361994 h 2390497"/>
              <a:gd name="connsiteX73" fmla="*/ 3161558 w 5348591"/>
              <a:gd name="connsiteY73" fmla="*/ 1350977 h 2390497"/>
              <a:gd name="connsiteX74" fmla="*/ 2886136 w 5348591"/>
              <a:gd name="connsiteY74" fmla="*/ 1339960 h 2390497"/>
              <a:gd name="connsiteX75" fmla="*/ 2687833 w 5348591"/>
              <a:gd name="connsiteY75" fmla="*/ 1306910 h 2390497"/>
              <a:gd name="connsiteX76" fmla="*/ 2269192 w 5348591"/>
              <a:gd name="connsiteY76" fmla="*/ 1185724 h 2390497"/>
              <a:gd name="connsiteX77" fmla="*/ 2192074 w 5348591"/>
              <a:gd name="connsiteY77" fmla="*/ 1174707 h 2390497"/>
              <a:gd name="connsiteX78" fmla="*/ 2125973 w 5348591"/>
              <a:gd name="connsiteY78" fmla="*/ 1064538 h 2390497"/>
              <a:gd name="connsiteX79" fmla="*/ 2103939 w 5348591"/>
              <a:gd name="connsiteY79" fmla="*/ 998437 h 2390497"/>
              <a:gd name="connsiteX80" fmla="*/ 2136989 w 5348591"/>
              <a:gd name="connsiteY80" fmla="*/ 734032 h 2390497"/>
              <a:gd name="connsiteX81" fmla="*/ 3359407 w 5348591"/>
              <a:gd name="connsiteY81" fmla="*/ 681371 h 2390497"/>
              <a:gd name="connsiteX82" fmla="*/ 4398173 w 5348591"/>
              <a:gd name="connsiteY82" fmla="*/ 1306734 h 2390497"/>
              <a:gd name="connsiteX83" fmla="*/ 5246472 w 5348591"/>
              <a:gd name="connsiteY83" fmla="*/ 66734 h 2390497"/>
              <a:gd name="connsiteX84" fmla="*/ 2192074 w 5348591"/>
              <a:gd name="connsiteY84" fmla="*/ 161155 h 2390497"/>
              <a:gd name="connsiteX85" fmla="*/ 2125973 w 5348591"/>
              <a:gd name="connsiteY85" fmla="*/ 106071 h 2390497"/>
              <a:gd name="connsiteX86" fmla="*/ 2015804 w 5348591"/>
              <a:gd name="connsiteY86" fmla="*/ 62004 h 2390497"/>
              <a:gd name="connsiteX87" fmla="*/ 1927669 w 5348591"/>
              <a:gd name="connsiteY87" fmla="*/ 28953 h 2390497"/>
              <a:gd name="connsiteX88" fmla="*/ 1883601 w 5348591"/>
              <a:gd name="connsiteY88" fmla="*/ 17936 h 2390497"/>
              <a:gd name="connsiteX89" fmla="*/ 1685298 w 5348591"/>
              <a:gd name="connsiteY89" fmla="*/ 6919 h 2390497"/>
              <a:gd name="connsiteX90" fmla="*/ 836999 w 5348591"/>
              <a:gd name="connsiteY90" fmla="*/ 17936 h 2390497"/>
              <a:gd name="connsiteX91" fmla="*/ 803948 w 5348591"/>
              <a:gd name="connsiteY91" fmla="*/ 39970 h 2390497"/>
              <a:gd name="connsiteX92" fmla="*/ 759881 w 5348591"/>
              <a:gd name="connsiteY92" fmla="*/ 73020 h 2390497"/>
              <a:gd name="connsiteX93" fmla="*/ 748864 w 5348591"/>
              <a:gd name="connsiteY93" fmla="*/ 95054 h 2390497"/>
              <a:gd name="connsiteX0" fmla="*/ 720460 w 5320187"/>
              <a:gd name="connsiteY0" fmla="*/ 95054 h 2390497"/>
              <a:gd name="connsiteX1" fmla="*/ 676393 w 5320187"/>
              <a:gd name="connsiteY1" fmla="*/ 150138 h 2390497"/>
              <a:gd name="connsiteX2" fmla="*/ 643342 w 5320187"/>
              <a:gd name="connsiteY2" fmla="*/ 172172 h 2390497"/>
              <a:gd name="connsiteX3" fmla="*/ 632325 w 5320187"/>
              <a:gd name="connsiteY3" fmla="*/ 205223 h 2390497"/>
              <a:gd name="connsiteX4" fmla="*/ 599275 w 5320187"/>
              <a:gd name="connsiteY4" fmla="*/ 238273 h 2390497"/>
              <a:gd name="connsiteX5" fmla="*/ 555207 w 5320187"/>
              <a:gd name="connsiteY5" fmla="*/ 304375 h 2390497"/>
              <a:gd name="connsiteX6" fmla="*/ 533173 w 5320187"/>
              <a:gd name="connsiteY6" fmla="*/ 337425 h 2390497"/>
              <a:gd name="connsiteX7" fmla="*/ 467072 w 5320187"/>
              <a:gd name="connsiteY7" fmla="*/ 392510 h 2390497"/>
              <a:gd name="connsiteX8" fmla="*/ 423005 w 5320187"/>
              <a:gd name="connsiteY8" fmla="*/ 458611 h 2390497"/>
              <a:gd name="connsiteX9" fmla="*/ 400971 w 5320187"/>
              <a:gd name="connsiteY9" fmla="*/ 491661 h 2390497"/>
              <a:gd name="connsiteX10" fmla="*/ 367920 w 5320187"/>
              <a:gd name="connsiteY10" fmla="*/ 513695 h 2390497"/>
              <a:gd name="connsiteX11" fmla="*/ 334870 w 5320187"/>
              <a:gd name="connsiteY11" fmla="*/ 579796 h 2390497"/>
              <a:gd name="connsiteX12" fmla="*/ 323853 w 5320187"/>
              <a:gd name="connsiteY12" fmla="*/ 612847 h 2390497"/>
              <a:gd name="connsiteX13" fmla="*/ 279785 w 5320187"/>
              <a:gd name="connsiteY13" fmla="*/ 678948 h 2390497"/>
              <a:gd name="connsiteX14" fmla="*/ 246735 w 5320187"/>
              <a:gd name="connsiteY14" fmla="*/ 745049 h 2390497"/>
              <a:gd name="connsiteX15" fmla="*/ 800985 w 5320187"/>
              <a:gd name="connsiteY15" fmla="*/ 978826 h 2390497"/>
              <a:gd name="connsiteX16" fmla="*/ 953291 w 5320187"/>
              <a:gd name="connsiteY16" fmla="*/ 1193107 h 2390497"/>
              <a:gd name="connsiteX17" fmla="*/ 37414 w 5320187"/>
              <a:gd name="connsiteY17" fmla="*/ 1461146 h 2390497"/>
              <a:gd name="connsiteX18" fmla="*/ 180634 w 5320187"/>
              <a:gd name="connsiteY18" fmla="*/ 1582331 h 2390497"/>
              <a:gd name="connsiteX19" fmla="*/ 213684 w 5320187"/>
              <a:gd name="connsiteY19" fmla="*/ 1604365 h 2390497"/>
              <a:gd name="connsiteX20" fmla="*/ 279785 w 5320187"/>
              <a:gd name="connsiteY20" fmla="*/ 1626399 h 2390497"/>
              <a:gd name="connsiteX21" fmla="*/ 312836 w 5320187"/>
              <a:gd name="connsiteY21" fmla="*/ 1637416 h 2390497"/>
              <a:gd name="connsiteX22" fmla="*/ 389954 w 5320187"/>
              <a:gd name="connsiteY22" fmla="*/ 1648432 h 2390497"/>
              <a:gd name="connsiteX23" fmla="*/ 588258 w 5320187"/>
              <a:gd name="connsiteY23" fmla="*/ 1637416 h 2390497"/>
              <a:gd name="connsiteX24" fmla="*/ 621308 w 5320187"/>
              <a:gd name="connsiteY24" fmla="*/ 1615382 h 2390497"/>
              <a:gd name="connsiteX25" fmla="*/ 698426 w 5320187"/>
              <a:gd name="connsiteY25" fmla="*/ 1593348 h 2390497"/>
              <a:gd name="connsiteX26" fmla="*/ 764528 w 5320187"/>
              <a:gd name="connsiteY26" fmla="*/ 1560297 h 2390497"/>
              <a:gd name="connsiteX27" fmla="*/ 841646 w 5320187"/>
              <a:gd name="connsiteY27" fmla="*/ 1516230 h 2390497"/>
              <a:gd name="connsiteX28" fmla="*/ 907747 w 5320187"/>
              <a:gd name="connsiteY28" fmla="*/ 1483179 h 2390497"/>
              <a:gd name="connsiteX29" fmla="*/ 1095034 w 5320187"/>
              <a:gd name="connsiteY29" fmla="*/ 1472163 h 2390497"/>
              <a:gd name="connsiteX30" fmla="*/ 1161135 w 5320187"/>
              <a:gd name="connsiteY30" fmla="*/ 1483179 h 2390497"/>
              <a:gd name="connsiteX31" fmla="*/ 1227236 w 5320187"/>
              <a:gd name="connsiteY31" fmla="*/ 1615382 h 2390497"/>
              <a:gd name="connsiteX32" fmla="*/ 1238253 w 5320187"/>
              <a:gd name="connsiteY32" fmla="*/ 1648432 h 2390497"/>
              <a:gd name="connsiteX33" fmla="*/ 1260287 w 5320187"/>
              <a:gd name="connsiteY33" fmla="*/ 1714534 h 2390497"/>
              <a:gd name="connsiteX34" fmla="*/ 1271303 w 5320187"/>
              <a:gd name="connsiteY34" fmla="*/ 1747584 h 2390497"/>
              <a:gd name="connsiteX35" fmla="*/ 1293337 w 5320187"/>
              <a:gd name="connsiteY35" fmla="*/ 1890804 h 2390497"/>
              <a:gd name="connsiteX36" fmla="*/ 1315371 w 5320187"/>
              <a:gd name="connsiteY36" fmla="*/ 1978938 h 2390497"/>
              <a:gd name="connsiteX37" fmla="*/ 1392489 w 5320187"/>
              <a:gd name="connsiteY37" fmla="*/ 2089107 h 2390497"/>
              <a:gd name="connsiteX38" fmla="*/ 1447573 w 5320187"/>
              <a:gd name="connsiteY38" fmla="*/ 2166225 h 2390497"/>
              <a:gd name="connsiteX39" fmla="*/ 1491641 w 5320187"/>
              <a:gd name="connsiteY39" fmla="*/ 2188259 h 2390497"/>
              <a:gd name="connsiteX40" fmla="*/ 1645877 w 5320187"/>
              <a:gd name="connsiteY40" fmla="*/ 2287411 h 2390497"/>
              <a:gd name="connsiteX41" fmla="*/ 1689944 w 5320187"/>
              <a:gd name="connsiteY41" fmla="*/ 2309444 h 2390497"/>
              <a:gd name="connsiteX42" fmla="*/ 1789096 w 5320187"/>
              <a:gd name="connsiteY42" fmla="*/ 2320461 h 2390497"/>
              <a:gd name="connsiteX43" fmla="*/ 1844181 w 5320187"/>
              <a:gd name="connsiteY43" fmla="*/ 2331478 h 2390497"/>
              <a:gd name="connsiteX44" fmla="*/ 1921299 w 5320187"/>
              <a:gd name="connsiteY44" fmla="*/ 2353512 h 2390497"/>
              <a:gd name="connsiteX45" fmla="*/ 2053501 w 5320187"/>
              <a:gd name="connsiteY45" fmla="*/ 2364529 h 2390497"/>
              <a:gd name="connsiteX46" fmla="*/ 2328923 w 5320187"/>
              <a:gd name="connsiteY46" fmla="*/ 2375546 h 2390497"/>
              <a:gd name="connsiteX47" fmla="*/ 2361973 w 5320187"/>
              <a:gd name="connsiteY47" fmla="*/ 2353512 h 2390497"/>
              <a:gd name="connsiteX48" fmla="*/ 2505193 w 5320187"/>
              <a:gd name="connsiteY48" fmla="*/ 2320461 h 2390497"/>
              <a:gd name="connsiteX49" fmla="*/ 2582311 w 5320187"/>
              <a:gd name="connsiteY49" fmla="*/ 2298428 h 2390497"/>
              <a:gd name="connsiteX50" fmla="*/ 2648412 w 5320187"/>
              <a:gd name="connsiteY50" fmla="*/ 2276394 h 2390497"/>
              <a:gd name="connsiteX51" fmla="*/ 2868749 w 5320187"/>
              <a:gd name="connsiteY51" fmla="*/ 2265377 h 2390497"/>
              <a:gd name="connsiteX52" fmla="*/ 3375525 w 5320187"/>
              <a:gd name="connsiteY52" fmla="*/ 2298428 h 2390497"/>
              <a:gd name="connsiteX53" fmla="*/ 3617896 w 5320187"/>
              <a:gd name="connsiteY53" fmla="*/ 2320461 h 2390497"/>
              <a:gd name="connsiteX54" fmla="*/ 3695014 w 5320187"/>
              <a:gd name="connsiteY54" fmla="*/ 2331478 h 2390497"/>
              <a:gd name="connsiteX55" fmla="*/ 3783149 w 5320187"/>
              <a:gd name="connsiteY55" fmla="*/ 2342495 h 2390497"/>
              <a:gd name="connsiteX56" fmla="*/ 3816200 w 5320187"/>
              <a:gd name="connsiteY56" fmla="*/ 2320461 h 2390497"/>
              <a:gd name="connsiteX57" fmla="*/ 3838234 w 5320187"/>
              <a:gd name="connsiteY57" fmla="*/ 2232326 h 2390497"/>
              <a:gd name="connsiteX58" fmla="*/ 3860267 w 5320187"/>
              <a:gd name="connsiteY58" fmla="*/ 2177242 h 2390497"/>
              <a:gd name="connsiteX59" fmla="*/ 3849250 w 5320187"/>
              <a:gd name="connsiteY59" fmla="*/ 1835719 h 2390497"/>
              <a:gd name="connsiteX60" fmla="*/ 3816200 w 5320187"/>
              <a:gd name="connsiteY60" fmla="*/ 1736567 h 2390497"/>
              <a:gd name="connsiteX61" fmla="*/ 3805183 w 5320187"/>
              <a:gd name="connsiteY61" fmla="*/ 1703517 h 2390497"/>
              <a:gd name="connsiteX62" fmla="*/ 3761116 w 5320187"/>
              <a:gd name="connsiteY62" fmla="*/ 1637416 h 2390497"/>
              <a:gd name="connsiteX63" fmla="*/ 3706031 w 5320187"/>
              <a:gd name="connsiteY63" fmla="*/ 1549281 h 2390497"/>
              <a:gd name="connsiteX64" fmla="*/ 3672981 w 5320187"/>
              <a:gd name="connsiteY64" fmla="*/ 1538264 h 2390497"/>
              <a:gd name="connsiteX65" fmla="*/ 3650947 w 5320187"/>
              <a:gd name="connsiteY65" fmla="*/ 1505213 h 2390497"/>
              <a:gd name="connsiteX66" fmla="*/ 3518744 w 5320187"/>
              <a:gd name="connsiteY66" fmla="*/ 1472163 h 2390497"/>
              <a:gd name="connsiteX67" fmla="*/ 3397559 w 5320187"/>
              <a:gd name="connsiteY67" fmla="*/ 1439112 h 2390497"/>
              <a:gd name="connsiteX68" fmla="*/ 3353491 w 5320187"/>
              <a:gd name="connsiteY68" fmla="*/ 1428095 h 2390497"/>
              <a:gd name="connsiteX69" fmla="*/ 3254340 w 5320187"/>
              <a:gd name="connsiteY69" fmla="*/ 1395044 h 2390497"/>
              <a:gd name="connsiteX70" fmla="*/ 3221289 w 5320187"/>
              <a:gd name="connsiteY70" fmla="*/ 1373011 h 2390497"/>
              <a:gd name="connsiteX71" fmla="*/ 3166205 w 5320187"/>
              <a:gd name="connsiteY71" fmla="*/ 1361994 h 2390497"/>
              <a:gd name="connsiteX72" fmla="*/ 3133154 w 5320187"/>
              <a:gd name="connsiteY72" fmla="*/ 1350977 h 2390497"/>
              <a:gd name="connsiteX73" fmla="*/ 2857732 w 5320187"/>
              <a:gd name="connsiteY73" fmla="*/ 1339960 h 2390497"/>
              <a:gd name="connsiteX74" fmla="*/ 2659429 w 5320187"/>
              <a:gd name="connsiteY74" fmla="*/ 1306910 h 2390497"/>
              <a:gd name="connsiteX75" fmla="*/ 2240788 w 5320187"/>
              <a:gd name="connsiteY75" fmla="*/ 1185724 h 2390497"/>
              <a:gd name="connsiteX76" fmla="*/ 2163670 w 5320187"/>
              <a:gd name="connsiteY76" fmla="*/ 1174707 h 2390497"/>
              <a:gd name="connsiteX77" fmla="*/ 2097569 w 5320187"/>
              <a:gd name="connsiteY77" fmla="*/ 1064538 h 2390497"/>
              <a:gd name="connsiteX78" fmla="*/ 2075535 w 5320187"/>
              <a:gd name="connsiteY78" fmla="*/ 998437 h 2390497"/>
              <a:gd name="connsiteX79" fmla="*/ 2108585 w 5320187"/>
              <a:gd name="connsiteY79" fmla="*/ 734032 h 2390497"/>
              <a:gd name="connsiteX80" fmla="*/ 3331003 w 5320187"/>
              <a:gd name="connsiteY80" fmla="*/ 681371 h 2390497"/>
              <a:gd name="connsiteX81" fmla="*/ 4369769 w 5320187"/>
              <a:gd name="connsiteY81" fmla="*/ 1306734 h 2390497"/>
              <a:gd name="connsiteX82" fmla="*/ 5218068 w 5320187"/>
              <a:gd name="connsiteY82" fmla="*/ 66734 h 2390497"/>
              <a:gd name="connsiteX83" fmla="*/ 2163670 w 5320187"/>
              <a:gd name="connsiteY83" fmla="*/ 161155 h 2390497"/>
              <a:gd name="connsiteX84" fmla="*/ 2097569 w 5320187"/>
              <a:gd name="connsiteY84" fmla="*/ 106071 h 2390497"/>
              <a:gd name="connsiteX85" fmla="*/ 1987400 w 5320187"/>
              <a:gd name="connsiteY85" fmla="*/ 62004 h 2390497"/>
              <a:gd name="connsiteX86" fmla="*/ 1899265 w 5320187"/>
              <a:gd name="connsiteY86" fmla="*/ 28953 h 2390497"/>
              <a:gd name="connsiteX87" fmla="*/ 1855197 w 5320187"/>
              <a:gd name="connsiteY87" fmla="*/ 17936 h 2390497"/>
              <a:gd name="connsiteX88" fmla="*/ 1656894 w 5320187"/>
              <a:gd name="connsiteY88" fmla="*/ 6919 h 2390497"/>
              <a:gd name="connsiteX89" fmla="*/ 808595 w 5320187"/>
              <a:gd name="connsiteY89" fmla="*/ 17936 h 2390497"/>
              <a:gd name="connsiteX90" fmla="*/ 775544 w 5320187"/>
              <a:gd name="connsiteY90" fmla="*/ 39970 h 2390497"/>
              <a:gd name="connsiteX91" fmla="*/ 731477 w 5320187"/>
              <a:gd name="connsiteY91" fmla="*/ 73020 h 2390497"/>
              <a:gd name="connsiteX92" fmla="*/ 720460 w 5320187"/>
              <a:gd name="connsiteY92" fmla="*/ 95054 h 2390497"/>
              <a:gd name="connsiteX0" fmla="*/ 539826 w 5139553"/>
              <a:gd name="connsiteY0" fmla="*/ 95054 h 2390497"/>
              <a:gd name="connsiteX1" fmla="*/ 495759 w 5139553"/>
              <a:gd name="connsiteY1" fmla="*/ 150138 h 2390497"/>
              <a:gd name="connsiteX2" fmla="*/ 462708 w 5139553"/>
              <a:gd name="connsiteY2" fmla="*/ 172172 h 2390497"/>
              <a:gd name="connsiteX3" fmla="*/ 451691 w 5139553"/>
              <a:gd name="connsiteY3" fmla="*/ 205223 h 2390497"/>
              <a:gd name="connsiteX4" fmla="*/ 418641 w 5139553"/>
              <a:gd name="connsiteY4" fmla="*/ 238273 h 2390497"/>
              <a:gd name="connsiteX5" fmla="*/ 374573 w 5139553"/>
              <a:gd name="connsiteY5" fmla="*/ 304375 h 2390497"/>
              <a:gd name="connsiteX6" fmla="*/ 352539 w 5139553"/>
              <a:gd name="connsiteY6" fmla="*/ 337425 h 2390497"/>
              <a:gd name="connsiteX7" fmla="*/ 286438 w 5139553"/>
              <a:gd name="connsiteY7" fmla="*/ 392510 h 2390497"/>
              <a:gd name="connsiteX8" fmla="*/ 242371 w 5139553"/>
              <a:gd name="connsiteY8" fmla="*/ 458611 h 2390497"/>
              <a:gd name="connsiteX9" fmla="*/ 220337 w 5139553"/>
              <a:gd name="connsiteY9" fmla="*/ 491661 h 2390497"/>
              <a:gd name="connsiteX10" fmla="*/ 187286 w 5139553"/>
              <a:gd name="connsiteY10" fmla="*/ 513695 h 2390497"/>
              <a:gd name="connsiteX11" fmla="*/ 154236 w 5139553"/>
              <a:gd name="connsiteY11" fmla="*/ 579796 h 2390497"/>
              <a:gd name="connsiteX12" fmla="*/ 143219 w 5139553"/>
              <a:gd name="connsiteY12" fmla="*/ 612847 h 2390497"/>
              <a:gd name="connsiteX13" fmla="*/ 99151 w 5139553"/>
              <a:gd name="connsiteY13" fmla="*/ 678948 h 2390497"/>
              <a:gd name="connsiteX14" fmla="*/ 66101 w 5139553"/>
              <a:gd name="connsiteY14" fmla="*/ 745049 h 2390497"/>
              <a:gd name="connsiteX15" fmla="*/ 620351 w 5139553"/>
              <a:gd name="connsiteY15" fmla="*/ 978826 h 2390497"/>
              <a:gd name="connsiteX16" fmla="*/ 772657 w 5139553"/>
              <a:gd name="connsiteY16" fmla="*/ 1193107 h 2390497"/>
              <a:gd name="connsiteX17" fmla="*/ 0 w 5139553"/>
              <a:gd name="connsiteY17" fmla="*/ 1582331 h 2390497"/>
              <a:gd name="connsiteX18" fmla="*/ 33050 w 5139553"/>
              <a:gd name="connsiteY18" fmla="*/ 1604365 h 2390497"/>
              <a:gd name="connsiteX19" fmla="*/ 99151 w 5139553"/>
              <a:gd name="connsiteY19" fmla="*/ 1626399 h 2390497"/>
              <a:gd name="connsiteX20" fmla="*/ 132202 w 5139553"/>
              <a:gd name="connsiteY20" fmla="*/ 1637416 h 2390497"/>
              <a:gd name="connsiteX21" fmla="*/ 209320 w 5139553"/>
              <a:gd name="connsiteY21" fmla="*/ 1648432 h 2390497"/>
              <a:gd name="connsiteX22" fmla="*/ 407624 w 5139553"/>
              <a:gd name="connsiteY22" fmla="*/ 1637416 h 2390497"/>
              <a:gd name="connsiteX23" fmla="*/ 440674 w 5139553"/>
              <a:gd name="connsiteY23" fmla="*/ 1615382 h 2390497"/>
              <a:gd name="connsiteX24" fmla="*/ 517792 w 5139553"/>
              <a:gd name="connsiteY24" fmla="*/ 1593348 h 2390497"/>
              <a:gd name="connsiteX25" fmla="*/ 583894 w 5139553"/>
              <a:gd name="connsiteY25" fmla="*/ 1560297 h 2390497"/>
              <a:gd name="connsiteX26" fmla="*/ 661012 w 5139553"/>
              <a:gd name="connsiteY26" fmla="*/ 1516230 h 2390497"/>
              <a:gd name="connsiteX27" fmla="*/ 727113 w 5139553"/>
              <a:gd name="connsiteY27" fmla="*/ 1483179 h 2390497"/>
              <a:gd name="connsiteX28" fmla="*/ 914400 w 5139553"/>
              <a:gd name="connsiteY28" fmla="*/ 1472163 h 2390497"/>
              <a:gd name="connsiteX29" fmla="*/ 980501 w 5139553"/>
              <a:gd name="connsiteY29" fmla="*/ 1483179 h 2390497"/>
              <a:gd name="connsiteX30" fmla="*/ 1046602 w 5139553"/>
              <a:gd name="connsiteY30" fmla="*/ 1615382 h 2390497"/>
              <a:gd name="connsiteX31" fmla="*/ 1057619 w 5139553"/>
              <a:gd name="connsiteY31" fmla="*/ 1648432 h 2390497"/>
              <a:gd name="connsiteX32" fmla="*/ 1079653 w 5139553"/>
              <a:gd name="connsiteY32" fmla="*/ 1714534 h 2390497"/>
              <a:gd name="connsiteX33" fmla="*/ 1090669 w 5139553"/>
              <a:gd name="connsiteY33" fmla="*/ 1747584 h 2390497"/>
              <a:gd name="connsiteX34" fmla="*/ 1112703 w 5139553"/>
              <a:gd name="connsiteY34" fmla="*/ 1890804 h 2390497"/>
              <a:gd name="connsiteX35" fmla="*/ 1134737 w 5139553"/>
              <a:gd name="connsiteY35" fmla="*/ 1978938 h 2390497"/>
              <a:gd name="connsiteX36" fmla="*/ 1211855 w 5139553"/>
              <a:gd name="connsiteY36" fmla="*/ 2089107 h 2390497"/>
              <a:gd name="connsiteX37" fmla="*/ 1266939 w 5139553"/>
              <a:gd name="connsiteY37" fmla="*/ 2166225 h 2390497"/>
              <a:gd name="connsiteX38" fmla="*/ 1311007 w 5139553"/>
              <a:gd name="connsiteY38" fmla="*/ 2188259 h 2390497"/>
              <a:gd name="connsiteX39" fmla="*/ 1465243 w 5139553"/>
              <a:gd name="connsiteY39" fmla="*/ 2287411 h 2390497"/>
              <a:gd name="connsiteX40" fmla="*/ 1509310 w 5139553"/>
              <a:gd name="connsiteY40" fmla="*/ 2309444 h 2390497"/>
              <a:gd name="connsiteX41" fmla="*/ 1608462 w 5139553"/>
              <a:gd name="connsiteY41" fmla="*/ 2320461 h 2390497"/>
              <a:gd name="connsiteX42" fmla="*/ 1663547 w 5139553"/>
              <a:gd name="connsiteY42" fmla="*/ 2331478 h 2390497"/>
              <a:gd name="connsiteX43" fmla="*/ 1740665 w 5139553"/>
              <a:gd name="connsiteY43" fmla="*/ 2353512 h 2390497"/>
              <a:gd name="connsiteX44" fmla="*/ 1872867 w 5139553"/>
              <a:gd name="connsiteY44" fmla="*/ 2364529 h 2390497"/>
              <a:gd name="connsiteX45" fmla="*/ 2148289 w 5139553"/>
              <a:gd name="connsiteY45" fmla="*/ 2375546 h 2390497"/>
              <a:gd name="connsiteX46" fmla="*/ 2181339 w 5139553"/>
              <a:gd name="connsiteY46" fmla="*/ 2353512 h 2390497"/>
              <a:gd name="connsiteX47" fmla="*/ 2324559 w 5139553"/>
              <a:gd name="connsiteY47" fmla="*/ 2320461 h 2390497"/>
              <a:gd name="connsiteX48" fmla="*/ 2401677 w 5139553"/>
              <a:gd name="connsiteY48" fmla="*/ 2298428 h 2390497"/>
              <a:gd name="connsiteX49" fmla="*/ 2467778 w 5139553"/>
              <a:gd name="connsiteY49" fmla="*/ 2276394 h 2390497"/>
              <a:gd name="connsiteX50" fmla="*/ 2688115 w 5139553"/>
              <a:gd name="connsiteY50" fmla="*/ 2265377 h 2390497"/>
              <a:gd name="connsiteX51" fmla="*/ 3194891 w 5139553"/>
              <a:gd name="connsiteY51" fmla="*/ 2298428 h 2390497"/>
              <a:gd name="connsiteX52" fmla="*/ 3437262 w 5139553"/>
              <a:gd name="connsiteY52" fmla="*/ 2320461 h 2390497"/>
              <a:gd name="connsiteX53" fmla="*/ 3514380 w 5139553"/>
              <a:gd name="connsiteY53" fmla="*/ 2331478 h 2390497"/>
              <a:gd name="connsiteX54" fmla="*/ 3602515 w 5139553"/>
              <a:gd name="connsiteY54" fmla="*/ 2342495 h 2390497"/>
              <a:gd name="connsiteX55" fmla="*/ 3635566 w 5139553"/>
              <a:gd name="connsiteY55" fmla="*/ 2320461 h 2390497"/>
              <a:gd name="connsiteX56" fmla="*/ 3657600 w 5139553"/>
              <a:gd name="connsiteY56" fmla="*/ 2232326 h 2390497"/>
              <a:gd name="connsiteX57" fmla="*/ 3679633 w 5139553"/>
              <a:gd name="connsiteY57" fmla="*/ 2177242 h 2390497"/>
              <a:gd name="connsiteX58" fmla="*/ 3668616 w 5139553"/>
              <a:gd name="connsiteY58" fmla="*/ 1835719 h 2390497"/>
              <a:gd name="connsiteX59" fmla="*/ 3635566 w 5139553"/>
              <a:gd name="connsiteY59" fmla="*/ 1736567 h 2390497"/>
              <a:gd name="connsiteX60" fmla="*/ 3624549 w 5139553"/>
              <a:gd name="connsiteY60" fmla="*/ 1703517 h 2390497"/>
              <a:gd name="connsiteX61" fmla="*/ 3580482 w 5139553"/>
              <a:gd name="connsiteY61" fmla="*/ 1637416 h 2390497"/>
              <a:gd name="connsiteX62" fmla="*/ 3525397 w 5139553"/>
              <a:gd name="connsiteY62" fmla="*/ 1549281 h 2390497"/>
              <a:gd name="connsiteX63" fmla="*/ 3492347 w 5139553"/>
              <a:gd name="connsiteY63" fmla="*/ 1538264 h 2390497"/>
              <a:gd name="connsiteX64" fmla="*/ 3470313 w 5139553"/>
              <a:gd name="connsiteY64" fmla="*/ 1505213 h 2390497"/>
              <a:gd name="connsiteX65" fmla="*/ 3338110 w 5139553"/>
              <a:gd name="connsiteY65" fmla="*/ 1472163 h 2390497"/>
              <a:gd name="connsiteX66" fmla="*/ 3216925 w 5139553"/>
              <a:gd name="connsiteY66" fmla="*/ 1439112 h 2390497"/>
              <a:gd name="connsiteX67" fmla="*/ 3172857 w 5139553"/>
              <a:gd name="connsiteY67" fmla="*/ 1428095 h 2390497"/>
              <a:gd name="connsiteX68" fmla="*/ 3073706 w 5139553"/>
              <a:gd name="connsiteY68" fmla="*/ 1395044 h 2390497"/>
              <a:gd name="connsiteX69" fmla="*/ 3040655 w 5139553"/>
              <a:gd name="connsiteY69" fmla="*/ 1373011 h 2390497"/>
              <a:gd name="connsiteX70" fmla="*/ 2985571 w 5139553"/>
              <a:gd name="connsiteY70" fmla="*/ 1361994 h 2390497"/>
              <a:gd name="connsiteX71" fmla="*/ 2952520 w 5139553"/>
              <a:gd name="connsiteY71" fmla="*/ 1350977 h 2390497"/>
              <a:gd name="connsiteX72" fmla="*/ 2677098 w 5139553"/>
              <a:gd name="connsiteY72" fmla="*/ 1339960 h 2390497"/>
              <a:gd name="connsiteX73" fmla="*/ 2478795 w 5139553"/>
              <a:gd name="connsiteY73" fmla="*/ 1306910 h 2390497"/>
              <a:gd name="connsiteX74" fmla="*/ 2060154 w 5139553"/>
              <a:gd name="connsiteY74" fmla="*/ 1185724 h 2390497"/>
              <a:gd name="connsiteX75" fmla="*/ 1983036 w 5139553"/>
              <a:gd name="connsiteY75" fmla="*/ 1174707 h 2390497"/>
              <a:gd name="connsiteX76" fmla="*/ 1916935 w 5139553"/>
              <a:gd name="connsiteY76" fmla="*/ 1064538 h 2390497"/>
              <a:gd name="connsiteX77" fmla="*/ 1894901 w 5139553"/>
              <a:gd name="connsiteY77" fmla="*/ 998437 h 2390497"/>
              <a:gd name="connsiteX78" fmla="*/ 1927951 w 5139553"/>
              <a:gd name="connsiteY78" fmla="*/ 734032 h 2390497"/>
              <a:gd name="connsiteX79" fmla="*/ 3150369 w 5139553"/>
              <a:gd name="connsiteY79" fmla="*/ 681371 h 2390497"/>
              <a:gd name="connsiteX80" fmla="*/ 4189135 w 5139553"/>
              <a:gd name="connsiteY80" fmla="*/ 1306734 h 2390497"/>
              <a:gd name="connsiteX81" fmla="*/ 5037434 w 5139553"/>
              <a:gd name="connsiteY81" fmla="*/ 66734 h 2390497"/>
              <a:gd name="connsiteX82" fmla="*/ 1983036 w 5139553"/>
              <a:gd name="connsiteY82" fmla="*/ 161155 h 2390497"/>
              <a:gd name="connsiteX83" fmla="*/ 1916935 w 5139553"/>
              <a:gd name="connsiteY83" fmla="*/ 106071 h 2390497"/>
              <a:gd name="connsiteX84" fmla="*/ 1806766 w 5139553"/>
              <a:gd name="connsiteY84" fmla="*/ 62004 h 2390497"/>
              <a:gd name="connsiteX85" fmla="*/ 1718631 w 5139553"/>
              <a:gd name="connsiteY85" fmla="*/ 28953 h 2390497"/>
              <a:gd name="connsiteX86" fmla="*/ 1674563 w 5139553"/>
              <a:gd name="connsiteY86" fmla="*/ 17936 h 2390497"/>
              <a:gd name="connsiteX87" fmla="*/ 1476260 w 5139553"/>
              <a:gd name="connsiteY87" fmla="*/ 6919 h 2390497"/>
              <a:gd name="connsiteX88" fmla="*/ 627961 w 5139553"/>
              <a:gd name="connsiteY88" fmla="*/ 17936 h 2390497"/>
              <a:gd name="connsiteX89" fmla="*/ 594910 w 5139553"/>
              <a:gd name="connsiteY89" fmla="*/ 39970 h 2390497"/>
              <a:gd name="connsiteX90" fmla="*/ 550843 w 5139553"/>
              <a:gd name="connsiteY90" fmla="*/ 73020 h 2390497"/>
              <a:gd name="connsiteX91" fmla="*/ 539826 w 5139553"/>
              <a:gd name="connsiteY91" fmla="*/ 95054 h 2390497"/>
              <a:gd name="connsiteX0" fmla="*/ 575128 w 5174855"/>
              <a:gd name="connsiteY0" fmla="*/ 95054 h 2390497"/>
              <a:gd name="connsiteX1" fmla="*/ 531061 w 5174855"/>
              <a:gd name="connsiteY1" fmla="*/ 150138 h 2390497"/>
              <a:gd name="connsiteX2" fmla="*/ 498010 w 5174855"/>
              <a:gd name="connsiteY2" fmla="*/ 172172 h 2390497"/>
              <a:gd name="connsiteX3" fmla="*/ 486993 w 5174855"/>
              <a:gd name="connsiteY3" fmla="*/ 205223 h 2390497"/>
              <a:gd name="connsiteX4" fmla="*/ 453943 w 5174855"/>
              <a:gd name="connsiteY4" fmla="*/ 238273 h 2390497"/>
              <a:gd name="connsiteX5" fmla="*/ 409875 w 5174855"/>
              <a:gd name="connsiteY5" fmla="*/ 304375 h 2390497"/>
              <a:gd name="connsiteX6" fmla="*/ 387841 w 5174855"/>
              <a:gd name="connsiteY6" fmla="*/ 337425 h 2390497"/>
              <a:gd name="connsiteX7" fmla="*/ 321740 w 5174855"/>
              <a:gd name="connsiteY7" fmla="*/ 392510 h 2390497"/>
              <a:gd name="connsiteX8" fmla="*/ 277673 w 5174855"/>
              <a:gd name="connsiteY8" fmla="*/ 458611 h 2390497"/>
              <a:gd name="connsiteX9" fmla="*/ 255639 w 5174855"/>
              <a:gd name="connsiteY9" fmla="*/ 491661 h 2390497"/>
              <a:gd name="connsiteX10" fmla="*/ 222588 w 5174855"/>
              <a:gd name="connsiteY10" fmla="*/ 513695 h 2390497"/>
              <a:gd name="connsiteX11" fmla="*/ 189538 w 5174855"/>
              <a:gd name="connsiteY11" fmla="*/ 579796 h 2390497"/>
              <a:gd name="connsiteX12" fmla="*/ 178521 w 5174855"/>
              <a:gd name="connsiteY12" fmla="*/ 612847 h 2390497"/>
              <a:gd name="connsiteX13" fmla="*/ 134453 w 5174855"/>
              <a:gd name="connsiteY13" fmla="*/ 678948 h 2390497"/>
              <a:gd name="connsiteX14" fmla="*/ 101403 w 5174855"/>
              <a:gd name="connsiteY14" fmla="*/ 745049 h 2390497"/>
              <a:gd name="connsiteX15" fmla="*/ 655653 w 5174855"/>
              <a:gd name="connsiteY15" fmla="*/ 978826 h 2390497"/>
              <a:gd name="connsiteX16" fmla="*/ 807959 w 5174855"/>
              <a:gd name="connsiteY16" fmla="*/ 1193107 h 2390497"/>
              <a:gd name="connsiteX17" fmla="*/ 35302 w 5174855"/>
              <a:gd name="connsiteY17" fmla="*/ 1582331 h 2390497"/>
              <a:gd name="connsiteX18" fmla="*/ 134453 w 5174855"/>
              <a:gd name="connsiteY18" fmla="*/ 1626399 h 2390497"/>
              <a:gd name="connsiteX19" fmla="*/ 167504 w 5174855"/>
              <a:gd name="connsiteY19" fmla="*/ 1637416 h 2390497"/>
              <a:gd name="connsiteX20" fmla="*/ 244622 w 5174855"/>
              <a:gd name="connsiteY20" fmla="*/ 1648432 h 2390497"/>
              <a:gd name="connsiteX21" fmla="*/ 442926 w 5174855"/>
              <a:gd name="connsiteY21" fmla="*/ 1637416 h 2390497"/>
              <a:gd name="connsiteX22" fmla="*/ 475976 w 5174855"/>
              <a:gd name="connsiteY22" fmla="*/ 1615382 h 2390497"/>
              <a:gd name="connsiteX23" fmla="*/ 553094 w 5174855"/>
              <a:gd name="connsiteY23" fmla="*/ 1593348 h 2390497"/>
              <a:gd name="connsiteX24" fmla="*/ 619196 w 5174855"/>
              <a:gd name="connsiteY24" fmla="*/ 1560297 h 2390497"/>
              <a:gd name="connsiteX25" fmla="*/ 696314 w 5174855"/>
              <a:gd name="connsiteY25" fmla="*/ 1516230 h 2390497"/>
              <a:gd name="connsiteX26" fmla="*/ 762415 w 5174855"/>
              <a:gd name="connsiteY26" fmla="*/ 1483179 h 2390497"/>
              <a:gd name="connsiteX27" fmla="*/ 949702 w 5174855"/>
              <a:gd name="connsiteY27" fmla="*/ 1472163 h 2390497"/>
              <a:gd name="connsiteX28" fmla="*/ 1015803 w 5174855"/>
              <a:gd name="connsiteY28" fmla="*/ 1483179 h 2390497"/>
              <a:gd name="connsiteX29" fmla="*/ 1081904 w 5174855"/>
              <a:gd name="connsiteY29" fmla="*/ 1615382 h 2390497"/>
              <a:gd name="connsiteX30" fmla="*/ 1092921 w 5174855"/>
              <a:gd name="connsiteY30" fmla="*/ 1648432 h 2390497"/>
              <a:gd name="connsiteX31" fmla="*/ 1114955 w 5174855"/>
              <a:gd name="connsiteY31" fmla="*/ 1714534 h 2390497"/>
              <a:gd name="connsiteX32" fmla="*/ 1125971 w 5174855"/>
              <a:gd name="connsiteY32" fmla="*/ 1747584 h 2390497"/>
              <a:gd name="connsiteX33" fmla="*/ 1148005 w 5174855"/>
              <a:gd name="connsiteY33" fmla="*/ 1890804 h 2390497"/>
              <a:gd name="connsiteX34" fmla="*/ 1170039 w 5174855"/>
              <a:gd name="connsiteY34" fmla="*/ 1978938 h 2390497"/>
              <a:gd name="connsiteX35" fmla="*/ 1247157 w 5174855"/>
              <a:gd name="connsiteY35" fmla="*/ 2089107 h 2390497"/>
              <a:gd name="connsiteX36" fmla="*/ 1302241 w 5174855"/>
              <a:gd name="connsiteY36" fmla="*/ 2166225 h 2390497"/>
              <a:gd name="connsiteX37" fmla="*/ 1346309 w 5174855"/>
              <a:gd name="connsiteY37" fmla="*/ 2188259 h 2390497"/>
              <a:gd name="connsiteX38" fmla="*/ 1500545 w 5174855"/>
              <a:gd name="connsiteY38" fmla="*/ 2287411 h 2390497"/>
              <a:gd name="connsiteX39" fmla="*/ 1544612 w 5174855"/>
              <a:gd name="connsiteY39" fmla="*/ 2309444 h 2390497"/>
              <a:gd name="connsiteX40" fmla="*/ 1643764 w 5174855"/>
              <a:gd name="connsiteY40" fmla="*/ 2320461 h 2390497"/>
              <a:gd name="connsiteX41" fmla="*/ 1698849 w 5174855"/>
              <a:gd name="connsiteY41" fmla="*/ 2331478 h 2390497"/>
              <a:gd name="connsiteX42" fmla="*/ 1775967 w 5174855"/>
              <a:gd name="connsiteY42" fmla="*/ 2353512 h 2390497"/>
              <a:gd name="connsiteX43" fmla="*/ 1908169 w 5174855"/>
              <a:gd name="connsiteY43" fmla="*/ 2364529 h 2390497"/>
              <a:gd name="connsiteX44" fmla="*/ 2183591 w 5174855"/>
              <a:gd name="connsiteY44" fmla="*/ 2375546 h 2390497"/>
              <a:gd name="connsiteX45" fmla="*/ 2216641 w 5174855"/>
              <a:gd name="connsiteY45" fmla="*/ 2353512 h 2390497"/>
              <a:gd name="connsiteX46" fmla="*/ 2359861 w 5174855"/>
              <a:gd name="connsiteY46" fmla="*/ 2320461 h 2390497"/>
              <a:gd name="connsiteX47" fmla="*/ 2436979 w 5174855"/>
              <a:gd name="connsiteY47" fmla="*/ 2298428 h 2390497"/>
              <a:gd name="connsiteX48" fmla="*/ 2503080 w 5174855"/>
              <a:gd name="connsiteY48" fmla="*/ 2276394 h 2390497"/>
              <a:gd name="connsiteX49" fmla="*/ 2723417 w 5174855"/>
              <a:gd name="connsiteY49" fmla="*/ 2265377 h 2390497"/>
              <a:gd name="connsiteX50" fmla="*/ 3230193 w 5174855"/>
              <a:gd name="connsiteY50" fmla="*/ 2298428 h 2390497"/>
              <a:gd name="connsiteX51" fmla="*/ 3472564 w 5174855"/>
              <a:gd name="connsiteY51" fmla="*/ 2320461 h 2390497"/>
              <a:gd name="connsiteX52" fmla="*/ 3549682 w 5174855"/>
              <a:gd name="connsiteY52" fmla="*/ 2331478 h 2390497"/>
              <a:gd name="connsiteX53" fmla="*/ 3637817 w 5174855"/>
              <a:gd name="connsiteY53" fmla="*/ 2342495 h 2390497"/>
              <a:gd name="connsiteX54" fmla="*/ 3670868 w 5174855"/>
              <a:gd name="connsiteY54" fmla="*/ 2320461 h 2390497"/>
              <a:gd name="connsiteX55" fmla="*/ 3692902 w 5174855"/>
              <a:gd name="connsiteY55" fmla="*/ 2232326 h 2390497"/>
              <a:gd name="connsiteX56" fmla="*/ 3714935 w 5174855"/>
              <a:gd name="connsiteY56" fmla="*/ 2177242 h 2390497"/>
              <a:gd name="connsiteX57" fmla="*/ 3703918 w 5174855"/>
              <a:gd name="connsiteY57" fmla="*/ 1835719 h 2390497"/>
              <a:gd name="connsiteX58" fmla="*/ 3670868 w 5174855"/>
              <a:gd name="connsiteY58" fmla="*/ 1736567 h 2390497"/>
              <a:gd name="connsiteX59" fmla="*/ 3659851 w 5174855"/>
              <a:gd name="connsiteY59" fmla="*/ 1703517 h 2390497"/>
              <a:gd name="connsiteX60" fmla="*/ 3615784 w 5174855"/>
              <a:gd name="connsiteY60" fmla="*/ 1637416 h 2390497"/>
              <a:gd name="connsiteX61" fmla="*/ 3560699 w 5174855"/>
              <a:gd name="connsiteY61" fmla="*/ 1549281 h 2390497"/>
              <a:gd name="connsiteX62" fmla="*/ 3527649 w 5174855"/>
              <a:gd name="connsiteY62" fmla="*/ 1538264 h 2390497"/>
              <a:gd name="connsiteX63" fmla="*/ 3505615 w 5174855"/>
              <a:gd name="connsiteY63" fmla="*/ 1505213 h 2390497"/>
              <a:gd name="connsiteX64" fmla="*/ 3373412 w 5174855"/>
              <a:gd name="connsiteY64" fmla="*/ 1472163 h 2390497"/>
              <a:gd name="connsiteX65" fmla="*/ 3252227 w 5174855"/>
              <a:gd name="connsiteY65" fmla="*/ 1439112 h 2390497"/>
              <a:gd name="connsiteX66" fmla="*/ 3208159 w 5174855"/>
              <a:gd name="connsiteY66" fmla="*/ 1428095 h 2390497"/>
              <a:gd name="connsiteX67" fmla="*/ 3109008 w 5174855"/>
              <a:gd name="connsiteY67" fmla="*/ 1395044 h 2390497"/>
              <a:gd name="connsiteX68" fmla="*/ 3075957 w 5174855"/>
              <a:gd name="connsiteY68" fmla="*/ 1373011 h 2390497"/>
              <a:gd name="connsiteX69" fmla="*/ 3020873 w 5174855"/>
              <a:gd name="connsiteY69" fmla="*/ 1361994 h 2390497"/>
              <a:gd name="connsiteX70" fmla="*/ 2987822 w 5174855"/>
              <a:gd name="connsiteY70" fmla="*/ 1350977 h 2390497"/>
              <a:gd name="connsiteX71" fmla="*/ 2712400 w 5174855"/>
              <a:gd name="connsiteY71" fmla="*/ 1339960 h 2390497"/>
              <a:gd name="connsiteX72" fmla="*/ 2514097 w 5174855"/>
              <a:gd name="connsiteY72" fmla="*/ 1306910 h 2390497"/>
              <a:gd name="connsiteX73" fmla="*/ 2095456 w 5174855"/>
              <a:gd name="connsiteY73" fmla="*/ 1185724 h 2390497"/>
              <a:gd name="connsiteX74" fmla="*/ 2018338 w 5174855"/>
              <a:gd name="connsiteY74" fmla="*/ 1174707 h 2390497"/>
              <a:gd name="connsiteX75" fmla="*/ 1952237 w 5174855"/>
              <a:gd name="connsiteY75" fmla="*/ 1064538 h 2390497"/>
              <a:gd name="connsiteX76" fmla="*/ 1930203 w 5174855"/>
              <a:gd name="connsiteY76" fmla="*/ 998437 h 2390497"/>
              <a:gd name="connsiteX77" fmla="*/ 1963253 w 5174855"/>
              <a:gd name="connsiteY77" fmla="*/ 734032 h 2390497"/>
              <a:gd name="connsiteX78" fmla="*/ 3185671 w 5174855"/>
              <a:gd name="connsiteY78" fmla="*/ 681371 h 2390497"/>
              <a:gd name="connsiteX79" fmla="*/ 4224437 w 5174855"/>
              <a:gd name="connsiteY79" fmla="*/ 1306734 h 2390497"/>
              <a:gd name="connsiteX80" fmla="*/ 5072736 w 5174855"/>
              <a:gd name="connsiteY80" fmla="*/ 66734 h 2390497"/>
              <a:gd name="connsiteX81" fmla="*/ 2018338 w 5174855"/>
              <a:gd name="connsiteY81" fmla="*/ 161155 h 2390497"/>
              <a:gd name="connsiteX82" fmla="*/ 1952237 w 5174855"/>
              <a:gd name="connsiteY82" fmla="*/ 106071 h 2390497"/>
              <a:gd name="connsiteX83" fmla="*/ 1842068 w 5174855"/>
              <a:gd name="connsiteY83" fmla="*/ 62004 h 2390497"/>
              <a:gd name="connsiteX84" fmla="*/ 1753933 w 5174855"/>
              <a:gd name="connsiteY84" fmla="*/ 28953 h 2390497"/>
              <a:gd name="connsiteX85" fmla="*/ 1709865 w 5174855"/>
              <a:gd name="connsiteY85" fmla="*/ 17936 h 2390497"/>
              <a:gd name="connsiteX86" fmla="*/ 1511562 w 5174855"/>
              <a:gd name="connsiteY86" fmla="*/ 6919 h 2390497"/>
              <a:gd name="connsiteX87" fmla="*/ 663263 w 5174855"/>
              <a:gd name="connsiteY87" fmla="*/ 17936 h 2390497"/>
              <a:gd name="connsiteX88" fmla="*/ 630212 w 5174855"/>
              <a:gd name="connsiteY88" fmla="*/ 39970 h 2390497"/>
              <a:gd name="connsiteX89" fmla="*/ 586145 w 5174855"/>
              <a:gd name="connsiteY89" fmla="*/ 73020 h 2390497"/>
              <a:gd name="connsiteX90" fmla="*/ 575128 w 5174855"/>
              <a:gd name="connsiteY90"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101097 w 5108448"/>
              <a:gd name="connsiteY18" fmla="*/ 1637416 h 2390497"/>
              <a:gd name="connsiteX19" fmla="*/ 178215 w 5108448"/>
              <a:gd name="connsiteY19" fmla="*/ 1648432 h 2390497"/>
              <a:gd name="connsiteX20" fmla="*/ 376519 w 5108448"/>
              <a:gd name="connsiteY20" fmla="*/ 1637416 h 2390497"/>
              <a:gd name="connsiteX21" fmla="*/ 409569 w 5108448"/>
              <a:gd name="connsiteY21" fmla="*/ 1615382 h 2390497"/>
              <a:gd name="connsiteX22" fmla="*/ 486687 w 5108448"/>
              <a:gd name="connsiteY22" fmla="*/ 1593348 h 2390497"/>
              <a:gd name="connsiteX23" fmla="*/ 552789 w 5108448"/>
              <a:gd name="connsiteY23" fmla="*/ 1560297 h 2390497"/>
              <a:gd name="connsiteX24" fmla="*/ 629907 w 5108448"/>
              <a:gd name="connsiteY24" fmla="*/ 1516230 h 2390497"/>
              <a:gd name="connsiteX25" fmla="*/ 696008 w 5108448"/>
              <a:gd name="connsiteY25" fmla="*/ 1483179 h 2390497"/>
              <a:gd name="connsiteX26" fmla="*/ 883295 w 5108448"/>
              <a:gd name="connsiteY26" fmla="*/ 1472163 h 2390497"/>
              <a:gd name="connsiteX27" fmla="*/ 949396 w 5108448"/>
              <a:gd name="connsiteY27" fmla="*/ 1483179 h 2390497"/>
              <a:gd name="connsiteX28" fmla="*/ 1015497 w 5108448"/>
              <a:gd name="connsiteY28" fmla="*/ 1615382 h 2390497"/>
              <a:gd name="connsiteX29" fmla="*/ 1026514 w 5108448"/>
              <a:gd name="connsiteY29" fmla="*/ 1648432 h 2390497"/>
              <a:gd name="connsiteX30" fmla="*/ 1048548 w 5108448"/>
              <a:gd name="connsiteY30" fmla="*/ 1714534 h 2390497"/>
              <a:gd name="connsiteX31" fmla="*/ 1059564 w 5108448"/>
              <a:gd name="connsiteY31" fmla="*/ 1747584 h 2390497"/>
              <a:gd name="connsiteX32" fmla="*/ 1081598 w 5108448"/>
              <a:gd name="connsiteY32" fmla="*/ 1890804 h 2390497"/>
              <a:gd name="connsiteX33" fmla="*/ 1103632 w 5108448"/>
              <a:gd name="connsiteY33" fmla="*/ 1978938 h 2390497"/>
              <a:gd name="connsiteX34" fmla="*/ 1180750 w 5108448"/>
              <a:gd name="connsiteY34" fmla="*/ 2089107 h 2390497"/>
              <a:gd name="connsiteX35" fmla="*/ 1235834 w 5108448"/>
              <a:gd name="connsiteY35" fmla="*/ 2166225 h 2390497"/>
              <a:gd name="connsiteX36" fmla="*/ 1279902 w 5108448"/>
              <a:gd name="connsiteY36" fmla="*/ 2188259 h 2390497"/>
              <a:gd name="connsiteX37" fmla="*/ 1434138 w 5108448"/>
              <a:gd name="connsiteY37" fmla="*/ 2287411 h 2390497"/>
              <a:gd name="connsiteX38" fmla="*/ 1478205 w 5108448"/>
              <a:gd name="connsiteY38" fmla="*/ 2309444 h 2390497"/>
              <a:gd name="connsiteX39" fmla="*/ 1577357 w 5108448"/>
              <a:gd name="connsiteY39" fmla="*/ 2320461 h 2390497"/>
              <a:gd name="connsiteX40" fmla="*/ 1632442 w 5108448"/>
              <a:gd name="connsiteY40" fmla="*/ 2331478 h 2390497"/>
              <a:gd name="connsiteX41" fmla="*/ 1709560 w 5108448"/>
              <a:gd name="connsiteY41" fmla="*/ 2353512 h 2390497"/>
              <a:gd name="connsiteX42" fmla="*/ 1841762 w 5108448"/>
              <a:gd name="connsiteY42" fmla="*/ 2364529 h 2390497"/>
              <a:gd name="connsiteX43" fmla="*/ 2117184 w 5108448"/>
              <a:gd name="connsiteY43" fmla="*/ 2375546 h 2390497"/>
              <a:gd name="connsiteX44" fmla="*/ 2150234 w 5108448"/>
              <a:gd name="connsiteY44" fmla="*/ 2353512 h 2390497"/>
              <a:gd name="connsiteX45" fmla="*/ 2293454 w 5108448"/>
              <a:gd name="connsiteY45" fmla="*/ 2320461 h 2390497"/>
              <a:gd name="connsiteX46" fmla="*/ 2370572 w 5108448"/>
              <a:gd name="connsiteY46" fmla="*/ 2298428 h 2390497"/>
              <a:gd name="connsiteX47" fmla="*/ 2436673 w 5108448"/>
              <a:gd name="connsiteY47" fmla="*/ 2276394 h 2390497"/>
              <a:gd name="connsiteX48" fmla="*/ 2657010 w 5108448"/>
              <a:gd name="connsiteY48" fmla="*/ 2265377 h 2390497"/>
              <a:gd name="connsiteX49" fmla="*/ 3163786 w 5108448"/>
              <a:gd name="connsiteY49" fmla="*/ 2298428 h 2390497"/>
              <a:gd name="connsiteX50" fmla="*/ 3406157 w 5108448"/>
              <a:gd name="connsiteY50" fmla="*/ 2320461 h 2390497"/>
              <a:gd name="connsiteX51" fmla="*/ 3483275 w 5108448"/>
              <a:gd name="connsiteY51" fmla="*/ 2331478 h 2390497"/>
              <a:gd name="connsiteX52" fmla="*/ 3571410 w 5108448"/>
              <a:gd name="connsiteY52" fmla="*/ 2342495 h 2390497"/>
              <a:gd name="connsiteX53" fmla="*/ 3604461 w 5108448"/>
              <a:gd name="connsiteY53" fmla="*/ 2320461 h 2390497"/>
              <a:gd name="connsiteX54" fmla="*/ 3626495 w 5108448"/>
              <a:gd name="connsiteY54" fmla="*/ 2232326 h 2390497"/>
              <a:gd name="connsiteX55" fmla="*/ 3648528 w 5108448"/>
              <a:gd name="connsiteY55" fmla="*/ 2177242 h 2390497"/>
              <a:gd name="connsiteX56" fmla="*/ 3637511 w 5108448"/>
              <a:gd name="connsiteY56" fmla="*/ 1835719 h 2390497"/>
              <a:gd name="connsiteX57" fmla="*/ 3604461 w 5108448"/>
              <a:gd name="connsiteY57" fmla="*/ 1736567 h 2390497"/>
              <a:gd name="connsiteX58" fmla="*/ 3593444 w 5108448"/>
              <a:gd name="connsiteY58" fmla="*/ 1703517 h 2390497"/>
              <a:gd name="connsiteX59" fmla="*/ 3549377 w 5108448"/>
              <a:gd name="connsiteY59" fmla="*/ 1637416 h 2390497"/>
              <a:gd name="connsiteX60" fmla="*/ 3494292 w 5108448"/>
              <a:gd name="connsiteY60" fmla="*/ 1549281 h 2390497"/>
              <a:gd name="connsiteX61" fmla="*/ 3461242 w 5108448"/>
              <a:gd name="connsiteY61" fmla="*/ 1538264 h 2390497"/>
              <a:gd name="connsiteX62" fmla="*/ 3439208 w 5108448"/>
              <a:gd name="connsiteY62" fmla="*/ 1505213 h 2390497"/>
              <a:gd name="connsiteX63" fmla="*/ 3307005 w 5108448"/>
              <a:gd name="connsiteY63" fmla="*/ 1472163 h 2390497"/>
              <a:gd name="connsiteX64" fmla="*/ 3185820 w 5108448"/>
              <a:gd name="connsiteY64" fmla="*/ 1439112 h 2390497"/>
              <a:gd name="connsiteX65" fmla="*/ 3141752 w 5108448"/>
              <a:gd name="connsiteY65" fmla="*/ 1428095 h 2390497"/>
              <a:gd name="connsiteX66" fmla="*/ 3042601 w 5108448"/>
              <a:gd name="connsiteY66" fmla="*/ 1395044 h 2390497"/>
              <a:gd name="connsiteX67" fmla="*/ 3009550 w 5108448"/>
              <a:gd name="connsiteY67" fmla="*/ 1373011 h 2390497"/>
              <a:gd name="connsiteX68" fmla="*/ 2954466 w 5108448"/>
              <a:gd name="connsiteY68" fmla="*/ 1361994 h 2390497"/>
              <a:gd name="connsiteX69" fmla="*/ 2921415 w 5108448"/>
              <a:gd name="connsiteY69" fmla="*/ 1350977 h 2390497"/>
              <a:gd name="connsiteX70" fmla="*/ 2645993 w 5108448"/>
              <a:gd name="connsiteY70" fmla="*/ 1339960 h 2390497"/>
              <a:gd name="connsiteX71" fmla="*/ 2447690 w 5108448"/>
              <a:gd name="connsiteY71" fmla="*/ 1306910 h 2390497"/>
              <a:gd name="connsiteX72" fmla="*/ 2029049 w 5108448"/>
              <a:gd name="connsiteY72" fmla="*/ 1185724 h 2390497"/>
              <a:gd name="connsiteX73" fmla="*/ 1951931 w 5108448"/>
              <a:gd name="connsiteY73" fmla="*/ 1174707 h 2390497"/>
              <a:gd name="connsiteX74" fmla="*/ 1885830 w 5108448"/>
              <a:gd name="connsiteY74" fmla="*/ 1064538 h 2390497"/>
              <a:gd name="connsiteX75" fmla="*/ 1863796 w 5108448"/>
              <a:gd name="connsiteY75" fmla="*/ 998437 h 2390497"/>
              <a:gd name="connsiteX76" fmla="*/ 1896846 w 5108448"/>
              <a:gd name="connsiteY76" fmla="*/ 734032 h 2390497"/>
              <a:gd name="connsiteX77" fmla="*/ 3119264 w 5108448"/>
              <a:gd name="connsiteY77" fmla="*/ 681371 h 2390497"/>
              <a:gd name="connsiteX78" fmla="*/ 4158030 w 5108448"/>
              <a:gd name="connsiteY78" fmla="*/ 1306734 h 2390497"/>
              <a:gd name="connsiteX79" fmla="*/ 5006329 w 5108448"/>
              <a:gd name="connsiteY79" fmla="*/ 66734 h 2390497"/>
              <a:gd name="connsiteX80" fmla="*/ 1951931 w 5108448"/>
              <a:gd name="connsiteY80" fmla="*/ 161155 h 2390497"/>
              <a:gd name="connsiteX81" fmla="*/ 1885830 w 5108448"/>
              <a:gd name="connsiteY81" fmla="*/ 106071 h 2390497"/>
              <a:gd name="connsiteX82" fmla="*/ 1775661 w 5108448"/>
              <a:gd name="connsiteY82" fmla="*/ 62004 h 2390497"/>
              <a:gd name="connsiteX83" fmla="*/ 1687526 w 5108448"/>
              <a:gd name="connsiteY83" fmla="*/ 28953 h 2390497"/>
              <a:gd name="connsiteX84" fmla="*/ 1643458 w 5108448"/>
              <a:gd name="connsiteY84" fmla="*/ 17936 h 2390497"/>
              <a:gd name="connsiteX85" fmla="*/ 1445155 w 5108448"/>
              <a:gd name="connsiteY85" fmla="*/ 6919 h 2390497"/>
              <a:gd name="connsiteX86" fmla="*/ 596856 w 5108448"/>
              <a:gd name="connsiteY86" fmla="*/ 17936 h 2390497"/>
              <a:gd name="connsiteX87" fmla="*/ 563805 w 5108448"/>
              <a:gd name="connsiteY87" fmla="*/ 39970 h 2390497"/>
              <a:gd name="connsiteX88" fmla="*/ 519738 w 5108448"/>
              <a:gd name="connsiteY88" fmla="*/ 73020 h 2390497"/>
              <a:gd name="connsiteX89" fmla="*/ 508721 w 5108448"/>
              <a:gd name="connsiteY89"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101097 w 5108448"/>
              <a:gd name="connsiteY18" fmla="*/ 1637416 h 2390497"/>
              <a:gd name="connsiteX19" fmla="*/ 376519 w 5108448"/>
              <a:gd name="connsiteY19" fmla="*/ 1637416 h 2390497"/>
              <a:gd name="connsiteX20" fmla="*/ 409569 w 5108448"/>
              <a:gd name="connsiteY20" fmla="*/ 1615382 h 2390497"/>
              <a:gd name="connsiteX21" fmla="*/ 486687 w 5108448"/>
              <a:gd name="connsiteY21" fmla="*/ 1593348 h 2390497"/>
              <a:gd name="connsiteX22" fmla="*/ 552789 w 5108448"/>
              <a:gd name="connsiteY22" fmla="*/ 1560297 h 2390497"/>
              <a:gd name="connsiteX23" fmla="*/ 629907 w 5108448"/>
              <a:gd name="connsiteY23" fmla="*/ 1516230 h 2390497"/>
              <a:gd name="connsiteX24" fmla="*/ 696008 w 5108448"/>
              <a:gd name="connsiteY24" fmla="*/ 1483179 h 2390497"/>
              <a:gd name="connsiteX25" fmla="*/ 883295 w 5108448"/>
              <a:gd name="connsiteY25" fmla="*/ 1472163 h 2390497"/>
              <a:gd name="connsiteX26" fmla="*/ 949396 w 5108448"/>
              <a:gd name="connsiteY26" fmla="*/ 1483179 h 2390497"/>
              <a:gd name="connsiteX27" fmla="*/ 1015497 w 5108448"/>
              <a:gd name="connsiteY27" fmla="*/ 1615382 h 2390497"/>
              <a:gd name="connsiteX28" fmla="*/ 1026514 w 5108448"/>
              <a:gd name="connsiteY28" fmla="*/ 1648432 h 2390497"/>
              <a:gd name="connsiteX29" fmla="*/ 1048548 w 5108448"/>
              <a:gd name="connsiteY29" fmla="*/ 1714534 h 2390497"/>
              <a:gd name="connsiteX30" fmla="*/ 1059564 w 5108448"/>
              <a:gd name="connsiteY30" fmla="*/ 1747584 h 2390497"/>
              <a:gd name="connsiteX31" fmla="*/ 1081598 w 5108448"/>
              <a:gd name="connsiteY31" fmla="*/ 1890804 h 2390497"/>
              <a:gd name="connsiteX32" fmla="*/ 1103632 w 5108448"/>
              <a:gd name="connsiteY32" fmla="*/ 1978938 h 2390497"/>
              <a:gd name="connsiteX33" fmla="*/ 1180750 w 5108448"/>
              <a:gd name="connsiteY33" fmla="*/ 2089107 h 2390497"/>
              <a:gd name="connsiteX34" fmla="*/ 1235834 w 5108448"/>
              <a:gd name="connsiteY34" fmla="*/ 2166225 h 2390497"/>
              <a:gd name="connsiteX35" fmla="*/ 1279902 w 5108448"/>
              <a:gd name="connsiteY35" fmla="*/ 2188259 h 2390497"/>
              <a:gd name="connsiteX36" fmla="*/ 1434138 w 5108448"/>
              <a:gd name="connsiteY36" fmla="*/ 2287411 h 2390497"/>
              <a:gd name="connsiteX37" fmla="*/ 1478205 w 5108448"/>
              <a:gd name="connsiteY37" fmla="*/ 2309444 h 2390497"/>
              <a:gd name="connsiteX38" fmla="*/ 1577357 w 5108448"/>
              <a:gd name="connsiteY38" fmla="*/ 2320461 h 2390497"/>
              <a:gd name="connsiteX39" fmla="*/ 1632442 w 5108448"/>
              <a:gd name="connsiteY39" fmla="*/ 2331478 h 2390497"/>
              <a:gd name="connsiteX40" fmla="*/ 1709560 w 5108448"/>
              <a:gd name="connsiteY40" fmla="*/ 2353512 h 2390497"/>
              <a:gd name="connsiteX41" fmla="*/ 1841762 w 5108448"/>
              <a:gd name="connsiteY41" fmla="*/ 2364529 h 2390497"/>
              <a:gd name="connsiteX42" fmla="*/ 2117184 w 5108448"/>
              <a:gd name="connsiteY42" fmla="*/ 2375546 h 2390497"/>
              <a:gd name="connsiteX43" fmla="*/ 2150234 w 5108448"/>
              <a:gd name="connsiteY43" fmla="*/ 2353512 h 2390497"/>
              <a:gd name="connsiteX44" fmla="*/ 2293454 w 5108448"/>
              <a:gd name="connsiteY44" fmla="*/ 2320461 h 2390497"/>
              <a:gd name="connsiteX45" fmla="*/ 2370572 w 5108448"/>
              <a:gd name="connsiteY45" fmla="*/ 2298428 h 2390497"/>
              <a:gd name="connsiteX46" fmla="*/ 2436673 w 5108448"/>
              <a:gd name="connsiteY46" fmla="*/ 2276394 h 2390497"/>
              <a:gd name="connsiteX47" fmla="*/ 2657010 w 5108448"/>
              <a:gd name="connsiteY47" fmla="*/ 2265377 h 2390497"/>
              <a:gd name="connsiteX48" fmla="*/ 3163786 w 5108448"/>
              <a:gd name="connsiteY48" fmla="*/ 2298428 h 2390497"/>
              <a:gd name="connsiteX49" fmla="*/ 3406157 w 5108448"/>
              <a:gd name="connsiteY49" fmla="*/ 2320461 h 2390497"/>
              <a:gd name="connsiteX50" fmla="*/ 3483275 w 5108448"/>
              <a:gd name="connsiteY50" fmla="*/ 2331478 h 2390497"/>
              <a:gd name="connsiteX51" fmla="*/ 3571410 w 5108448"/>
              <a:gd name="connsiteY51" fmla="*/ 2342495 h 2390497"/>
              <a:gd name="connsiteX52" fmla="*/ 3604461 w 5108448"/>
              <a:gd name="connsiteY52" fmla="*/ 2320461 h 2390497"/>
              <a:gd name="connsiteX53" fmla="*/ 3626495 w 5108448"/>
              <a:gd name="connsiteY53" fmla="*/ 2232326 h 2390497"/>
              <a:gd name="connsiteX54" fmla="*/ 3648528 w 5108448"/>
              <a:gd name="connsiteY54" fmla="*/ 2177242 h 2390497"/>
              <a:gd name="connsiteX55" fmla="*/ 3637511 w 5108448"/>
              <a:gd name="connsiteY55" fmla="*/ 1835719 h 2390497"/>
              <a:gd name="connsiteX56" fmla="*/ 3604461 w 5108448"/>
              <a:gd name="connsiteY56" fmla="*/ 1736567 h 2390497"/>
              <a:gd name="connsiteX57" fmla="*/ 3593444 w 5108448"/>
              <a:gd name="connsiteY57" fmla="*/ 1703517 h 2390497"/>
              <a:gd name="connsiteX58" fmla="*/ 3549377 w 5108448"/>
              <a:gd name="connsiteY58" fmla="*/ 1637416 h 2390497"/>
              <a:gd name="connsiteX59" fmla="*/ 3494292 w 5108448"/>
              <a:gd name="connsiteY59" fmla="*/ 1549281 h 2390497"/>
              <a:gd name="connsiteX60" fmla="*/ 3461242 w 5108448"/>
              <a:gd name="connsiteY60" fmla="*/ 1538264 h 2390497"/>
              <a:gd name="connsiteX61" fmla="*/ 3439208 w 5108448"/>
              <a:gd name="connsiteY61" fmla="*/ 1505213 h 2390497"/>
              <a:gd name="connsiteX62" fmla="*/ 3307005 w 5108448"/>
              <a:gd name="connsiteY62" fmla="*/ 1472163 h 2390497"/>
              <a:gd name="connsiteX63" fmla="*/ 3185820 w 5108448"/>
              <a:gd name="connsiteY63" fmla="*/ 1439112 h 2390497"/>
              <a:gd name="connsiteX64" fmla="*/ 3141752 w 5108448"/>
              <a:gd name="connsiteY64" fmla="*/ 1428095 h 2390497"/>
              <a:gd name="connsiteX65" fmla="*/ 3042601 w 5108448"/>
              <a:gd name="connsiteY65" fmla="*/ 1395044 h 2390497"/>
              <a:gd name="connsiteX66" fmla="*/ 3009550 w 5108448"/>
              <a:gd name="connsiteY66" fmla="*/ 1373011 h 2390497"/>
              <a:gd name="connsiteX67" fmla="*/ 2954466 w 5108448"/>
              <a:gd name="connsiteY67" fmla="*/ 1361994 h 2390497"/>
              <a:gd name="connsiteX68" fmla="*/ 2921415 w 5108448"/>
              <a:gd name="connsiteY68" fmla="*/ 1350977 h 2390497"/>
              <a:gd name="connsiteX69" fmla="*/ 2645993 w 5108448"/>
              <a:gd name="connsiteY69" fmla="*/ 1339960 h 2390497"/>
              <a:gd name="connsiteX70" fmla="*/ 2447690 w 5108448"/>
              <a:gd name="connsiteY70" fmla="*/ 1306910 h 2390497"/>
              <a:gd name="connsiteX71" fmla="*/ 2029049 w 5108448"/>
              <a:gd name="connsiteY71" fmla="*/ 1185724 h 2390497"/>
              <a:gd name="connsiteX72" fmla="*/ 1951931 w 5108448"/>
              <a:gd name="connsiteY72" fmla="*/ 1174707 h 2390497"/>
              <a:gd name="connsiteX73" fmla="*/ 1885830 w 5108448"/>
              <a:gd name="connsiteY73" fmla="*/ 1064538 h 2390497"/>
              <a:gd name="connsiteX74" fmla="*/ 1863796 w 5108448"/>
              <a:gd name="connsiteY74" fmla="*/ 998437 h 2390497"/>
              <a:gd name="connsiteX75" fmla="*/ 1896846 w 5108448"/>
              <a:gd name="connsiteY75" fmla="*/ 734032 h 2390497"/>
              <a:gd name="connsiteX76" fmla="*/ 3119264 w 5108448"/>
              <a:gd name="connsiteY76" fmla="*/ 681371 h 2390497"/>
              <a:gd name="connsiteX77" fmla="*/ 4158030 w 5108448"/>
              <a:gd name="connsiteY77" fmla="*/ 1306734 h 2390497"/>
              <a:gd name="connsiteX78" fmla="*/ 5006329 w 5108448"/>
              <a:gd name="connsiteY78" fmla="*/ 66734 h 2390497"/>
              <a:gd name="connsiteX79" fmla="*/ 1951931 w 5108448"/>
              <a:gd name="connsiteY79" fmla="*/ 161155 h 2390497"/>
              <a:gd name="connsiteX80" fmla="*/ 1885830 w 5108448"/>
              <a:gd name="connsiteY80" fmla="*/ 106071 h 2390497"/>
              <a:gd name="connsiteX81" fmla="*/ 1775661 w 5108448"/>
              <a:gd name="connsiteY81" fmla="*/ 62004 h 2390497"/>
              <a:gd name="connsiteX82" fmla="*/ 1687526 w 5108448"/>
              <a:gd name="connsiteY82" fmla="*/ 28953 h 2390497"/>
              <a:gd name="connsiteX83" fmla="*/ 1643458 w 5108448"/>
              <a:gd name="connsiteY83" fmla="*/ 17936 h 2390497"/>
              <a:gd name="connsiteX84" fmla="*/ 1445155 w 5108448"/>
              <a:gd name="connsiteY84" fmla="*/ 6919 h 2390497"/>
              <a:gd name="connsiteX85" fmla="*/ 596856 w 5108448"/>
              <a:gd name="connsiteY85" fmla="*/ 17936 h 2390497"/>
              <a:gd name="connsiteX86" fmla="*/ 563805 w 5108448"/>
              <a:gd name="connsiteY86" fmla="*/ 39970 h 2390497"/>
              <a:gd name="connsiteX87" fmla="*/ 519738 w 5108448"/>
              <a:gd name="connsiteY87" fmla="*/ 73020 h 2390497"/>
              <a:gd name="connsiteX88" fmla="*/ 508721 w 5108448"/>
              <a:gd name="connsiteY88"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376519 w 5108448"/>
              <a:gd name="connsiteY18" fmla="*/ 1637416 h 2390497"/>
              <a:gd name="connsiteX19" fmla="*/ 409569 w 5108448"/>
              <a:gd name="connsiteY19" fmla="*/ 1615382 h 2390497"/>
              <a:gd name="connsiteX20" fmla="*/ 486687 w 5108448"/>
              <a:gd name="connsiteY20" fmla="*/ 1593348 h 2390497"/>
              <a:gd name="connsiteX21" fmla="*/ 552789 w 5108448"/>
              <a:gd name="connsiteY21" fmla="*/ 1560297 h 2390497"/>
              <a:gd name="connsiteX22" fmla="*/ 629907 w 5108448"/>
              <a:gd name="connsiteY22" fmla="*/ 1516230 h 2390497"/>
              <a:gd name="connsiteX23" fmla="*/ 696008 w 5108448"/>
              <a:gd name="connsiteY23" fmla="*/ 1483179 h 2390497"/>
              <a:gd name="connsiteX24" fmla="*/ 883295 w 5108448"/>
              <a:gd name="connsiteY24" fmla="*/ 1472163 h 2390497"/>
              <a:gd name="connsiteX25" fmla="*/ 949396 w 5108448"/>
              <a:gd name="connsiteY25" fmla="*/ 1483179 h 2390497"/>
              <a:gd name="connsiteX26" fmla="*/ 1015497 w 5108448"/>
              <a:gd name="connsiteY26" fmla="*/ 1615382 h 2390497"/>
              <a:gd name="connsiteX27" fmla="*/ 1026514 w 5108448"/>
              <a:gd name="connsiteY27" fmla="*/ 1648432 h 2390497"/>
              <a:gd name="connsiteX28" fmla="*/ 1048548 w 5108448"/>
              <a:gd name="connsiteY28" fmla="*/ 1714534 h 2390497"/>
              <a:gd name="connsiteX29" fmla="*/ 1059564 w 5108448"/>
              <a:gd name="connsiteY29" fmla="*/ 1747584 h 2390497"/>
              <a:gd name="connsiteX30" fmla="*/ 1081598 w 5108448"/>
              <a:gd name="connsiteY30" fmla="*/ 1890804 h 2390497"/>
              <a:gd name="connsiteX31" fmla="*/ 1103632 w 5108448"/>
              <a:gd name="connsiteY31" fmla="*/ 1978938 h 2390497"/>
              <a:gd name="connsiteX32" fmla="*/ 1180750 w 5108448"/>
              <a:gd name="connsiteY32" fmla="*/ 2089107 h 2390497"/>
              <a:gd name="connsiteX33" fmla="*/ 1235834 w 5108448"/>
              <a:gd name="connsiteY33" fmla="*/ 2166225 h 2390497"/>
              <a:gd name="connsiteX34" fmla="*/ 1279902 w 5108448"/>
              <a:gd name="connsiteY34" fmla="*/ 2188259 h 2390497"/>
              <a:gd name="connsiteX35" fmla="*/ 1434138 w 5108448"/>
              <a:gd name="connsiteY35" fmla="*/ 2287411 h 2390497"/>
              <a:gd name="connsiteX36" fmla="*/ 1478205 w 5108448"/>
              <a:gd name="connsiteY36" fmla="*/ 2309444 h 2390497"/>
              <a:gd name="connsiteX37" fmla="*/ 1577357 w 5108448"/>
              <a:gd name="connsiteY37" fmla="*/ 2320461 h 2390497"/>
              <a:gd name="connsiteX38" fmla="*/ 1632442 w 5108448"/>
              <a:gd name="connsiteY38" fmla="*/ 2331478 h 2390497"/>
              <a:gd name="connsiteX39" fmla="*/ 1709560 w 5108448"/>
              <a:gd name="connsiteY39" fmla="*/ 2353512 h 2390497"/>
              <a:gd name="connsiteX40" fmla="*/ 1841762 w 5108448"/>
              <a:gd name="connsiteY40" fmla="*/ 2364529 h 2390497"/>
              <a:gd name="connsiteX41" fmla="*/ 2117184 w 5108448"/>
              <a:gd name="connsiteY41" fmla="*/ 2375546 h 2390497"/>
              <a:gd name="connsiteX42" fmla="*/ 2150234 w 5108448"/>
              <a:gd name="connsiteY42" fmla="*/ 2353512 h 2390497"/>
              <a:gd name="connsiteX43" fmla="*/ 2293454 w 5108448"/>
              <a:gd name="connsiteY43" fmla="*/ 2320461 h 2390497"/>
              <a:gd name="connsiteX44" fmla="*/ 2370572 w 5108448"/>
              <a:gd name="connsiteY44" fmla="*/ 2298428 h 2390497"/>
              <a:gd name="connsiteX45" fmla="*/ 2436673 w 5108448"/>
              <a:gd name="connsiteY45" fmla="*/ 2276394 h 2390497"/>
              <a:gd name="connsiteX46" fmla="*/ 2657010 w 5108448"/>
              <a:gd name="connsiteY46" fmla="*/ 2265377 h 2390497"/>
              <a:gd name="connsiteX47" fmla="*/ 3163786 w 5108448"/>
              <a:gd name="connsiteY47" fmla="*/ 2298428 h 2390497"/>
              <a:gd name="connsiteX48" fmla="*/ 3406157 w 5108448"/>
              <a:gd name="connsiteY48" fmla="*/ 2320461 h 2390497"/>
              <a:gd name="connsiteX49" fmla="*/ 3483275 w 5108448"/>
              <a:gd name="connsiteY49" fmla="*/ 2331478 h 2390497"/>
              <a:gd name="connsiteX50" fmla="*/ 3571410 w 5108448"/>
              <a:gd name="connsiteY50" fmla="*/ 2342495 h 2390497"/>
              <a:gd name="connsiteX51" fmla="*/ 3604461 w 5108448"/>
              <a:gd name="connsiteY51" fmla="*/ 2320461 h 2390497"/>
              <a:gd name="connsiteX52" fmla="*/ 3626495 w 5108448"/>
              <a:gd name="connsiteY52" fmla="*/ 2232326 h 2390497"/>
              <a:gd name="connsiteX53" fmla="*/ 3648528 w 5108448"/>
              <a:gd name="connsiteY53" fmla="*/ 2177242 h 2390497"/>
              <a:gd name="connsiteX54" fmla="*/ 3637511 w 5108448"/>
              <a:gd name="connsiteY54" fmla="*/ 1835719 h 2390497"/>
              <a:gd name="connsiteX55" fmla="*/ 3604461 w 5108448"/>
              <a:gd name="connsiteY55" fmla="*/ 1736567 h 2390497"/>
              <a:gd name="connsiteX56" fmla="*/ 3593444 w 5108448"/>
              <a:gd name="connsiteY56" fmla="*/ 1703517 h 2390497"/>
              <a:gd name="connsiteX57" fmla="*/ 3549377 w 5108448"/>
              <a:gd name="connsiteY57" fmla="*/ 1637416 h 2390497"/>
              <a:gd name="connsiteX58" fmla="*/ 3494292 w 5108448"/>
              <a:gd name="connsiteY58" fmla="*/ 1549281 h 2390497"/>
              <a:gd name="connsiteX59" fmla="*/ 3461242 w 5108448"/>
              <a:gd name="connsiteY59" fmla="*/ 1538264 h 2390497"/>
              <a:gd name="connsiteX60" fmla="*/ 3439208 w 5108448"/>
              <a:gd name="connsiteY60" fmla="*/ 1505213 h 2390497"/>
              <a:gd name="connsiteX61" fmla="*/ 3307005 w 5108448"/>
              <a:gd name="connsiteY61" fmla="*/ 1472163 h 2390497"/>
              <a:gd name="connsiteX62" fmla="*/ 3185820 w 5108448"/>
              <a:gd name="connsiteY62" fmla="*/ 1439112 h 2390497"/>
              <a:gd name="connsiteX63" fmla="*/ 3141752 w 5108448"/>
              <a:gd name="connsiteY63" fmla="*/ 1428095 h 2390497"/>
              <a:gd name="connsiteX64" fmla="*/ 3042601 w 5108448"/>
              <a:gd name="connsiteY64" fmla="*/ 1395044 h 2390497"/>
              <a:gd name="connsiteX65" fmla="*/ 3009550 w 5108448"/>
              <a:gd name="connsiteY65" fmla="*/ 1373011 h 2390497"/>
              <a:gd name="connsiteX66" fmla="*/ 2954466 w 5108448"/>
              <a:gd name="connsiteY66" fmla="*/ 1361994 h 2390497"/>
              <a:gd name="connsiteX67" fmla="*/ 2921415 w 5108448"/>
              <a:gd name="connsiteY67" fmla="*/ 1350977 h 2390497"/>
              <a:gd name="connsiteX68" fmla="*/ 2645993 w 5108448"/>
              <a:gd name="connsiteY68" fmla="*/ 1339960 h 2390497"/>
              <a:gd name="connsiteX69" fmla="*/ 2447690 w 5108448"/>
              <a:gd name="connsiteY69" fmla="*/ 1306910 h 2390497"/>
              <a:gd name="connsiteX70" fmla="*/ 2029049 w 5108448"/>
              <a:gd name="connsiteY70" fmla="*/ 1185724 h 2390497"/>
              <a:gd name="connsiteX71" fmla="*/ 1951931 w 5108448"/>
              <a:gd name="connsiteY71" fmla="*/ 1174707 h 2390497"/>
              <a:gd name="connsiteX72" fmla="*/ 1885830 w 5108448"/>
              <a:gd name="connsiteY72" fmla="*/ 1064538 h 2390497"/>
              <a:gd name="connsiteX73" fmla="*/ 1863796 w 5108448"/>
              <a:gd name="connsiteY73" fmla="*/ 998437 h 2390497"/>
              <a:gd name="connsiteX74" fmla="*/ 1896846 w 5108448"/>
              <a:gd name="connsiteY74" fmla="*/ 734032 h 2390497"/>
              <a:gd name="connsiteX75" fmla="*/ 3119264 w 5108448"/>
              <a:gd name="connsiteY75" fmla="*/ 681371 h 2390497"/>
              <a:gd name="connsiteX76" fmla="*/ 4158030 w 5108448"/>
              <a:gd name="connsiteY76" fmla="*/ 1306734 h 2390497"/>
              <a:gd name="connsiteX77" fmla="*/ 5006329 w 5108448"/>
              <a:gd name="connsiteY77" fmla="*/ 66734 h 2390497"/>
              <a:gd name="connsiteX78" fmla="*/ 1951931 w 5108448"/>
              <a:gd name="connsiteY78" fmla="*/ 161155 h 2390497"/>
              <a:gd name="connsiteX79" fmla="*/ 1885830 w 5108448"/>
              <a:gd name="connsiteY79" fmla="*/ 106071 h 2390497"/>
              <a:gd name="connsiteX80" fmla="*/ 1775661 w 5108448"/>
              <a:gd name="connsiteY80" fmla="*/ 62004 h 2390497"/>
              <a:gd name="connsiteX81" fmla="*/ 1687526 w 5108448"/>
              <a:gd name="connsiteY81" fmla="*/ 28953 h 2390497"/>
              <a:gd name="connsiteX82" fmla="*/ 1643458 w 5108448"/>
              <a:gd name="connsiteY82" fmla="*/ 17936 h 2390497"/>
              <a:gd name="connsiteX83" fmla="*/ 1445155 w 5108448"/>
              <a:gd name="connsiteY83" fmla="*/ 6919 h 2390497"/>
              <a:gd name="connsiteX84" fmla="*/ 596856 w 5108448"/>
              <a:gd name="connsiteY84" fmla="*/ 17936 h 2390497"/>
              <a:gd name="connsiteX85" fmla="*/ 563805 w 5108448"/>
              <a:gd name="connsiteY85" fmla="*/ 39970 h 2390497"/>
              <a:gd name="connsiteX86" fmla="*/ 519738 w 5108448"/>
              <a:gd name="connsiteY86" fmla="*/ 73020 h 2390497"/>
              <a:gd name="connsiteX87" fmla="*/ 508721 w 5108448"/>
              <a:gd name="connsiteY87"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376519 w 5108448"/>
              <a:gd name="connsiteY17" fmla="*/ 1637416 h 2390497"/>
              <a:gd name="connsiteX18" fmla="*/ 409569 w 5108448"/>
              <a:gd name="connsiteY18" fmla="*/ 1615382 h 2390497"/>
              <a:gd name="connsiteX19" fmla="*/ 486687 w 5108448"/>
              <a:gd name="connsiteY19" fmla="*/ 1593348 h 2390497"/>
              <a:gd name="connsiteX20" fmla="*/ 552789 w 5108448"/>
              <a:gd name="connsiteY20" fmla="*/ 1560297 h 2390497"/>
              <a:gd name="connsiteX21" fmla="*/ 629907 w 5108448"/>
              <a:gd name="connsiteY21" fmla="*/ 1516230 h 2390497"/>
              <a:gd name="connsiteX22" fmla="*/ 696008 w 5108448"/>
              <a:gd name="connsiteY22" fmla="*/ 1483179 h 2390497"/>
              <a:gd name="connsiteX23" fmla="*/ 883295 w 5108448"/>
              <a:gd name="connsiteY23" fmla="*/ 1472163 h 2390497"/>
              <a:gd name="connsiteX24" fmla="*/ 949396 w 5108448"/>
              <a:gd name="connsiteY24" fmla="*/ 1483179 h 2390497"/>
              <a:gd name="connsiteX25" fmla="*/ 1015497 w 5108448"/>
              <a:gd name="connsiteY25" fmla="*/ 1615382 h 2390497"/>
              <a:gd name="connsiteX26" fmla="*/ 1026514 w 5108448"/>
              <a:gd name="connsiteY26" fmla="*/ 1648432 h 2390497"/>
              <a:gd name="connsiteX27" fmla="*/ 1048548 w 5108448"/>
              <a:gd name="connsiteY27" fmla="*/ 1714534 h 2390497"/>
              <a:gd name="connsiteX28" fmla="*/ 1059564 w 5108448"/>
              <a:gd name="connsiteY28" fmla="*/ 1747584 h 2390497"/>
              <a:gd name="connsiteX29" fmla="*/ 1081598 w 5108448"/>
              <a:gd name="connsiteY29" fmla="*/ 1890804 h 2390497"/>
              <a:gd name="connsiteX30" fmla="*/ 1103632 w 5108448"/>
              <a:gd name="connsiteY30" fmla="*/ 1978938 h 2390497"/>
              <a:gd name="connsiteX31" fmla="*/ 1180750 w 5108448"/>
              <a:gd name="connsiteY31" fmla="*/ 2089107 h 2390497"/>
              <a:gd name="connsiteX32" fmla="*/ 1235834 w 5108448"/>
              <a:gd name="connsiteY32" fmla="*/ 2166225 h 2390497"/>
              <a:gd name="connsiteX33" fmla="*/ 1279902 w 5108448"/>
              <a:gd name="connsiteY33" fmla="*/ 2188259 h 2390497"/>
              <a:gd name="connsiteX34" fmla="*/ 1434138 w 5108448"/>
              <a:gd name="connsiteY34" fmla="*/ 2287411 h 2390497"/>
              <a:gd name="connsiteX35" fmla="*/ 1478205 w 5108448"/>
              <a:gd name="connsiteY35" fmla="*/ 2309444 h 2390497"/>
              <a:gd name="connsiteX36" fmla="*/ 1577357 w 5108448"/>
              <a:gd name="connsiteY36" fmla="*/ 2320461 h 2390497"/>
              <a:gd name="connsiteX37" fmla="*/ 1632442 w 5108448"/>
              <a:gd name="connsiteY37" fmla="*/ 2331478 h 2390497"/>
              <a:gd name="connsiteX38" fmla="*/ 1709560 w 5108448"/>
              <a:gd name="connsiteY38" fmla="*/ 2353512 h 2390497"/>
              <a:gd name="connsiteX39" fmla="*/ 1841762 w 5108448"/>
              <a:gd name="connsiteY39" fmla="*/ 2364529 h 2390497"/>
              <a:gd name="connsiteX40" fmla="*/ 2117184 w 5108448"/>
              <a:gd name="connsiteY40" fmla="*/ 2375546 h 2390497"/>
              <a:gd name="connsiteX41" fmla="*/ 2150234 w 5108448"/>
              <a:gd name="connsiteY41" fmla="*/ 2353512 h 2390497"/>
              <a:gd name="connsiteX42" fmla="*/ 2293454 w 5108448"/>
              <a:gd name="connsiteY42" fmla="*/ 2320461 h 2390497"/>
              <a:gd name="connsiteX43" fmla="*/ 2370572 w 5108448"/>
              <a:gd name="connsiteY43" fmla="*/ 2298428 h 2390497"/>
              <a:gd name="connsiteX44" fmla="*/ 2436673 w 5108448"/>
              <a:gd name="connsiteY44" fmla="*/ 2276394 h 2390497"/>
              <a:gd name="connsiteX45" fmla="*/ 2657010 w 5108448"/>
              <a:gd name="connsiteY45" fmla="*/ 2265377 h 2390497"/>
              <a:gd name="connsiteX46" fmla="*/ 3163786 w 5108448"/>
              <a:gd name="connsiteY46" fmla="*/ 2298428 h 2390497"/>
              <a:gd name="connsiteX47" fmla="*/ 3406157 w 5108448"/>
              <a:gd name="connsiteY47" fmla="*/ 2320461 h 2390497"/>
              <a:gd name="connsiteX48" fmla="*/ 3483275 w 5108448"/>
              <a:gd name="connsiteY48" fmla="*/ 2331478 h 2390497"/>
              <a:gd name="connsiteX49" fmla="*/ 3571410 w 5108448"/>
              <a:gd name="connsiteY49" fmla="*/ 2342495 h 2390497"/>
              <a:gd name="connsiteX50" fmla="*/ 3604461 w 5108448"/>
              <a:gd name="connsiteY50" fmla="*/ 2320461 h 2390497"/>
              <a:gd name="connsiteX51" fmla="*/ 3626495 w 5108448"/>
              <a:gd name="connsiteY51" fmla="*/ 2232326 h 2390497"/>
              <a:gd name="connsiteX52" fmla="*/ 3648528 w 5108448"/>
              <a:gd name="connsiteY52" fmla="*/ 2177242 h 2390497"/>
              <a:gd name="connsiteX53" fmla="*/ 3637511 w 5108448"/>
              <a:gd name="connsiteY53" fmla="*/ 1835719 h 2390497"/>
              <a:gd name="connsiteX54" fmla="*/ 3604461 w 5108448"/>
              <a:gd name="connsiteY54" fmla="*/ 1736567 h 2390497"/>
              <a:gd name="connsiteX55" fmla="*/ 3593444 w 5108448"/>
              <a:gd name="connsiteY55" fmla="*/ 1703517 h 2390497"/>
              <a:gd name="connsiteX56" fmla="*/ 3549377 w 5108448"/>
              <a:gd name="connsiteY56" fmla="*/ 1637416 h 2390497"/>
              <a:gd name="connsiteX57" fmla="*/ 3494292 w 5108448"/>
              <a:gd name="connsiteY57" fmla="*/ 1549281 h 2390497"/>
              <a:gd name="connsiteX58" fmla="*/ 3461242 w 5108448"/>
              <a:gd name="connsiteY58" fmla="*/ 1538264 h 2390497"/>
              <a:gd name="connsiteX59" fmla="*/ 3439208 w 5108448"/>
              <a:gd name="connsiteY59" fmla="*/ 1505213 h 2390497"/>
              <a:gd name="connsiteX60" fmla="*/ 3307005 w 5108448"/>
              <a:gd name="connsiteY60" fmla="*/ 1472163 h 2390497"/>
              <a:gd name="connsiteX61" fmla="*/ 3185820 w 5108448"/>
              <a:gd name="connsiteY61" fmla="*/ 1439112 h 2390497"/>
              <a:gd name="connsiteX62" fmla="*/ 3141752 w 5108448"/>
              <a:gd name="connsiteY62" fmla="*/ 1428095 h 2390497"/>
              <a:gd name="connsiteX63" fmla="*/ 3042601 w 5108448"/>
              <a:gd name="connsiteY63" fmla="*/ 1395044 h 2390497"/>
              <a:gd name="connsiteX64" fmla="*/ 3009550 w 5108448"/>
              <a:gd name="connsiteY64" fmla="*/ 1373011 h 2390497"/>
              <a:gd name="connsiteX65" fmla="*/ 2954466 w 5108448"/>
              <a:gd name="connsiteY65" fmla="*/ 1361994 h 2390497"/>
              <a:gd name="connsiteX66" fmla="*/ 2921415 w 5108448"/>
              <a:gd name="connsiteY66" fmla="*/ 1350977 h 2390497"/>
              <a:gd name="connsiteX67" fmla="*/ 2645993 w 5108448"/>
              <a:gd name="connsiteY67" fmla="*/ 1339960 h 2390497"/>
              <a:gd name="connsiteX68" fmla="*/ 2447690 w 5108448"/>
              <a:gd name="connsiteY68" fmla="*/ 1306910 h 2390497"/>
              <a:gd name="connsiteX69" fmla="*/ 2029049 w 5108448"/>
              <a:gd name="connsiteY69" fmla="*/ 1185724 h 2390497"/>
              <a:gd name="connsiteX70" fmla="*/ 1951931 w 5108448"/>
              <a:gd name="connsiteY70" fmla="*/ 1174707 h 2390497"/>
              <a:gd name="connsiteX71" fmla="*/ 1885830 w 5108448"/>
              <a:gd name="connsiteY71" fmla="*/ 1064538 h 2390497"/>
              <a:gd name="connsiteX72" fmla="*/ 1863796 w 5108448"/>
              <a:gd name="connsiteY72" fmla="*/ 998437 h 2390497"/>
              <a:gd name="connsiteX73" fmla="*/ 1896846 w 5108448"/>
              <a:gd name="connsiteY73" fmla="*/ 734032 h 2390497"/>
              <a:gd name="connsiteX74" fmla="*/ 3119264 w 5108448"/>
              <a:gd name="connsiteY74" fmla="*/ 681371 h 2390497"/>
              <a:gd name="connsiteX75" fmla="*/ 4158030 w 5108448"/>
              <a:gd name="connsiteY75" fmla="*/ 1306734 h 2390497"/>
              <a:gd name="connsiteX76" fmla="*/ 5006329 w 5108448"/>
              <a:gd name="connsiteY76" fmla="*/ 66734 h 2390497"/>
              <a:gd name="connsiteX77" fmla="*/ 1951931 w 5108448"/>
              <a:gd name="connsiteY77" fmla="*/ 161155 h 2390497"/>
              <a:gd name="connsiteX78" fmla="*/ 1885830 w 5108448"/>
              <a:gd name="connsiteY78" fmla="*/ 106071 h 2390497"/>
              <a:gd name="connsiteX79" fmla="*/ 1775661 w 5108448"/>
              <a:gd name="connsiteY79" fmla="*/ 62004 h 2390497"/>
              <a:gd name="connsiteX80" fmla="*/ 1687526 w 5108448"/>
              <a:gd name="connsiteY80" fmla="*/ 28953 h 2390497"/>
              <a:gd name="connsiteX81" fmla="*/ 1643458 w 5108448"/>
              <a:gd name="connsiteY81" fmla="*/ 17936 h 2390497"/>
              <a:gd name="connsiteX82" fmla="*/ 1445155 w 5108448"/>
              <a:gd name="connsiteY82" fmla="*/ 6919 h 2390497"/>
              <a:gd name="connsiteX83" fmla="*/ 596856 w 5108448"/>
              <a:gd name="connsiteY83" fmla="*/ 17936 h 2390497"/>
              <a:gd name="connsiteX84" fmla="*/ 563805 w 5108448"/>
              <a:gd name="connsiteY84" fmla="*/ 39970 h 2390497"/>
              <a:gd name="connsiteX85" fmla="*/ 519738 w 5108448"/>
              <a:gd name="connsiteY85" fmla="*/ 73020 h 2390497"/>
              <a:gd name="connsiteX86" fmla="*/ 508721 w 5108448"/>
              <a:gd name="connsiteY86"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376519 w 5108448"/>
              <a:gd name="connsiteY17" fmla="*/ 1637416 h 2390497"/>
              <a:gd name="connsiteX18" fmla="*/ 486687 w 5108448"/>
              <a:gd name="connsiteY18" fmla="*/ 1593348 h 2390497"/>
              <a:gd name="connsiteX19" fmla="*/ 552789 w 5108448"/>
              <a:gd name="connsiteY19" fmla="*/ 1560297 h 2390497"/>
              <a:gd name="connsiteX20" fmla="*/ 629907 w 5108448"/>
              <a:gd name="connsiteY20" fmla="*/ 1516230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500314 w 5108448"/>
              <a:gd name="connsiteY19" fmla="*/ 1577384 h 2390497"/>
              <a:gd name="connsiteX20" fmla="*/ 629907 w 5108448"/>
              <a:gd name="connsiteY20" fmla="*/ 1516230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585155 w 5108448"/>
              <a:gd name="connsiteY20" fmla="*/ 1557773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629907 w 5108448"/>
              <a:gd name="connsiteY18" fmla="*/ 1516230 h 2390497"/>
              <a:gd name="connsiteX19" fmla="*/ 696008 w 5108448"/>
              <a:gd name="connsiteY19" fmla="*/ 1483179 h 2390497"/>
              <a:gd name="connsiteX20" fmla="*/ 883295 w 5108448"/>
              <a:gd name="connsiteY20" fmla="*/ 1472163 h 2390497"/>
              <a:gd name="connsiteX21" fmla="*/ 949396 w 5108448"/>
              <a:gd name="connsiteY21" fmla="*/ 1483179 h 2390497"/>
              <a:gd name="connsiteX22" fmla="*/ 1015497 w 5108448"/>
              <a:gd name="connsiteY22" fmla="*/ 1615382 h 2390497"/>
              <a:gd name="connsiteX23" fmla="*/ 1026514 w 5108448"/>
              <a:gd name="connsiteY23" fmla="*/ 1648432 h 2390497"/>
              <a:gd name="connsiteX24" fmla="*/ 1048548 w 5108448"/>
              <a:gd name="connsiteY24" fmla="*/ 1714534 h 2390497"/>
              <a:gd name="connsiteX25" fmla="*/ 1059564 w 5108448"/>
              <a:gd name="connsiteY25" fmla="*/ 1747584 h 2390497"/>
              <a:gd name="connsiteX26" fmla="*/ 1081598 w 5108448"/>
              <a:gd name="connsiteY26" fmla="*/ 1890804 h 2390497"/>
              <a:gd name="connsiteX27" fmla="*/ 1103632 w 5108448"/>
              <a:gd name="connsiteY27" fmla="*/ 1978938 h 2390497"/>
              <a:gd name="connsiteX28" fmla="*/ 1180750 w 5108448"/>
              <a:gd name="connsiteY28" fmla="*/ 2089107 h 2390497"/>
              <a:gd name="connsiteX29" fmla="*/ 1235834 w 5108448"/>
              <a:gd name="connsiteY29" fmla="*/ 2166225 h 2390497"/>
              <a:gd name="connsiteX30" fmla="*/ 1279902 w 5108448"/>
              <a:gd name="connsiteY30" fmla="*/ 2188259 h 2390497"/>
              <a:gd name="connsiteX31" fmla="*/ 1434138 w 5108448"/>
              <a:gd name="connsiteY31" fmla="*/ 2287411 h 2390497"/>
              <a:gd name="connsiteX32" fmla="*/ 1478205 w 5108448"/>
              <a:gd name="connsiteY32" fmla="*/ 2309444 h 2390497"/>
              <a:gd name="connsiteX33" fmla="*/ 1577357 w 5108448"/>
              <a:gd name="connsiteY33" fmla="*/ 2320461 h 2390497"/>
              <a:gd name="connsiteX34" fmla="*/ 1632442 w 5108448"/>
              <a:gd name="connsiteY34" fmla="*/ 2331478 h 2390497"/>
              <a:gd name="connsiteX35" fmla="*/ 1709560 w 5108448"/>
              <a:gd name="connsiteY35" fmla="*/ 2353512 h 2390497"/>
              <a:gd name="connsiteX36" fmla="*/ 1841762 w 5108448"/>
              <a:gd name="connsiteY36" fmla="*/ 2364529 h 2390497"/>
              <a:gd name="connsiteX37" fmla="*/ 2117184 w 5108448"/>
              <a:gd name="connsiteY37" fmla="*/ 2375546 h 2390497"/>
              <a:gd name="connsiteX38" fmla="*/ 2150234 w 5108448"/>
              <a:gd name="connsiteY38" fmla="*/ 2353512 h 2390497"/>
              <a:gd name="connsiteX39" fmla="*/ 2293454 w 5108448"/>
              <a:gd name="connsiteY39" fmla="*/ 2320461 h 2390497"/>
              <a:gd name="connsiteX40" fmla="*/ 2370572 w 5108448"/>
              <a:gd name="connsiteY40" fmla="*/ 2298428 h 2390497"/>
              <a:gd name="connsiteX41" fmla="*/ 2436673 w 5108448"/>
              <a:gd name="connsiteY41" fmla="*/ 2276394 h 2390497"/>
              <a:gd name="connsiteX42" fmla="*/ 2657010 w 5108448"/>
              <a:gd name="connsiteY42" fmla="*/ 2265377 h 2390497"/>
              <a:gd name="connsiteX43" fmla="*/ 3163786 w 5108448"/>
              <a:gd name="connsiteY43" fmla="*/ 2298428 h 2390497"/>
              <a:gd name="connsiteX44" fmla="*/ 3406157 w 5108448"/>
              <a:gd name="connsiteY44" fmla="*/ 2320461 h 2390497"/>
              <a:gd name="connsiteX45" fmla="*/ 3483275 w 5108448"/>
              <a:gd name="connsiteY45" fmla="*/ 2331478 h 2390497"/>
              <a:gd name="connsiteX46" fmla="*/ 3571410 w 5108448"/>
              <a:gd name="connsiteY46" fmla="*/ 2342495 h 2390497"/>
              <a:gd name="connsiteX47" fmla="*/ 3604461 w 5108448"/>
              <a:gd name="connsiteY47" fmla="*/ 2320461 h 2390497"/>
              <a:gd name="connsiteX48" fmla="*/ 3626495 w 5108448"/>
              <a:gd name="connsiteY48" fmla="*/ 2232326 h 2390497"/>
              <a:gd name="connsiteX49" fmla="*/ 3648528 w 5108448"/>
              <a:gd name="connsiteY49" fmla="*/ 2177242 h 2390497"/>
              <a:gd name="connsiteX50" fmla="*/ 3637511 w 5108448"/>
              <a:gd name="connsiteY50" fmla="*/ 1835719 h 2390497"/>
              <a:gd name="connsiteX51" fmla="*/ 3604461 w 5108448"/>
              <a:gd name="connsiteY51" fmla="*/ 1736567 h 2390497"/>
              <a:gd name="connsiteX52" fmla="*/ 3593444 w 5108448"/>
              <a:gd name="connsiteY52" fmla="*/ 1703517 h 2390497"/>
              <a:gd name="connsiteX53" fmla="*/ 3549377 w 5108448"/>
              <a:gd name="connsiteY53" fmla="*/ 1637416 h 2390497"/>
              <a:gd name="connsiteX54" fmla="*/ 3494292 w 5108448"/>
              <a:gd name="connsiteY54" fmla="*/ 1549281 h 2390497"/>
              <a:gd name="connsiteX55" fmla="*/ 3461242 w 5108448"/>
              <a:gd name="connsiteY55" fmla="*/ 1538264 h 2390497"/>
              <a:gd name="connsiteX56" fmla="*/ 3439208 w 5108448"/>
              <a:gd name="connsiteY56" fmla="*/ 1505213 h 2390497"/>
              <a:gd name="connsiteX57" fmla="*/ 3307005 w 5108448"/>
              <a:gd name="connsiteY57" fmla="*/ 1472163 h 2390497"/>
              <a:gd name="connsiteX58" fmla="*/ 3185820 w 5108448"/>
              <a:gd name="connsiteY58" fmla="*/ 1439112 h 2390497"/>
              <a:gd name="connsiteX59" fmla="*/ 3141752 w 5108448"/>
              <a:gd name="connsiteY59" fmla="*/ 1428095 h 2390497"/>
              <a:gd name="connsiteX60" fmla="*/ 3042601 w 5108448"/>
              <a:gd name="connsiteY60" fmla="*/ 1395044 h 2390497"/>
              <a:gd name="connsiteX61" fmla="*/ 3009550 w 5108448"/>
              <a:gd name="connsiteY61" fmla="*/ 1373011 h 2390497"/>
              <a:gd name="connsiteX62" fmla="*/ 2954466 w 5108448"/>
              <a:gd name="connsiteY62" fmla="*/ 1361994 h 2390497"/>
              <a:gd name="connsiteX63" fmla="*/ 2921415 w 5108448"/>
              <a:gd name="connsiteY63" fmla="*/ 1350977 h 2390497"/>
              <a:gd name="connsiteX64" fmla="*/ 2645993 w 5108448"/>
              <a:gd name="connsiteY64" fmla="*/ 1339960 h 2390497"/>
              <a:gd name="connsiteX65" fmla="*/ 2447690 w 5108448"/>
              <a:gd name="connsiteY65" fmla="*/ 1306910 h 2390497"/>
              <a:gd name="connsiteX66" fmla="*/ 2029049 w 5108448"/>
              <a:gd name="connsiteY66" fmla="*/ 1185724 h 2390497"/>
              <a:gd name="connsiteX67" fmla="*/ 1951931 w 5108448"/>
              <a:gd name="connsiteY67" fmla="*/ 1174707 h 2390497"/>
              <a:gd name="connsiteX68" fmla="*/ 1885830 w 5108448"/>
              <a:gd name="connsiteY68" fmla="*/ 1064538 h 2390497"/>
              <a:gd name="connsiteX69" fmla="*/ 1863796 w 5108448"/>
              <a:gd name="connsiteY69" fmla="*/ 998437 h 2390497"/>
              <a:gd name="connsiteX70" fmla="*/ 1896846 w 5108448"/>
              <a:gd name="connsiteY70" fmla="*/ 734032 h 2390497"/>
              <a:gd name="connsiteX71" fmla="*/ 3119264 w 5108448"/>
              <a:gd name="connsiteY71" fmla="*/ 681371 h 2390497"/>
              <a:gd name="connsiteX72" fmla="*/ 4158030 w 5108448"/>
              <a:gd name="connsiteY72" fmla="*/ 1306734 h 2390497"/>
              <a:gd name="connsiteX73" fmla="*/ 5006329 w 5108448"/>
              <a:gd name="connsiteY73" fmla="*/ 66734 h 2390497"/>
              <a:gd name="connsiteX74" fmla="*/ 1951931 w 5108448"/>
              <a:gd name="connsiteY74" fmla="*/ 161155 h 2390497"/>
              <a:gd name="connsiteX75" fmla="*/ 1885830 w 5108448"/>
              <a:gd name="connsiteY75" fmla="*/ 106071 h 2390497"/>
              <a:gd name="connsiteX76" fmla="*/ 1775661 w 5108448"/>
              <a:gd name="connsiteY76" fmla="*/ 62004 h 2390497"/>
              <a:gd name="connsiteX77" fmla="*/ 1687526 w 5108448"/>
              <a:gd name="connsiteY77" fmla="*/ 28953 h 2390497"/>
              <a:gd name="connsiteX78" fmla="*/ 1643458 w 5108448"/>
              <a:gd name="connsiteY78" fmla="*/ 17936 h 2390497"/>
              <a:gd name="connsiteX79" fmla="*/ 1445155 w 5108448"/>
              <a:gd name="connsiteY79" fmla="*/ 6919 h 2390497"/>
              <a:gd name="connsiteX80" fmla="*/ 596856 w 5108448"/>
              <a:gd name="connsiteY80" fmla="*/ 17936 h 2390497"/>
              <a:gd name="connsiteX81" fmla="*/ 563805 w 5108448"/>
              <a:gd name="connsiteY81" fmla="*/ 39970 h 2390497"/>
              <a:gd name="connsiteX82" fmla="*/ 519738 w 5108448"/>
              <a:gd name="connsiteY82" fmla="*/ 73020 h 2390497"/>
              <a:gd name="connsiteX83" fmla="*/ 508721 w 5108448"/>
              <a:gd name="connsiteY83"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29907 w 5108448"/>
              <a:gd name="connsiteY17" fmla="*/ 1516230 h 2390497"/>
              <a:gd name="connsiteX18" fmla="*/ 696008 w 5108448"/>
              <a:gd name="connsiteY18" fmla="*/ 1483179 h 2390497"/>
              <a:gd name="connsiteX19" fmla="*/ 883295 w 5108448"/>
              <a:gd name="connsiteY19" fmla="*/ 1472163 h 2390497"/>
              <a:gd name="connsiteX20" fmla="*/ 949396 w 5108448"/>
              <a:gd name="connsiteY20" fmla="*/ 1483179 h 2390497"/>
              <a:gd name="connsiteX21" fmla="*/ 1015497 w 5108448"/>
              <a:gd name="connsiteY21" fmla="*/ 1615382 h 2390497"/>
              <a:gd name="connsiteX22" fmla="*/ 1026514 w 5108448"/>
              <a:gd name="connsiteY22" fmla="*/ 1648432 h 2390497"/>
              <a:gd name="connsiteX23" fmla="*/ 1048548 w 5108448"/>
              <a:gd name="connsiteY23" fmla="*/ 1714534 h 2390497"/>
              <a:gd name="connsiteX24" fmla="*/ 1059564 w 5108448"/>
              <a:gd name="connsiteY24" fmla="*/ 1747584 h 2390497"/>
              <a:gd name="connsiteX25" fmla="*/ 1081598 w 5108448"/>
              <a:gd name="connsiteY25" fmla="*/ 1890804 h 2390497"/>
              <a:gd name="connsiteX26" fmla="*/ 1103632 w 5108448"/>
              <a:gd name="connsiteY26" fmla="*/ 1978938 h 2390497"/>
              <a:gd name="connsiteX27" fmla="*/ 1180750 w 5108448"/>
              <a:gd name="connsiteY27" fmla="*/ 2089107 h 2390497"/>
              <a:gd name="connsiteX28" fmla="*/ 1235834 w 5108448"/>
              <a:gd name="connsiteY28" fmla="*/ 2166225 h 2390497"/>
              <a:gd name="connsiteX29" fmla="*/ 1279902 w 5108448"/>
              <a:gd name="connsiteY29" fmla="*/ 2188259 h 2390497"/>
              <a:gd name="connsiteX30" fmla="*/ 1434138 w 5108448"/>
              <a:gd name="connsiteY30" fmla="*/ 2287411 h 2390497"/>
              <a:gd name="connsiteX31" fmla="*/ 1478205 w 5108448"/>
              <a:gd name="connsiteY31" fmla="*/ 2309444 h 2390497"/>
              <a:gd name="connsiteX32" fmla="*/ 1577357 w 5108448"/>
              <a:gd name="connsiteY32" fmla="*/ 2320461 h 2390497"/>
              <a:gd name="connsiteX33" fmla="*/ 1632442 w 5108448"/>
              <a:gd name="connsiteY33" fmla="*/ 2331478 h 2390497"/>
              <a:gd name="connsiteX34" fmla="*/ 1709560 w 5108448"/>
              <a:gd name="connsiteY34" fmla="*/ 2353512 h 2390497"/>
              <a:gd name="connsiteX35" fmla="*/ 1841762 w 5108448"/>
              <a:gd name="connsiteY35" fmla="*/ 2364529 h 2390497"/>
              <a:gd name="connsiteX36" fmla="*/ 2117184 w 5108448"/>
              <a:gd name="connsiteY36" fmla="*/ 2375546 h 2390497"/>
              <a:gd name="connsiteX37" fmla="*/ 2150234 w 5108448"/>
              <a:gd name="connsiteY37" fmla="*/ 2353512 h 2390497"/>
              <a:gd name="connsiteX38" fmla="*/ 2293454 w 5108448"/>
              <a:gd name="connsiteY38" fmla="*/ 2320461 h 2390497"/>
              <a:gd name="connsiteX39" fmla="*/ 2370572 w 5108448"/>
              <a:gd name="connsiteY39" fmla="*/ 2298428 h 2390497"/>
              <a:gd name="connsiteX40" fmla="*/ 2436673 w 5108448"/>
              <a:gd name="connsiteY40" fmla="*/ 2276394 h 2390497"/>
              <a:gd name="connsiteX41" fmla="*/ 2657010 w 5108448"/>
              <a:gd name="connsiteY41" fmla="*/ 2265377 h 2390497"/>
              <a:gd name="connsiteX42" fmla="*/ 3163786 w 5108448"/>
              <a:gd name="connsiteY42" fmla="*/ 2298428 h 2390497"/>
              <a:gd name="connsiteX43" fmla="*/ 3406157 w 5108448"/>
              <a:gd name="connsiteY43" fmla="*/ 2320461 h 2390497"/>
              <a:gd name="connsiteX44" fmla="*/ 3483275 w 5108448"/>
              <a:gd name="connsiteY44" fmla="*/ 2331478 h 2390497"/>
              <a:gd name="connsiteX45" fmla="*/ 3571410 w 5108448"/>
              <a:gd name="connsiteY45" fmla="*/ 2342495 h 2390497"/>
              <a:gd name="connsiteX46" fmla="*/ 3604461 w 5108448"/>
              <a:gd name="connsiteY46" fmla="*/ 2320461 h 2390497"/>
              <a:gd name="connsiteX47" fmla="*/ 3626495 w 5108448"/>
              <a:gd name="connsiteY47" fmla="*/ 2232326 h 2390497"/>
              <a:gd name="connsiteX48" fmla="*/ 3648528 w 5108448"/>
              <a:gd name="connsiteY48" fmla="*/ 2177242 h 2390497"/>
              <a:gd name="connsiteX49" fmla="*/ 3637511 w 5108448"/>
              <a:gd name="connsiteY49" fmla="*/ 1835719 h 2390497"/>
              <a:gd name="connsiteX50" fmla="*/ 3604461 w 5108448"/>
              <a:gd name="connsiteY50" fmla="*/ 1736567 h 2390497"/>
              <a:gd name="connsiteX51" fmla="*/ 3593444 w 5108448"/>
              <a:gd name="connsiteY51" fmla="*/ 1703517 h 2390497"/>
              <a:gd name="connsiteX52" fmla="*/ 3549377 w 5108448"/>
              <a:gd name="connsiteY52" fmla="*/ 1637416 h 2390497"/>
              <a:gd name="connsiteX53" fmla="*/ 3494292 w 5108448"/>
              <a:gd name="connsiteY53" fmla="*/ 1549281 h 2390497"/>
              <a:gd name="connsiteX54" fmla="*/ 3461242 w 5108448"/>
              <a:gd name="connsiteY54" fmla="*/ 1538264 h 2390497"/>
              <a:gd name="connsiteX55" fmla="*/ 3439208 w 5108448"/>
              <a:gd name="connsiteY55" fmla="*/ 1505213 h 2390497"/>
              <a:gd name="connsiteX56" fmla="*/ 3307005 w 5108448"/>
              <a:gd name="connsiteY56" fmla="*/ 1472163 h 2390497"/>
              <a:gd name="connsiteX57" fmla="*/ 3185820 w 5108448"/>
              <a:gd name="connsiteY57" fmla="*/ 1439112 h 2390497"/>
              <a:gd name="connsiteX58" fmla="*/ 3141752 w 5108448"/>
              <a:gd name="connsiteY58" fmla="*/ 1428095 h 2390497"/>
              <a:gd name="connsiteX59" fmla="*/ 3042601 w 5108448"/>
              <a:gd name="connsiteY59" fmla="*/ 1395044 h 2390497"/>
              <a:gd name="connsiteX60" fmla="*/ 3009550 w 5108448"/>
              <a:gd name="connsiteY60" fmla="*/ 1373011 h 2390497"/>
              <a:gd name="connsiteX61" fmla="*/ 2954466 w 5108448"/>
              <a:gd name="connsiteY61" fmla="*/ 1361994 h 2390497"/>
              <a:gd name="connsiteX62" fmla="*/ 2921415 w 5108448"/>
              <a:gd name="connsiteY62" fmla="*/ 1350977 h 2390497"/>
              <a:gd name="connsiteX63" fmla="*/ 2645993 w 5108448"/>
              <a:gd name="connsiteY63" fmla="*/ 1339960 h 2390497"/>
              <a:gd name="connsiteX64" fmla="*/ 2447690 w 5108448"/>
              <a:gd name="connsiteY64" fmla="*/ 1306910 h 2390497"/>
              <a:gd name="connsiteX65" fmla="*/ 2029049 w 5108448"/>
              <a:gd name="connsiteY65" fmla="*/ 1185724 h 2390497"/>
              <a:gd name="connsiteX66" fmla="*/ 1951931 w 5108448"/>
              <a:gd name="connsiteY66" fmla="*/ 1174707 h 2390497"/>
              <a:gd name="connsiteX67" fmla="*/ 1885830 w 5108448"/>
              <a:gd name="connsiteY67" fmla="*/ 1064538 h 2390497"/>
              <a:gd name="connsiteX68" fmla="*/ 1863796 w 5108448"/>
              <a:gd name="connsiteY68" fmla="*/ 998437 h 2390497"/>
              <a:gd name="connsiteX69" fmla="*/ 1896846 w 5108448"/>
              <a:gd name="connsiteY69" fmla="*/ 734032 h 2390497"/>
              <a:gd name="connsiteX70" fmla="*/ 3119264 w 5108448"/>
              <a:gd name="connsiteY70" fmla="*/ 681371 h 2390497"/>
              <a:gd name="connsiteX71" fmla="*/ 4158030 w 5108448"/>
              <a:gd name="connsiteY71" fmla="*/ 1306734 h 2390497"/>
              <a:gd name="connsiteX72" fmla="*/ 5006329 w 5108448"/>
              <a:gd name="connsiteY72" fmla="*/ 66734 h 2390497"/>
              <a:gd name="connsiteX73" fmla="*/ 1951931 w 5108448"/>
              <a:gd name="connsiteY73" fmla="*/ 161155 h 2390497"/>
              <a:gd name="connsiteX74" fmla="*/ 1885830 w 5108448"/>
              <a:gd name="connsiteY74" fmla="*/ 106071 h 2390497"/>
              <a:gd name="connsiteX75" fmla="*/ 1775661 w 5108448"/>
              <a:gd name="connsiteY75" fmla="*/ 62004 h 2390497"/>
              <a:gd name="connsiteX76" fmla="*/ 1687526 w 5108448"/>
              <a:gd name="connsiteY76" fmla="*/ 28953 h 2390497"/>
              <a:gd name="connsiteX77" fmla="*/ 1643458 w 5108448"/>
              <a:gd name="connsiteY77" fmla="*/ 17936 h 2390497"/>
              <a:gd name="connsiteX78" fmla="*/ 1445155 w 5108448"/>
              <a:gd name="connsiteY78" fmla="*/ 6919 h 2390497"/>
              <a:gd name="connsiteX79" fmla="*/ 596856 w 5108448"/>
              <a:gd name="connsiteY79" fmla="*/ 17936 h 2390497"/>
              <a:gd name="connsiteX80" fmla="*/ 563805 w 5108448"/>
              <a:gd name="connsiteY80" fmla="*/ 39970 h 2390497"/>
              <a:gd name="connsiteX81" fmla="*/ 519738 w 5108448"/>
              <a:gd name="connsiteY81" fmla="*/ 73020 h 2390497"/>
              <a:gd name="connsiteX82" fmla="*/ 508721 w 5108448"/>
              <a:gd name="connsiteY82"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96008 w 5108448"/>
              <a:gd name="connsiteY17" fmla="*/ 1483179 h 2390497"/>
              <a:gd name="connsiteX18" fmla="*/ 883295 w 5108448"/>
              <a:gd name="connsiteY18" fmla="*/ 1472163 h 2390497"/>
              <a:gd name="connsiteX19" fmla="*/ 949396 w 5108448"/>
              <a:gd name="connsiteY19" fmla="*/ 1483179 h 2390497"/>
              <a:gd name="connsiteX20" fmla="*/ 1015497 w 5108448"/>
              <a:gd name="connsiteY20" fmla="*/ 1615382 h 2390497"/>
              <a:gd name="connsiteX21" fmla="*/ 1026514 w 5108448"/>
              <a:gd name="connsiteY21" fmla="*/ 1648432 h 2390497"/>
              <a:gd name="connsiteX22" fmla="*/ 1048548 w 5108448"/>
              <a:gd name="connsiteY22" fmla="*/ 1714534 h 2390497"/>
              <a:gd name="connsiteX23" fmla="*/ 1059564 w 5108448"/>
              <a:gd name="connsiteY23" fmla="*/ 1747584 h 2390497"/>
              <a:gd name="connsiteX24" fmla="*/ 1081598 w 5108448"/>
              <a:gd name="connsiteY24" fmla="*/ 1890804 h 2390497"/>
              <a:gd name="connsiteX25" fmla="*/ 1103632 w 5108448"/>
              <a:gd name="connsiteY25" fmla="*/ 1978938 h 2390497"/>
              <a:gd name="connsiteX26" fmla="*/ 1180750 w 5108448"/>
              <a:gd name="connsiteY26" fmla="*/ 2089107 h 2390497"/>
              <a:gd name="connsiteX27" fmla="*/ 1235834 w 5108448"/>
              <a:gd name="connsiteY27" fmla="*/ 2166225 h 2390497"/>
              <a:gd name="connsiteX28" fmla="*/ 1279902 w 5108448"/>
              <a:gd name="connsiteY28" fmla="*/ 2188259 h 2390497"/>
              <a:gd name="connsiteX29" fmla="*/ 1434138 w 5108448"/>
              <a:gd name="connsiteY29" fmla="*/ 2287411 h 2390497"/>
              <a:gd name="connsiteX30" fmla="*/ 1478205 w 5108448"/>
              <a:gd name="connsiteY30" fmla="*/ 2309444 h 2390497"/>
              <a:gd name="connsiteX31" fmla="*/ 1577357 w 5108448"/>
              <a:gd name="connsiteY31" fmla="*/ 2320461 h 2390497"/>
              <a:gd name="connsiteX32" fmla="*/ 1632442 w 5108448"/>
              <a:gd name="connsiteY32" fmla="*/ 2331478 h 2390497"/>
              <a:gd name="connsiteX33" fmla="*/ 1709560 w 5108448"/>
              <a:gd name="connsiteY33" fmla="*/ 2353512 h 2390497"/>
              <a:gd name="connsiteX34" fmla="*/ 1841762 w 5108448"/>
              <a:gd name="connsiteY34" fmla="*/ 2364529 h 2390497"/>
              <a:gd name="connsiteX35" fmla="*/ 2117184 w 5108448"/>
              <a:gd name="connsiteY35" fmla="*/ 2375546 h 2390497"/>
              <a:gd name="connsiteX36" fmla="*/ 2150234 w 5108448"/>
              <a:gd name="connsiteY36" fmla="*/ 2353512 h 2390497"/>
              <a:gd name="connsiteX37" fmla="*/ 2293454 w 5108448"/>
              <a:gd name="connsiteY37" fmla="*/ 2320461 h 2390497"/>
              <a:gd name="connsiteX38" fmla="*/ 2370572 w 5108448"/>
              <a:gd name="connsiteY38" fmla="*/ 2298428 h 2390497"/>
              <a:gd name="connsiteX39" fmla="*/ 2436673 w 5108448"/>
              <a:gd name="connsiteY39" fmla="*/ 2276394 h 2390497"/>
              <a:gd name="connsiteX40" fmla="*/ 2657010 w 5108448"/>
              <a:gd name="connsiteY40" fmla="*/ 2265377 h 2390497"/>
              <a:gd name="connsiteX41" fmla="*/ 3163786 w 5108448"/>
              <a:gd name="connsiteY41" fmla="*/ 2298428 h 2390497"/>
              <a:gd name="connsiteX42" fmla="*/ 3406157 w 5108448"/>
              <a:gd name="connsiteY42" fmla="*/ 2320461 h 2390497"/>
              <a:gd name="connsiteX43" fmla="*/ 3483275 w 5108448"/>
              <a:gd name="connsiteY43" fmla="*/ 2331478 h 2390497"/>
              <a:gd name="connsiteX44" fmla="*/ 3571410 w 5108448"/>
              <a:gd name="connsiteY44" fmla="*/ 2342495 h 2390497"/>
              <a:gd name="connsiteX45" fmla="*/ 3604461 w 5108448"/>
              <a:gd name="connsiteY45" fmla="*/ 2320461 h 2390497"/>
              <a:gd name="connsiteX46" fmla="*/ 3626495 w 5108448"/>
              <a:gd name="connsiteY46" fmla="*/ 2232326 h 2390497"/>
              <a:gd name="connsiteX47" fmla="*/ 3648528 w 5108448"/>
              <a:gd name="connsiteY47" fmla="*/ 2177242 h 2390497"/>
              <a:gd name="connsiteX48" fmla="*/ 3637511 w 5108448"/>
              <a:gd name="connsiteY48" fmla="*/ 1835719 h 2390497"/>
              <a:gd name="connsiteX49" fmla="*/ 3604461 w 5108448"/>
              <a:gd name="connsiteY49" fmla="*/ 1736567 h 2390497"/>
              <a:gd name="connsiteX50" fmla="*/ 3593444 w 5108448"/>
              <a:gd name="connsiteY50" fmla="*/ 1703517 h 2390497"/>
              <a:gd name="connsiteX51" fmla="*/ 3549377 w 5108448"/>
              <a:gd name="connsiteY51" fmla="*/ 1637416 h 2390497"/>
              <a:gd name="connsiteX52" fmla="*/ 3494292 w 5108448"/>
              <a:gd name="connsiteY52" fmla="*/ 1549281 h 2390497"/>
              <a:gd name="connsiteX53" fmla="*/ 3461242 w 5108448"/>
              <a:gd name="connsiteY53" fmla="*/ 1538264 h 2390497"/>
              <a:gd name="connsiteX54" fmla="*/ 3439208 w 5108448"/>
              <a:gd name="connsiteY54" fmla="*/ 1505213 h 2390497"/>
              <a:gd name="connsiteX55" fmla="*/ 3307005 w 5108448"/>
              <a:gd name="connsiteY55" fmla="*/ 1472163 h 2390497"/>
              <a:gd name="connsiteX56" fmla="*/ 3185820 w 5108448"/>
              <a:gd name="connsiteY56" fmla="*/ 1439112 h 2390497"/>
              <a:gd name="connsiteX57" fmla="*/ 3141752 w 5108448"/>
              <a:gd name="connsiteY57" fmla="*/ 1428095 h 2390497"/>
              <a:gd name="connsiteX58" fmla="*/ 3042601 w 5108448"/>
              <a:gd name="connsiteY58" fmla="*/ 1395044 h 2390497"/>
              <a:gd name="connsiteX59" fmla="*/ 3009550 w 5108448"/>
              <a:gd name="connsiteY59" fmla="*/ 1373011 h 2390497"/>
              <a:gd name="connsiteX60" fmla="*/ 2954466 w 5108448"/>
              <a:gd name="connsiteY60" fmla="*/ 1361994 h 2390497"/>
              <a:gd name="connsiteX61" fmla="*/ 2921415 w 5108448"/>
              <a:gd name="connsiteY61" fmla="*/ 1350977 h 2390497"/>
              <a:gd name="connsiteX62" fmla="*/ 2645993 w 5108448"/>
              <a:gd name="connsiteY62" fmla="*/ 1339960 h 2390497"/>
              <a:gd name="connsiteX63" fmla="*/ 2447690 w 5108448"/>
              <a:gd name="connsiteY63" fmla="*/ 1306910 h 2390497"/>
              <a:gd name="connsiteX64" fmla="*/ 2029049 w 5108448"/>
              <a:gd name="connsiteY64" fmla="*/ 1185724 h 2390497"/>
              <a:gd name="connsiteX65" fmla="*/ 1951931 w 5108448"/>
              <a:gd name="connsiteY65" fmla="*/ 1174707 h 2390497"/>
              <a:gd name="connsiteX66" fmla="*/ 1885830 w 5108448"/>
              <a:gd name="connsiteY66" fmla="*/ 1064538 h 2390497"/>
              <a:gd name="connsiteX67" fmla="*/ 1863796 w 5108448"/>
              <a:gd name="connsiteY67" fmla="*/ 998437 h 2390497"/>
              <a:gd name="connsiteX68" fmla="*/ 1896846 w 5108448"/>
              <a:gd name="connsiteY68" fmla="*/ 734032 h 2390497"/>
              <a:gd name="connsiteX69" fmla="*/ 3119264 w 5108448"/>
              <a:gd name="connsiteY69" fmla="*/ 681371 h 2390497"/>
              <a:gd name="connsiteX70" fmla="*/ 4158030 w 5108448"/>
              <a:gd name="connsiteY70" fmla="*/ 1306734 h 2390497"/>
              <a:gd name="connsiteX71" fmla="*/ 5006329 w 5108448"/>
              <a:gd name="connsiteY71" fmla="*/ 66734 h 2390497"/>
              <a:gd name="connsiteX72" fmla="*/ 1951931 w 5108448"/>
              <a:gd name="connsiteY72" fmla="*/ 161155 h 2390497"/>
              <a:gd name="connsiteX73" fmla="*/ 1885830 w 5108448"/>
              <a:gd name="connsiteY73" fmla="*/ 106071 h 2390497"/>
              <a:gd name="connsiteX74" fmla="*/ 1775661 w 5108448"/>
              <a:gd name="connsiteY74" fmla="*/ 62004 h 2390497"/>
              <a:gd name="connsiteX75" fmla="*/ 1687526 w 5108448"/>
              <a:gd name="connsiteY75" fmla="*/ 28953 h 2390497"/>
              <a:gd name="connsiteX76" fmla="*/ 1643458 w 5108448"/>
              <a:gd name="connsiteY76" fmla="*/ 17936 h 2390497"/>
              <a:gd name="connsiteX77" fmla="*/ 1445155 w 5108448"/>
              <a:gd name="connsiteY77" fmla="*/ 6919 h 2390497"/>
              <a:gd name="connsiteX78" fmla="*/ 596856 w 5108448"/>
              <a:gd name="connsiteY78" fmla="*/ 17936 h 2390497"/>
              <a:gd name="connsiteX79" fmla="*/ 563805 w 5108448"/>
              <a:gd name="connsiteY79" fmla="*/ 39970 h 2390497"/>
              <a:gd name="connsiteX80" fmla="*/ 519738 w 5108448"/>
              <a:gd name="connsiteY80" fmla="*/ 73020 h 2390497"/>
              <a:gd name="connsiteX81" fmla="*/ 508721 w 5108448"/>
              <a:gd name="connsiteY81"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883295 w 5108448"/>
              <a:gd name="connsiteY17" fmla="*/ 1472163 h 2390497"/>
              <a:gd name="connsiteX18" fmla="*/ 949396 w 5108448"/>
              <a:gd name="connsiteY18" fmla="*/ 1483179 h 2390497"/>
              <a:gd name="connsiteX19" fmla="*/ 1015497 w 5108448"/>
              <a:gd name="connsiteY19" fmla="*/ 1615382 h 2390497"/>
              <a:gd name="connsiteX20" fmla="*/ 1026514 w 5108448"/>
              <a:gd name="connsiteY20" fmla="*/ 1648432 h 2390497"/>
              <a:gd name="connsiteX21" fmla="*/ 1048548 w 5108448"/>
              <a:gd name="connsiteY21" fmla="*/ 1714534 h 2390497"/>
              <a:gd name="connsiteX22" fmla="*/ 1059564 w 5108448"/>
              <a:gd name="connsiteY22" fmla="*/ 1747584 h 2390497"/>
              <a:gd name="connsiteX23" fmla="*/ 1081598 w 5108448"/>
              <a:gd name="connsiteY23" fmla="*/ 1890804 h 2390497"/>
              <a:gd name="connsiteX24" fmla="*/ 1103632 w 5108448"/>
              <a:gd name="connsiteY24" fmla="*/ 1978938 h 2390497"/>
              <a:gd name="connsiteX25" fmla="*/ 1180750 w 5108448"/>
              <a:gd name="connsiteY25" fmla="*/ 2089107 h 2390497"/>
              <a:gd name="connsiteX26" fmla="*/ 1235834 w 5108448"/>
              <a:gd name="connsiteY26" fmla="*/ 2166225 h 2390497"/>
              <a:gd name="connsiteX27" fmla="*/ 1279902 w 5108448"/>
              <a:gd name="connsiteY27" fmla="*/ 2188259 h 2390497"/>
              <a:gd name="connsiteX28" fmla="*/ 1434138 w 5108448"/>
              <a:gd name="connsiteY28" fmla="*/ 2287411 h 2390497"/>
              <a:gd name="connsiteX29" fmla="*/ 1478205 w 5108448"/>
              <a:gd name="connsiteY29" fmla="*/ 2309444 h 2390497"/>
              <a:gd name="connsiteX30" fmla="*/ 1577357 w 5108448"/>
              <a:gd name="connsiteY30" fmla="*/ 2320461 h 2390497"/>
              <a:gd name="connsiteX31" fmla="*/ 1632442 w 5108448"/>
              <a:gd name="connsiteY31" fmla="*/ 2331478 h 2390497"/>
              <a:gd name="connsiteX32" fmla="*/ 1709560 w 5108448"/>
              <a:gd name="connsiteY32" fmla="*/ 2353512 h 2390497"/>
              <a:gd name="connsiteX33" fmla="*/ 1841762 w 5108448"/>
              <a:gd name="connsiteY33" fmla="*/ 2364529 h 2390497"/>
              <a:gd name="connsiteX34" fmla="*/ 2117184 w 5108448"/>
              <a:gd name="connsiteY34" fmla="*/ 2375546 h 2390497"/>
              <a:gd name="connsiteX35" fmla="*/ 2150234 w 5108448"/>
              <a:gd name="connsiteY35" fmla="*/ 2353512 h 2390497"/>
              <a:gd name="connsiteX36" fmla="*/ 2293454 w 5108448"/>
              <a:gd name="connsiteY36" fmla="*/ 2320461 h 2390497"/>
              <a:gd name="connsiteX37" fmla="*/ 2370572 w 5108448"/>
              <a:gd name="connsiteY37" fmla="*/ 2298428 h 2390497"/>
              <a:gd name="connsiteX38" fmla="*/ 2436673 w 5108448"/>
              <a:gd name="connsiteY38" fmla="*/ 2276394 h 2390497"/>
              <a:gd name="connsiteX39" fmla="*/ 2657010 w 5108448"/>
              <a:gd name="connsiteY39" fmla="*/ 2265377 h 2390497"/>
              <a:gd name="connsiteX40" fmla="*/ 3163786 w 5108448"/>
              <a:gd name="connsiteY40" fmla="*/ 2298428 h 2390497"/>
              <a:gd name="connsiteX41" fmla="*/ 3406157 w 5108448"/>
              <a:gd name="connsiteY41" fmla="*/ 2320461 h 2390497"/>
              <a:gd name="connsiteX42" fmla="*/ 3483275 w 5108448"/>
              <a:gd name="connsiteY42" fmla="*/ 2331478 h 2390497"/>
              <a:gd name="connsiteX43" fmla="*/ 3571410 w 5108448"/>
              <a:gd name="connsiteY43" fmla="*/ 2342495 h 2390497"/>
              <a:gd name="connsiteX44" fmla="*/ 3604461 w 5108448"/>
              <a:gd name="connsiteY44" fmla="*/ 2320461 h 2390497"/>
              <a:gd name="connsiteX45" fmla="*/ 3626495 w 5108448"/>
              <a:gd name="connsiteY45" fmla="*/ 2232326 h 2390497"/>
              <a:gd name="connsiteX46" fmla="*/ 3648528 w 5108448"/>
              <a:gd name="connsiteY46" fmla="*/ 2177242 h 2390497"/>
              <a:gd name="connsiteX47" fmla="*/ 3637511 w 5108448"/>
              <a:gd name="connsiteY47" fmla="*/ 1835719 h 2390497"/>
              <a:gd name="connsiteX48" fmla="*/ 3604461 w 5108448"/>
              <a:gd name="connsiteY48" fmla="*/ 1736567 h 2390497"/>
              <a:gd name="connsiteX49" fmla="*/ 3593444 w 5108448"/>
              <a:gd name="connsiteY49" fmla="*/ 1703517 h 2390497"/>
              <a:gd name="connsiteX50" fmla="*/ 3549377 w 5108448"/>
              <a:gd name="connsiteY50" fmla="*/ 1637416 h 2390497"/>
              <a:gd name="connsiteX51" fmla="*/ 3494292 w 5108448"/>
              <a:gd name="connsiteY51" fmla="*/ 1549281 h 2390497"/>
              <a:gd name="connsiteX52" fmla="*/ 3461242 w 5108448"/>
              <a:gd name="connsiteY52" fmla="*/ 1538264 h 2390497"/>
              <a:gd name="connsiteX53" fmla="*/ 3439208 w 5108448"/>
              <a:gd name="connsiteY53" fmla="*/ 1505213 h 2390497"/>
              <a:gd name="connsiteX54" fmla="*/ 3307005 w 5108448"/>
              <a:gd name="connsiteY54" fmla="*/ 1472163 h 2390497"/>
              <a:gd name="connsiteX55" fmla="*/ 3185820 w 5108448"/>
              <a:gd name="connsiteY55" fmla="*/ 1439112 h 2390497"/>
              <a:gd name="connsiteX56" fmla="*/ 3141752 w 5108448"/>
              <a:gd name="connsiteY56" fmla="*/ 1428095 h 2390497"/>
              <a:gd name="connsiteX57" fmla="*/ 3042601 w 5108448"/>
              <a:gd name="connsiteY57" fmla="*/ 1395044 h 2390497"/>
              <a:gd name="connsiteX58" fmla="*/ 3009550 w 5108448"/>
              <a:gd name="connsiteY58" fmla="*/ 1373011 h 2390497"/>
              <a:gd name="connsiteX59" fmla="*/ 2954466 w 5108448"/>
              <a:gd name="connsiteY59" fmla="*/ 1361994 h 2390497"/>
              <a:gd name="connsiteX60" fmla="*/ 2921415 w 5108448"/>
              <a:gd name="connsiteY60" fmla="*/ 1350977 h 2390497"/>
              <a:gd name="connsiteX61" fmla="*/ 2645993 w 5108448"/>
              <a:gd name="connsiteY61" fmla="*/ 1339960 h 2390497"/>
              <a:gd name="connsiteX62" fmla="*/ 2447690 w 5108448"/>
              <a:gd name="connsiteY62" fmla="*/ 1306910 h 2390497"/>
              <a:gd name="connsiteX63" fmla="*/ 2029049 w 5108448"/>
              <a:gd name="connsiteY63" fmla="*/ 1185724 h 2390497"/>
              <a:gd name="connsiteX64" fmla="*/ 1951931 w 5108448"/>
              <a:gd name="connsiteY64" fmla="*/ 1174707 h 2390497"/>
              <a:gd name="connsiteX65" fmla="*/ 1885830 w 5108448"/>
              <a:gd name="connsiteY65" fmla="*/ 1064538 h 2390497"/>
              <a:gd name="connsiteX66" fmla="*/ 1863796 w 5108448"/>
              <a:gd name="connsiteY66" fmla="*/ 998437 h 2390497"/>
              <a:gd name="connsiteX67" fmla="*/ 1896846 w 5108448"/>
              <a:gd name="connsiteY67" fmla="*/ 734032 h 2390497"/>
              <a:gd name="connsiteX68" fmla="*/ 3119264 w 5108448"/>
              <a:gd name="connsiteY68" fmla="*/ 681371 h 2390497"/>
              <a:gd name="connsiteX69" fmla="*/ 4158030 w 5108448"/>
              <a:gd name="connsiteY69" fmla="*/ 1306734 h 2390497"/>
              <a:gd name="connsiteX70" fmla="*/ 5006329 w 5108448"/>
              <a:gd name="connsiteY70" fmla="*/ 66734 h 2390497"/>
              <a:gd name="connsiteX71" fmla="*/ 1951931 w 5108448"/>
              <a:gd name="connsiteY71" fmla="*/ 161155 h 2390497"/>
              <a:gd name="connsiteX72" fmla="*/ 1885830 w 5108448"/>
              <a:gd name="connsiteY72" fmla="*/ 106071 h 2390497"/>
              <a:gd name="connsiteX73" fmla="*/ 1775661 w 5108448"/>
              <a:gd name="connsiteY73" fmla="*/ 62004 h 2390497"/>
              <a:gd name="connsiteX74" fmla="*/ 1687526 w 5108448"/>
              <a:gd name="connsiteY74" fmla="*/ 28953 h 2390497"/>
              <a:gd name="connsiteX75" fmla="*/ 1643458 w 5108448"/>
              <a:gd name="connsiteY75" fmla="*/ 17936 h 2390497"/>
              <a:gd name="connsiteX76" fmla="*/ 1445155 w 5108448"/>
              <a:gd name="connsiteY76" fmla="*/ 6919 h 2390497"/>
              <a:gd name="connsiteX77" fmla="*/ 596856 w 5108448"/>
              <a:gd name="connsiteY77" fmla="*/ 17936 h 2390497"/>
              <a:gd name="connsiteX78" fmla="*/ 563805 w 5108448"/>
              <a:gd name="connsiteY78" fmla="*/ 39970 h 2390497"/>
              <a:gd name="connsiteX79" fmla="*/ 519738 w 5108448"/>
              <a:gd name="connsiteY79" fmla="*/ 73020 h 2390497"/>
              <a:gd name="connsiteX80" fmla="*/ 508721 w 5108448"/>
              <a:gd name="connsiteY80"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949396 w 5108448"/>
              <a:gd name="connsiteY17" fmla="*/ 1483179 h 2390497"/>
              <a:gd name="connsiteX18" fmla="*/ 1015497 w 5108448"/>
              <a:gd name="connsiteY18" fmla="*/ 1615382 h 2390497"/>
              <a:gd name="connsiteX19" fmla="*/ 1026514 w 5108448"/>
              <a:gd name="connsiteY19" fmla="*/ 1648432 h 2390497"/>
              <a:gd name="connsiteX20" fmla="*/ 1048548 w 5108448"/>
              <a:gd name="connsiteY20" fmla="*/ 1714534 h 2390497"/>
              <a:gd name="connsiteX21" fmla="*/ 1059564 w 5108448"/>
              <a:gd name="connsiteY21" fmla="*/ 1747584 h 2390497"/>
              <a:gd name="connsiteX22" fmla="*/ 1081598 w 5108448"/>
              <a:gd name="connsiteY22" fmla="*/ 1890804 h 2390497"/>
              <a:gd name="connsiteX23" fmla="*/ 1103632 w 5108448"/>
              <a:gd name="connsiteY23" fmla="*/ 1978938 h 2390497"/>
              <a:gd name="connsiteX24" fmla="*/ 1180750 w 5108448"/>
              <a:gd name="connsiteY24" fmla="*/ 2089107 h 2390497"/>
              <a:gd name="connsiteX25" fmla="*/ 1235834 w 5108448"/>
              <a:gd name="connsiteY25" fmla="*/ 2166225 h 2390497"/>
              <a:gd name="connsiteX26" fmla="*/ 1279902 w 5108448"/>
              <a:gd name="connsiteY26" fmla="*/ 2188259 h 2390497"/>
              <a:gd name="connsiteX27" fmla="*/ 1434138 w 5108448"/>
              <a:gd name="connsiteY27" fmla="*/ 2287411 h 2390497"/>
              <a:gd name="connsiteX28" fmla="*/ 1478205 w 5108448"/>
              <a:gd name="connsiteY28" fmla="*/ 2309444 h 2390497"/>
              <a:gd name="connsiteX29" fmla="*/ 1577357 w 5108448"/>
              <a:gd name="connsiteY29" fmla="*/ 2320461 h 2390497"/>
              <a:gd name="connsiteX30" fmla="*/ 1632442 w 5108448"/>
              <a:gd name="connsiteY30" fmla="*/ 2331478 h 2390497"/>
              <a:gd name="connsiteX31" fmla="*/ 1709560 w 5108448"/>
              <a:gd name="connsiteY31" fmla="*/ 2353512 h 2390497"/>
              <a:gd name="connsiteX32" fmla="*/ 1841762 w 5108448"/>
              <a:gd name="connsiteY32" fmla="*/ 2364529 h 2390497"/>
              <a:gd name="connsiteX33" fmla="*/ 2117184 w 5108448"/>
              <a:gd name="connsiteY33" fmla="*/ 2375546 h 2390497"/>
              <a:gd name="connsiteX34" fmla="*/ 2150234 w 5108448"/>
              <a:gd name="connsiteY34" fmla="*/ 2353512 h 2390497"/>
              <a:gd name="connsiteX35" fmla="*/ 2293454 w 5108448"/>
              <a:gd name="connsiteY35" fmla="*/ 2320461 h 2390497"/>
              <a:gd name="connsiteX36" fmla="*/ 2370572 w 5108448"/>
              <a:gd name="connsiteY36" fmla="*/ 2298428 h 2390497"/>
              <a:gd name="connsiteX37" fmla="*/ 2436673 w 5108448"/>
              <a:gd name="connsiteY37" fmla="*/ 2276394 h 2390497"/>
              <a:gd name="connsiteX38" fmla="*/ 2657010 w 5108448"/>
              <a:gd name="connsiteY38" fmla="*/ 2265377 h 2390497"/>
              <a:gd name="connsiteX39" fmla="*/ 3163786 w 5108448"/>
              <a:gd name="connsiteY39" fmla="*/ 2298428 h 2390497"/>
              <a:gd name="connsiteX40" fmla="*/ 3406157 w 5108448"/>
              <a:gd name="connsiteY40" fmla="*/ 2320461 h 2390497"/>
              <a:gd name="connsiteX41" fmla="*/ 3483275 w 5108448"/>
              <a:gd name="connsiteY41" fmla="*/ 2331478 h 2390497"/>
              <a:gd name="connsiteX42" fmla="*/ 3571410 w 5108448"/>
              <a:gd name="connsiteY42" fmla="*/ 2342495 h 2390497"/>
              <a:gd name="connsiteX43" fmla="*/ 3604461 w 5108448"/>
              <a:gd name="connsiteY43" fmla="*/ 2320461 h 2390497"/>
              <a:gd name="connsiteX44" fmla="*/ 3626495 w 5108448"/>
              <a:gd name="connsiteY44" fmla="*/ 2232326 h 2390497"/>
              <a:gd name="connsiteX45" fmla="*/ 3648528 w 5108448"/>
              <a:gd name="connsiteY45" fmla="*/ 2177242 h 2390497"/>
              <a:gd name="connsiteX46" fmla="*/ 3637511 w 5108448"/>
              <a:gd name="connsiteY46" fmla="*/ 1835719 h 2390497"/>
              <a:gd name="connsiteX47" fmla="*/ 3604461 w 5108448"/>
              <a:gd name="connsiteY47" fmla="*/ 1736567 h 2390497"/>
              <a:gd name="connsiteX48" fmla="*/ 3593444 w 5108448"/>
              <a:gd name="connsiteY48" fmla="*/ 1703517 h 2390497"/>
              <a:gd name="connsiteX49" fmla="*/ 3549377 w 5108448"/>
              <a:gd name="connsiteY49" fmla="*/ 1637416 h 2390497"/>
              <a:gd name="connsiteX50" fmla="*/ 3494292 w 5108448"/>
              <a:gd name="connsiteY50" fmla="*/ 1549281 h 2390497"/>
              <a:gd name="connsiteX51" fmla="*/ 3461242 w 5108448"/>
              <a:gd name="connsiteY51" fmla="*/ 1538264 h 2390497"/>
              <a:gd name="connsiteX52" fmla="*/ 3439208 w 5108448"/>
              <a:gd name="connsiteY52" fmla="*/ 1505213 h 2390497"/>
              <a:gd name="connsiteX53" fmla="*/ 3307005 w 5108448"/>
              <a:gd name="connsiteY53" fmla="*/ 1472163 h 2390497"/>
              <a:gd name="connsiteX54" fmla="*/ 3185820 w 5108448"/>
              <a:gd name="connsiteY54" fmla="*/ 1439112 h 2390497"/>
              <a:gd name="connsiteX55" fmla="*/ 3141752 w 5108448"/>
              <a:gd name="connsiteY55" fmla="*/ 1428095 h 2390497"/>
              <a:gd name="connsiteX56" fmla="*/ 3042601 w 5108448"/>
              <a:gd name="connsiteY56" fmla="*/ 1395044 h 2390497"/>
              <a:gd name="connsiteX57" fmla="*/ 3009550 w 5108448"/>
              <a:gd name="connsiteY57" fmla="*/ 1373011 h 2390497"/>
              <a:gd name="connsiteX58" fmla="*/ 2954466 w 5108448"/>
              <a:gd name="connsiteY58" fmla="*/ 1361994 h 2390497"/>
              <a:gd name="connsiteX59" fmla="*/ 2921415 w 5108448"/>
              <a:gd name="connsiteY59" fmla="*/ 1350977 h 2390497"/>
              <a:gd name="connsiteX60" fmla="*/ 2645993 w 5108448"/>
              <a:gd name="connsiteY60" fmla="*/ 1339960 h 2390497"/>
              <a:gd name="connsiteX61" fmla="*/ 2447690 w 5108448"/>
              <a:gd name="connsiteY61" fmla="*/ 1306910 h 2390497"/>
              <a:gd name="connsiteX62" fmla="*/ 2029049 w 5108448"/>
              <a:gd name="connsiteY62" fmla="*/ 1185724 h 2390497"/>
              <a:gd name="connsiteX63" fmla="*/ 1951931 w 5108448"/>
              <a:gd name="connsiteY63" fmla="*/ 1174707 h 2390497"/>
              <a:gd name="connsiteX64" fmla="*/ 1885830 w 5108448"/>
              <a:gd name="connsiteY64" fmla="*/ 1064538 h 2390497"/>
              <a:gd name="connsiteX65" fmla="*/ 1863796 w 5108448"/>
              <a:gd name="connsiteY65" fmla="*/ 998437 h 2390497"/>
              <a:gd name="connsiteX66" fmla="*/ 1896846 w 5108448"/>
              <a:gd name="connsiteY66" fmla="*/ 734032 h 2390497"/>
              <a:gd name="connsiteX67" fmla="*/ 3119264 w 5108448"/>
              <a:gd name="connsiteY67" fmla="*/ 681371 h 2390497"/>
              <a:gd name="connsiteX68" fmla="*/ 4158030 w 5108448"/>
              <a:gd name="connsiteY68" fmla="*/ 1306734 h 2390497"/>
              <a:gd name="connsiteX69" fmla="*/ 5006329 w 5108448"/>
              <a:gd name="connsiteY69" fmla="*/ 66734 h 2390497"/>
              <a:gd name="connsiteX70" fmla="*/ 1951931 w 5108448"/>
              <a:gd name="connsiteY70" fmla="*/ 161155 h 2390497"/>
              <a:gd name="connsiteX71" fmla="*/ 1885830 w 5108448"/>
              <a:gd name="connsiteY71" fmla="*/ 106071 h 2390497"/>
              <a:gd name="connsiteX72" fmla="*/ 1775661 w 5108448"/>
              <a:gd name="connsiteY72" fmla="*/ 62004 h 2390497"/>
              <a:gd name="connsiteX73" fmla="*/ 1687526 w 5108448"/>
              <a:gd name="connsiteY73" fmla="*/ 28953 h 2390497"/>
              <a:gd name="connsiteX74" fmla="*/ 1643458 w 5108448"/>
              <a:gd name="connsiteY74" fmla="*/ 17936 h 2390497"/>
              <a:gd name="connsiteX75" fmla="*/ 1445155 w 5108448"/>
              <a:gd name="connsiteY75" fmla="*/ 6919 h 2390497"/>
              <a:gd name="connsiteX76" fmla="*/ 596856 w 5108448"/>
              <a:gd name="connsiteY76" fmla="*/ 17936 h 2390497"/>
              <a:gd name="connsiteX77" fmla="*/ 563805 w 5108448"/>
              <a:gd name="connsiteY77" fmla="*/ 39970 h 2390497"/>
              <a:gd name="connsiteX78" fmla="*/ 519738 w 5108448"/>
              <a:gd name="connsiteY78" fmla="*/ 73020 h 2390497"/>
              <a:gd name="connsiteX79" fmla="*/ 508721 w 5108448"/>
              <a:gd name="connsiteY79"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1015497 w 5108448"/>
              <a:gd name="connsiteY17" fmla="*/ 1615382 h 2390497"/>
              <a:gd name="connsiteX18" fmla="*/ 1026514 w 5108448"/>
              <a:gd name="connsiteY18" fmla="*/ 1648432 h 2390497"/>
              <a:gd name="connsiteX19" fmla="*/ 1048548 w 5108448"/>
              <a:gd name="connsiteY19" fmla="*/ 1714534 h 2390497"/>
              <a:gd name="connsiteX20" fmla="*/ 1059564 w 5108448"/>
              <a:gd name="connsiteY20" fmla="*/ 1747584 h 2390497"/>
              <a:gd name="connsiteX21" fmla="*/ 1081598 w 5108448"/>
              <a:gd name="connsiteY21" fmla="*/ 1890804 h 2390497"/>
              <a:gd name="connsiteX22" fmla="*/ 1103632 w 5108448"/>
              <a:gd name="connsiteY22" fmla="*/ 1978938 h 2390497"/>
              <a:gd name="connsiteX23" fmla="*/ 1180750 w 5108448"/>
              <a:gd name="connsiteY23" fmla="*/ 2089107 h 2390497"/>
              <a:gd name="connsiteX24" fmla="*/ 1235834 w 5108448"/>
              <a:gd name="connsiteY24" fmla="*/ 2166225 h 2390497"/>
              <a:gd name="connsiteX25" fmla="*/ 1279902 w 5108448"/>
              <a:gd name="connsiteY25" fmla="*/ 2188259 h 2390497"/>
              <a:gd name="connsiteX26" fmla="*/ 1434138 w 5108448"/>
              <a:gd name="connsiteY26" fmla="*/ 2287411 h 2390497"/>
              <a:gd name="connsiteX27" fmla="*/ 1478205 w 5108448"/>
              <a:gd name="connsiteY27" fmla="*/ 2309444 h 2390497"/>
              <a:gd name="connsiteX28" fmla="*/ 1577357 w 5108448"/>
              <a:gd name="connsiteY28" fmla="*/ 2320461 h 2390497"/>
              <a:gd name="connsiteX29" fmla="*/ 1632442 w 5108448"/>
              <a:gd name="connsiteY29" fmla="*/ 2331478 h 2390497"/>
              <a:gd name="connsiteX30" fmla="*/ 1709560 w 5108448"/>
              <a:gd name="connsiteY30" fmla="*/ 2353512 h 2390497"/>
              <a:gd name="connsiteX31" fmla="*/ 1841762 w 5108448"/>
              <a:gd name="connsiteY31" fmla="*/ 2364529 h 2390497"/>
              <a:gd name="connsiteX32" fmla="*/ 2117184 w 5108448"/>
              <a:gd name="connsiteY32" fmla="*/ 2375546 h 2390497"/>
              <a:gd name="connsiteX33" fmla="*/ 2150234 w 5108448"/>
              <a:gd name="connsiteY33" fmla="*/ 2353512 h 2390497"/>
              <a:gd name="connsiteX34" fmla="*/ 2293454 w 5108448"/>
              <a:gd name="connsiteY34" fmla="*/ 2320461 h 2390497"/>
              <a:gd name="connsiteX35" fmla="*/ 2370572 w 5108448"/>
              <a:gd name="connsiteY35" fmla="*/ 2298428 h 2390497"/>
              <a:gd name="connsiteX36" fmla="*/ 2436673 w 5108448"/>
              <a:gd name="connsiteY36" fmla="*/ 2276394 h 2390497"/>
              <a:gd name="connsiteX37" fmla="*/ 2657010 w 5108448"/>
              <a:gd name="connsiteY37" fmla="*/ 2265377 h 2390497"/>
              <a:gd name="connsiteX38" fmla="*/ 3163786 w 5108448"/>
              <a:gd name="connsiteY38" fmla="*/ 2298428 h 2390497"/>
              <a:gd name="connsiteX39" fmla="*/ 3406157 w 5108448"/>
              <a:gd name="connsiteY39" fmla="*/ 2320461 h 2390497"/>
              <a:gd name="connsiteX40" fmla="*/ 3483275 w 5108448"/>
              <a:gd name="connsiteY40" fmla="*/ 2331478 h 2390497"/>
              <a:gd name="connsiteX41" fmla="*/ 3571410 w 5108448"/>
              <a:gd name="connsiteY41" fmla="*/ 2342495 h 2390497"/>
              <a:gd name="connsiteX42" fmla="*/ 3604461 w 5108448"/>
              <a:gd name="connsiteY42" fmla="*/ 2320461 h 2390497"/>
              <a:gd name="connsiteX43" fmla="*/ 3626495 w 5108448"/>
              <a:gd name="connsiteY43" fmla="*/ 2232326 h 2390497"/>
              <a:gd name="connsiteX44" fmla="*/ 3648528 w 5108448"/>
              <a:gd name="connsiteY44" fmla="*/ 2177242 h 2390497"/>
              <a:gd name="connsiteX45" fmla="*/ 3637511 w 5108448"/>
              <a:gd name="connsiteY45" fmla="*/ 1835719 h 2390497"/>
              <a:gd name="connsiteX46" fmla="*/ 3604461 w 5108448"/>
              <a:gd name="connsiteY46" fmla="*/ 1736567 h 2390497"/>
              <a:gd name="connsiteX47" fmla="*/ 3593444 w 5108448"/>
              <a:gd name="connsiteY47" fmla="*/ 1703517 h 2390497"/>
              <a:gd name="connsiteX48" fmla="*/ 3549377 w 5108448"/>
              <a:gd name="connsiteY48" fmla="*/ 1637416 h 2390497"/>
              <a:gd name="connsiteX49" fmla="*/ 3494292 w 5108448"/>
              <a:gd name="connsiteY49" fmla="*/ 1549281 h 2390497"/>
              <a:gd name="connsiteX50" fmla="*/ 3461242 w 5108448"/>
              <a:gd name="connsiteY50" fmla="*/ 1538264 h 2390497"/>
              <a:gd name="connsiteX51" fmla="*/ 3439208 w 5108448"/>
              <a:gd name="connsiteY51" fmla="*/ 1505213 h 2390497"/>
              <a:gd name="connsiteX52" fmla="*/ 3307005 w 5108448"/>
              <a:gd name="connsiteY52" fmla="*/ 1472163 h 2390497"/>
              <a:gd name="connsiteX53" fmla="*/ 3185820 w 5108448"/>
              <a:gd name="connsiteY53" fmla="*/ 1439112 h 2390497"/>
              <a:gd name="connsiteX54" fmla="*/ 3141752 w 5108448"/>
              <a:gd name="connsiteY54" fmla="*/ 1428095 h 2390497"/>
              <a:gd name="connsiteX55" fmla="*/ 3042601 w 5108448"/>
              <a:gd name="connsiteY55" fmla="*/ 1395044 h 2390497"/>
              <a:gd name="connsiteX56" fmla="*/ 3009550 w 5108448"/>
              <a:gd name="connsiteY56" fmla="*/ 1373011 h 2390497"/>
              <a:gd name="connsiteX57" fmla="*/ 2954466 w 5108448"/>
              <a:gd name="connsiteY57" fmla="*/ 1361994 h 2390497"/>
              <a:gd name="connsiteX58" fmla="*/ 2921415 w 5108448"/>
              <a:gd name="connsiteY58" fmla="*/ 1350977 h 2390497"/>
              <a:gd name="connsiteX59" fmla="*/ 2645993 w 5108448"/>
              <a:gd name="connsiteY59" fmla="*/ 1339960 h 2390497"/>
              <a:gd name="connsiteX60" fmla="*/ 2447690 w 5108448"/>
              <a:gd name="connsiteY60" fmla="*/ 1306910 h 2390497"/>
              <a:gd name="connsiteX61" fmla="*/ 2029049 w 5108448"/>
              <a:gd name="connsiteY61" fmla="*/ 1185724 h 2390497"/>
              <a:gd name="connsiteX62" fmla="*/ 1951931 w 5108448"/>
              <a:gd name="connsiteY62" fmla="*/ 1174707 h 2390497"/>
              <a:gd name="connsiteX63" fmla="*/ 1885830 w 5108448"/>
              <a:gd name="connsiteY63" fmla="*/ 1064538 h 2390497"/>
              <a:gd name="connsiteX64" fmla="*/ 1863796 w 5108448"/>
              <a:gd name="connsiteY64" fmla="*/ 998437 h 2390497"/>
              <a:gd name="connsiteX65" fmla="*/ 1896846 w 5108448"/>
              <a:gd name="connsiteY65" fmla="*/ 734032 h 2390497"/>
              <a:gd name="connsiteX66" fmla="*/ 3119264 w 5108448"/>
              <a:gd name="connsiteY66" fmla="*/ 681371 h 2390497"/>
              <a:gd name="connsiteX67" fmla="*/ 4158030 w 5108448"/>
              <a:gd name="connsiteY67" fmla="*/ 1306734 h 2390497"/>
              <a:gd name="connsiteX68" fmla="*/ 5006329 w 5108448"/>
              <a:gd name="connsiteY68" fmla="*/ 66734 h 2390497"/>
              <a:gd name="connsiteX69" fmla="*/ 1951931 w 5108448"/>
              <a:gd name="connsiteY69" fmla="*/ 161155 h 2390497"/>
              <a:gd name="connsiteX70" fmla="*/ 1885830 w 5108448"/>
              <a:gd name="connsiteY70" fmla="*/ 106071 h 2390497"/>
              <a:gd name="connsiteX71" fmla="*/ 1775661 w 5108448"/>
              <a:gd name="connsiteY71" fmla="*/ 62004 h 2390497"/>
              <a:gd name="connsiteX72" fmla="*/ 1687526 w 5108448"/>
              <a:gd name="connsiteY72" fmla="*/ 28953 h 2390497"/>
              <a:gd name="connsiteX73" fmla="*/ 1643458 w 5108448"/>
              <a:gd name="connsiteY73" fmla="*/ 17936 h 2390497"/>
              <a:gd name="connsiteX74" fmla="*/ 1445155 w 5108448"/>
              <a:gd name="connsiteY74" fmla="*/ 6919 h 2390497"/>
              <a:gd name="connsiteX75" fmla="*/ 596856 w 5108448"/>
              <a:gd name="connsiteY75" fmla="*/ 17936 h 2390497"/>
              <a:gd name="connsiteX76" fmla="*/ 563805 w 5108448"/>
              <a:gd name="connsiteY76" fmla="*/ 39970 h 2390497"/>
              <a:gd name="connsiteX77" fmla="*/ 519738 w 5108448"/>
              <a:gd name="connsiteY77" fmla="*/ 73020 h 2390497"/>
              <a:gd name="connsiteX78" fmla="*/ 508721 w 5108448"/>
              <a:gd name="connsiteY78"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1015497 w 5108448"/>
              <a:gd name="connsiteY16" fmla="*/ 1615382 h 2390497"/>
              <a:gd name="connsiteX17" fmla="*/ 1026514 w 5108448"/>
              <a:gd name="connsiteY17" fmla="*/ 1648432 h 2390497"/>
              <a:gd name="connsiteX18" fmla="*/ 1048548 w 5108448"/>
              <a:gd name="connsiteY18" fmla="*/ 1714534 h 2390497"/>
              <a:gd name="connsiteX19" fmla="*/ 1059564 w 5108448"/>
              <a:gd name="connsiteY19" fmla="*/ 1747584 h 2390497"/>
              <a:gd name="connsiteX20" fmla="*/ 1081598 w 5108448"/>
              <a:gd name="connsiteY20" fmla="*/ 1890804 h 2390497"/>
              <a:gd name="connsiteX21" fmla="*/ 1103632 w 5108448"/>
              <a:gd name="connsiteY21" fmla="*/ 1978938 h 2390497"/>
              <a:gd name="connsiteX22" fmla="*/ 1180750 w 5108448"/>
              <a:gd name="connsiteY22" fmla="*/ 2089107 h 2390497"/>
              <a:gd name="connsiteX23" fmla="*/ 1235834 w 5108448"/>
              <a:gd name="connsiteY23" fmla="*/ 2166225 h 2390497"/>
              <a:gd name="connsiteX24" fmla="*/ 1279902 w 5108448"/>
              <a:gd name="connsiteY24" fmla="*/ 2188259 h 2390497"/>
              <a:gd name="connsiteX25" fmla="*/ 1434138 w 5108448"/>
              <a:gd name="connsiteY25" fmla="*/ 2287411 h 2390497"/>
              <a:gd name="connsiteX26" fmla="*/ 1478205 w 5108448"/>
              <a:gd name="connsiteY26" fmla="*/ 2309444 h 2390497"/>
              <a:gd name="connsiteX27" fmla="*/ 1577357 w 5108448"/>
              <a:gd name="connsiteY27" fmla="*/ 2320461 h 2390497"/>
              <a:gd name="connsiteX28" fmla="*/ 1632442 w 5108448"/>
              <a:gd name="connsiteY28" fmla="*/ 2331478 h 2390497"/>
              <a:gd name="connsiteX29" fmla="*/ 1709560 w 5108448"/>
              <a:gd name="connsiteY29" fmla="*/ 2353512 h 2390497"/>
              <a:gd name="connsiteX30" fmla="*/ 1841762 w 5108448"/>
              <a:gd name="connsiteY30" fmla="*/ 2364529 h 2390497"/>
              <a:gd name="connsiteX31" fmla="*/ 2117184 w 5108448"/>
              <a:gd name="connsiteY31" fmla="*/ 2375546 h 2390497"/>
              <a:gd name="connsiteX32" fmla="*/ 2150234 w 5108448"/>
              <a:gd name="connsiteY32" fmla="*/ 2353512 h 2390497"/>
              <a:gd name="connsiteX33" fmla="*/ 2293454 w 5108448"/>
              <a:gd name="connsiteY33" fmla="*/ 2320461 h 2390497"/>
              <a:gd name="connsiteX34" fmla="*/ 2370572 w 5108448"/>
              <a:gd name="connsiteY34" fmla="*/ 2298428 h 2390497"/>
              <a:gd name="connsiteX35" fmla="*/ 2436673 w 5108448"/>
              <a:gd name="connsiteY35" fmla="*/ 2276394 h 2390497"/>
              <a:gd name="connsiteX36" fmla="*/ 2657010 w 5108448"/>
              <a:gd name="connsiteY36" fmla="*/ 2265377 h 2390497"/>
              <a:gd name="connsiteX37" fmla="*/ 3163786 w 5108448"/>
              <a:gd name="connsiteY37" fmla="*/ 2298428 h 2390497"/>
              <a:gd name="connsiteX38" fmla="*/ 3406157 w 5108448"/>
              <a:gd name="connsiteY38" fmla="*/ 2320461 h 2390497"/>
              <a:gd name="connsiteX39" fmla="*/ 3483275 w 5108448"/>
              <a:gd name="connsiteY39" fmla="*/ 2331478 h 2390497"/>
              <a:gd name="connsiteX40" fmla="*/ 3571410 w 5108448"/>
              <a:gd name="connsiteY40" fmla="*/ 2342495 h 2390497"/>
              <a:gd name="connsiteX41" fmla="*/ 3604461 w 5108448"/>
              <a:gd name="connsiteY41" fmla="*/ 2320461 h 2390497"/>
              <a:gd name="connsiteX42" fmla="*/ 3626495 w 5108448"/>
              <a:gd name="connsiteY42" fmla="*/ 2232326 h 2390497"/>
              <a:gd name="connsiteX43" fmla="*/ 3648528 w 5108448"/>
              <a:gd name="connsiteY43" fmla="*/ 2177242 h 2390497"/>
              <a:gd name="connsiteX44" fmla="*/ 3637511 w 5108448"/>
              <a:gd name="connsiteY44" fmla="*/ 1835719 h 2390497"/>
              <a:gd name="connsiteX45" fmla="*/ 3604461 w 5108448"/>
              <a:gd name="connsiteY45" fmla="*/ 1736567 h 2390497"/>
              <a:gd name="connsiteX46" fmla="*/ 3593444 w 5108448"/>
              <a:gd name="connsiteY46" fmla="*/ 1703517 h 2390497"/>
              <a:gd name="connsiteX47" fmla="*/ 3549377 w 5108448"/>
              <a:gd name="connsiteY47" fmla="*/ 1637416 h 2390497"/>
              <a:gd name="connsiteX48" fmla="*/ 3494292 w 5108448"/>
              <a:gd name="connsiteY48" fmla="*/ 1549281 h 2390497"/>
              <a:gd name="connsiteX49" fmla="*/ 3461242 w 5108448"/>
              <a:gd name="connsiteY49" fmla="*/ 1538264 h 2390497"/>
              <a:gd name="connsiteX50" fmla="*/ 3439208 w 5108448"/>
              <a:gd name="connsiteY50" fmla="*/ 1505213 h 2390497"/>
              <a:gd name="connsiteX51" fmla="*/ 3307005 w 5108448"/>
              <a:gd name="connsiteY51" fmla="*/ 1472163 h 2390497"/>
              <a:gd name="connsiteX52" fmla="*/ 3185820 w 5108448"/>
              <a:gd name="connsiteY52" fmla="*/ 1439112 h 2390497"/>
              <a:gd name="connsiteX53" fmla="*/ 3141752 w 5108448"/>
              <a:gd name="connsiteY53" fmla="*/ 1428095 h 2390497"/>
              <a:gd name="connsiteX54" fmla="*/ 3042601 w 5108448"/>
              <a:gd name="connsiteY54" fmla="*/ 1395044 h 2390497"/>
              <a:gd name="connsiteX55" fmla="*/ 3009550 w 5108448"/>
              <a:gd name="connsiteY55" fmla="*/ 1373011 h 2390497"/>
              <a:gd name="connsiteX56" fmla="*/ 2954466 w 5108448"/>
              <a:gd name="connsiteY56" fmla="*/ 1361994 h 2390497"/>
              <a:gd name="connsiteX57" fmla="*/ 2921415 w 5108448"/>
              <a:gd name="connsiteY57" fmla="*/ 1350977 h 2390497"/>
              <a:gd name="connsiteX58" fmla="*/ 2645993 w 5108448"/>
              <a:gd name="connsiteY58" fmla="*/ 1339960 h 2390497"/>
              <a:gd name="connsiteX59" fmla="*/ 2447690 w 5108448"/>
              <a:gd name="connsiteY59" fmla="*/ 1306910 h 2390497"/>
              <a:gd name="connsiteX60" fmla="*/ 2029049 w 5108448"/>
              <a:gd name="connsiteY60" fmla="*/ 1185724 h 2390497"/>
              <a:gd name="connsiteX61" fmla="*/ 1951931 w 5108448"/>
              <a:gd name="connsiteY61" fmla="*/ 1174707 h 2390497"/>
              <a:gd name="connsiteX62" fmla="*/ 1885830 w 5108448"/>
              <a:gd name="connsiteY62" fmla="*/ 1064538 h 2390497"/>
              <a:gd name="connsiteX63" fmla="*/ 1863796 w 5108448"/>
              <a:gd name="connsiteY63" fmla="*/ 998437 h 2390497"/>
              <a:gd name="connsiteX64" fmla="*/ 1896846 w 5108448"/>
              <a:gd name="connsiteY64" fmla="*/ 734032 h 2390497"/>
              <a:gd name="connsiteX65" fmla="*/ 3119264 w 5108448"/>
              <a:gd name="connsiteY65" fmla="*/ 681371 h 2390497"/>
              <a:gd name="connsiteX66" fmla="*/ 4158030 w 5108448"/>
              <a:gd name="connsiteY66" fmla="*/ 1306734 h 2390497"/>
              <a:gd name="connsiteX67" fmla="*/ 5006329 w 5108448"/>
              <a:gd name="connsiteY67" fmla="*/ 66734 h 2390497"/>
              <a:gd name="connsiteX68" fmla="*/ 1951931 w 5108448"/>
              <a:gd name="connsiteY68" fmla="*/ 161155 h 2390497"/>
              <a:gd name="connsiteX69" fmla="*/ 1885830 w 5108448"/>
              <a:gd name="connsiteY69" fmla="*/ 106071 h 2390497"/>
              <a:gd name="connsiteX70" fmla="*/ 1775661 w 5108448"/>
              <a:gd name="connsiteY70" fmla="*/ 62004 h 2390497"/>
              <a:gd name="connsiteX71" fmla="*/ 1687526 w 5108448"/>
              <a:gd name="connsiteY71" fmla="*/ 28953 h 2390497"/>
              <a:gd name="connsiteX72" fmla="*/ 1643458 w 5108448"/>
              <a:gd name="connsiteY72" fmla="*/ 17936 h 2390497"/>
              <a:gd name="connsiteX73" fmla="*/ 1445155 w 5108448"/>
              <a:gd name="connsiteY73" fmla="*/ 6919 h 2390497"/>
              <a:gd name="connsiteX74" fmla="*/ 596856 w 5108448"/>
              <a:gd name="connsiteY74" fmla="*/ 17936 h 2390497"/>
              <a:gd name="connsiteX75" fmla="*/ 563805 w 5108448"/>
              <a:gd name="connsiteY75" fmla="*/ 39970 h 2390497"/>
              <a:gd name="connsiteX76" fmla="*/ 519738 w 5108448"/>
              <a:gd name="connsiteY76" fmla="*/ 73020 h 2390497"/>
              <a:gd name="connsiteX77" fmla="*/ 508721 w 5108448"/>
              <a:gd name="connsiteY77" fmla="*/ 95054 h 239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08448" h="2390497">
                <a:moveTo>
                  <a:pt x="508721" y="95054"/>
                </a:moveTo>
                <a:cubicBezTo>
                  <a:pt x="494032" y="113415"/>
                  <a:pt x="481281" y="133511"/>
                  <a:pt x="464654" y="150138"/>
                </a:cubicBezTo>
                <a:cubicBezTo>
                  <a:pt x="455291" y="159501"/>
                  <a:pt x="439874" y="161833"/>
                  <a:pt x="431603" y="172172"/>
                </a:cubicBezTo>
                <a:cubicBezTo>
                  <a:pt x="424348" y="181240"/>
                  <a:pt x="427028" y="195560"/>
                  <a:pt x="420586" y="205223"/>
                </a:cubicBezTo>
                <a:cubicBezTo>
                  <a:pt x="411944" y="218186"/>
                  <a:pt x="397101" y="225975"/>
                  <a:pt x="387536" y="238273"/>
                </a:cubicBezTo>
                <a:cubicBezTo>
                  <a:pt x="371278" y="259176"/>
                  <a:pt x="358157" y="282341"/>
                  <a:pt x="343468" y="304375"/>
                </a:cubicBezTo>
                <a:cubicBezTo>
                  <a:pt x="336123" y="315392"/>
                  <a:pt x="330796" y="328062"/>
                  <a:pt x="321434" y="337425"/>
                </a:cubicBezTo>
                <a:cubicBezTo>
                  <a:pt x="279021" y="379839"/>
                  <a:pt x="301347" y="361834"/>
                  <a:pt x="255333" y="392510"/>
                </a:cubicBezTo>
                <a:lnTo>
                  <a:pt x="211266" y="458611"/>
                </a:lnTo>
                <a:cubicBezTo>
                  <a:pt x="203921" y="469628"/>
                  <a:pt x="200249" y="484316"/>
                  <a:pt x="189232" y="491661"/>
                </a:cubicBezTo>
                <a:lnTo>
                  <a:pt x="156181" y="513695"/>
                </a:lnTo>
                <a:cubicBezTo>
                  <a:pt x="128489" y="596771"/>
                  <a:pt x="165844" y="494370"/>
                  <a:pt x="123131" y="579796"/>
                </a:cubicBezTo>
                <a:cubicBezTo>
                  <a:pt x="117938" y="590183"/>
                  <a:pt x="117754" y="602695"/>
                  <a:pt x="112114" y="612847"/>
                </a:cubicBezTo>
                <a:cubicBezTo>
                  <a:pt x="99253" y="635996"/>
                  <a:pt x="68046" y="678948"/>
                  <a:pt x="68046" y="678948"/>
                </a:cubicBezTo>
                <a:cubicBezTo>
                  <a:pt x="47849" y="739544"/>
                  <a:pt x="-51871" y="695069"/>
                  <a:pt x="34996" y="745049"/>
                </a:cubicBezTo>
                <a:cubicBezTo>
                  <a:pt x="121863" y="795029"/>
                  <a:pt x="425829" y="833771"/>
                  <a:pt x="589246" y="978826"/>
                </a:cubicBezTo>
                <a:cubicBezTo>
                  <a:pt x="752663" y="1123881"/>
                  <a:pt x="942619" y="1503781"/>
                  <a:pt x="1015497" y="1615382"/>
                </a:cubicBezTo>
                <a:lnTo>
                  <a:pt x="1026514" y="1648432"/>
                </a:lnTo>
                <a:lnTo>
                  <a:pt x="1048548" y="1714534"/>
                </a:lnTo>
                <a:lnTo>
                  <a:pt x="1059564" y="1747584"/>
                </a:lnTo>
                <a:cubicBezTo>
                  <a:pt x="1067816" y="1805349"/>
                  <a:pt x="1071408" y="1834759"/>
                  <a:pt x="1081598" y="1890804"/>
                </a:cubicBezTo>
                <a:cubicBezTo>
                  <a:pt x="1084238" y="1905325"/>
                  <a:pt x="1093301" y="1960342"/>
                  <a:pt x="1103632" y="1978938"/>
                </a:cubicBezTo>
                <a:cubicBezTo>
                  <a:pt x="1170624" y="2099525"/>
                  <a:pt x="1122976" y="1996670"/>
                  <a:pt x="1180750" y="2089107"/>
                </a:cubicBezTo>
                <a:cubicBezTo>
                  <a:pt x="1207662" y="2132166"/>
                  <a:pt x="1193153" y="2135739"/>
                  <a:pt x="1235834" y="2166225"/>
                </a:cubicBezTo>
                <a:cubicBezTo>
                  <a:pt x="1249198" y="2175771"/>
                  <a:pt x="1265888" y="2179695"/>
                  <a:pt x="1279902" y="2188259"/>
                </a:cubicBezTo>
                <a:cubicBezTo>
                  <a:pt x="1332054" y="2220130"/>
                  <a:pt x="1379471" y="2260078"/>
                  <a:pt x="1434138" y="2287411"/>
                </a:cubicBezTo>
                <a:cubicBezTo>
                  <a:pt x="1448827" y="2294755"/>
                  <a:pt x="1462203" y="2305751"/>
                  <a:pt x="1478205" y="2309444"/>
                </a:cubicBezTo>
                <a:cubicBezTo>
                  <a:pt x="1510607" y="2316921"/>
                  <a:pt x="1544437" y="2315758"/>
                  <a:pt x="1577357" y="2320461"/>
                </a:cubicBezTo>
                <a:cubicBezTo>
                  <a:pt x="1595894" y="2323109"/>
                  <a:pt x="1614276" y="2326936"/>
                  <a:pt x="1632442" y="2331478"/>
                </a:cubicBezTo>
                <a:cubicBezTo>
                  <a:pt x="1658378" y="2337962"/>
                  <a:pt x="1683152" y="2349342"/>
                  <a:pt x="1709560" y="2353512"/>
                </a:cubicBezTo>
                <a:cubicBezTo>
                  <a:pt x="1753239" y="2360409"/>
                  <a:pt x="1797695" y="2360857"/>
                  <a:pt x="1841762" y="2364529"/>
                </a:cubicBezTo>
                <a:cubicBezTo>
                  <a:pt x="1968066" y="2392597"/>
                  <a:pt x="1959840" y="2400390"/>
                  <a:pt x="2117184" y="2375546"/>
                </a:cubicBezTo>
                <a:cubicBezTo>
                  <a:pt x="2130262" y="2373481"/>
                  <a:pt x="2137941" y="2358429"/>
                  <a:pt x="2150234" y="2353512"/>
                </a:cubicBezTo>
                <a:cubicBezTo>
                  <a:pt x="2224164" y="2323939"/>
                  <a:pt x="2221591" y="2337044"/>
                  <a:pt x="2293454" y="2320461"/>
                </a:cubicBezTo>
                <a:cubicBezTo>
                  <a:pt x="2319504" y="2314450"/>
                  <a:pt x="2345020" y="2306290"/>
                  <a:pt x="2370572" y="2298428"/>
                </a:cubicBezTo>
                <a:cubicBezTo>
                  <a:pt x="2392771" y="2291598"/>
                  <a:pt x="2413476" y="2277554"/>
                  <a:pt x="2436673" y="2276394"/>
                </a:cubicBezTo>
                <a:lnTo>
                  <a:pt x="2657010" y="2265377"/>
                </a:lnTo>
                <a:cubicBezTo>
                  <a:pt x="3382031" y="2328423"/>
                  <a:pt x="2439380" y="2250135"/>
                  <a:pt x="3163786" y="2298428"/>
                </a:cubicBezTo>
                <a:cubicBezTo>
                  <a:pt x="3244730" y="2303824"/>
                  <a:pt x="3325464" y="2312114"/>
                  <a:pt x="3406157" y="2320461"/>
                </a:cubicBezTo>
                <a:cubicBezTo>
                  <a:pt x="3431986" y="2323133"/>
                  <a:pt x="3457536" y="2328046"/>
                  <a:pt x="3483275" y="2331478"/>
                </a:cubicBezTo>
                <a:lnTo>
                  <a:pt x="3571410" y="2342495"/>
                </a:lnTo>
                <a:cubicBezTo>
                  <a:pt x="3582427" y="2335150"/>
                  <a:pt x="3598539" y="2332304"/>
                  <a:pt x="3604461" y="2320461"/>
                </a:cubicBezTo>
                <a:cubicBezTo>
                  <a:pt x="3618004" y="2293376"/>
                  <a:pt x="3615249" y="2260443"/>
                  <a:pt x="3626495" y="2232326"/>
                </a:cubicBezTo>
                <a:lnTo>
                  <a:pt x="3648528" y="2177242"/>
                </a:lnTo>
                <a:cubicBezTo>
                  <a:pt x="3644856" y="2063401"/>
                  <a:pt x="3646716" y="1949247"/>
                  <a:pt x="3637511" y="1835719"/>
                </a:cubicBezTo>
                <a:cubicBezTo>
                  <a:pt x="3637511" y="1835717"/>
                  <a:pt x="3609970" y="1753093"/>
                  <a:pt x="3604461" y="1736567"/>
                </a:cubicBezTo>
                <a:cubicBezTo>
                  <a:pt x="3600789" y="1725550"/>
                  <a:pt x="3599885" y="1713179"/>
                  <a:pt x="3593444" y="1703517"/>
                </a:cubicBezTo>
                <a:cubicBezTo>
                  <a:pt x="3578755" y="1681483"/>
                  <a:pt x="3559212" y="1662003"/>
                  <a:pt x="3549377" y="1637416"/>
                </a:cubicBezTo>
                <a:cubicBezTo>
                  <a:pt x="3532411" y="1595000"/>
                  <a:pt x="3532776" y="1574937"/>
                  <a:pt x="3494292" y="1549281"/>
                </a:cubicBezTo>
                <a:cubicBezTo>
                  <a:pt x="3484630" y="1542840"/>
                  <a:pt x="3472259" y="1541936"/>
                  <a:pt x="3461242" y="1538264"/>
                </a:cubicBezTo>
                <a:cubicBezTo>
                  <a:pt x="3453897" y="1527247"/>
                  <a:pt x="3449982" y="1512909"/>
                  <a:pt x="3439208" y="1505213"/>
                </a:cubicBezTo>
                <a:cubicBezTo>
                  <a:pt x="3400226" y="1477368"/>
                  <a:pt x="3350899" y="1480942"/>
                  <a:pt x="3307005" y="1472163"/>
                </a:cubicBezTo>
                <a:cubicBezTo>
                  <a:pt x="3176102" y="1445983"/>
                  <a:pt x="3259680" y="1460215"/>
                  <a:pt x="3185820" y="1439112"/>
                </a:cubicBezTo>
                <a:cubicBezTo>
                  <a:pt x="3171261" y="1434952"/>
                  <a:pt x="3156116" y="1432883"/>
                  <a:pt x="3141752" y="1428095"/>
                </a:cubicBezTo>
                <a:cubicBezTo>
                  <a:pt x="3017291" y="1386608"/>
                  <a:pt x="3148207" y="1421446"/>
                  <a:pt x="3042601" y="1395044"/>
                </a:cubicBezTo>
                <a:cubicBezTo>
                  <a:pt x="3031584" y="1387700"/>
                  <a:pt x="3021948" y="1377660"/>
                  <a:pt x="3009550" y="1373011"/>
                </a:cubicBezTo>
                <a:cubicBezTo>
                  <a:pt x="2992017" y="1366436"/>
                  <a:pt x="2972632" y="1366536"/>
                  <a:pt x="2954466" y="1361994"/>
                </a:cubicBezTo>
                <a:cubicBezTo>
                  <a:pt x="2943200" y="1359177"/>
                  <a:pt x="2932998" y="1351804"/>
                  <a:pt x="2921415" y="1350977"/>
                </a:cubicBezTo>
                <a:cubicBezTo>
                  <a:pt x="2829768" y="1344431"/>
                  <a:pt x="2737800" y="1343632"/>
                  <a:pt x="2645993" y="1339960"/>
                </a:cubicBezTo>
                <a:cubicBezTo>
                  <a:pt x="2579892" y="1328943"/>
                  <a:pt x="2511264" y="1328102"/>
                  <a:pt x="2447690" y="1306910"/>
                </a:cubicBezTo>
                <a:cubicBezTo>
                  <a:pt x="2327206" y="1266748"/>
                  <a:pt x="2146827" y="1202550"/>
                  <a:pt x="2029049" y="1185724"/>
                </a:cubicBezTo>
                <a:lnTo>
                  <a:pt x="1951931" y="1174707"/>
                </a:lnTo>
                <a:cubicBezTo>
                  <a:pt x="1926060" y="1135900"/>
                  <a:pt x="1902771" y="1106890"/>
                  <a:pt x="1885830" y="1064538"/>
                </a:cubicBezTo>
                <a:cubicBezTo>
                  <a:pt x="1877204" y="1042974"/>
                  <a:pt x="1863796" y="998437"/>
                  <a:pt x="1863796" y="998437"/>
                </a:cubicBezTo>
                <a:cubicBezTo>
                  <a:pt x="1865987" y="952430"/>
                  <a:pt x="1687601" y="786876"/>
                  <a:pt x="1896846" y="734032"/>
                </a:cubicBezTo>
                <a:cubicBezTo>
                  <a:pt x="2106091" y="681188"/>
                  <a:pt x="3104575" y="692388"/>
                  <a:pt x="3119264" y="681371"/>
                </a:cubicBezTo>
                <a:cubicBezTo>
                  <a:pt x="3496128" y="788261"/>
                  <a:pt x="3647128" y="1412442"/>
                  <a:pt x="4158030" y="1306734"/>
                </a:cubicBezTo>
                <a:cubicBezTo>
                  <a:pt x="4668932" y="1201026"/>
                  <a:pt x="5374012" y="257664"/>
                  <a:pt x="5006329" y="66734"/>
                </a:cubicBezTo>
                <a:cubicBezTo>
                  <a:pt x="4638646" y="-124196"/>
                  <a:pt x="2472014" y="154599"/>
                  <a:pt x="1951931" y="161155"/>
                </a:cubicBezTo>
                <a:cubicBezTo>
                  <a:pt x="1431848" y="167711"/>
                  <a:pt x="1942688" y="146684"/>
                  <a:pt x="1885830" y="106071"/>
                </a:cubicBezTo>
                <a:cubicBezTo>
                  <a:pt x="1852945" y="82582"/>
                  <a:pt x="1812150" y="76600"/>
                  <a:pt x="1775661" y="62004"/>
                </a:cubicBezTo>
                <a:cubicBezTo>
                  <a:pt x="1746555" y="50362"/>
                  <a:pt x="1717751" y="37589"/>
                  <a:pt x="1687526" y="28953"/>
                </a:cubicBezTo>
                <a:cubicBezTo>
                  <a:pt x="1672967" y="24793"/>
                  <a:pt x="1658537" y="19307"/>
                  <a:pt x="1643458" y="17936"/>
                </a:cubicBezTo>
                <a:cubicBezTo>
                  <a:pt x="1577527" y="11942"/>
                  <a:pt x="1511256" y="10591"/>
                  <a:pt x="1445155" y="6919"/>
                </a:cubicBezTo>
                <a:cubicBezTo>
                  <a:pt x="1162389" y="10591"/>
                  <a:pt x="879448" y="7339"/>
                  <a:pt x="596856" y="17936"/>
                </a:cubicBezTo>
                <a:cubicBezTo>
                  <a:pt x="583625" y="18432"/>
                  <a:pt x="574579" y="32274"/>
                  <a:pt x="563805" y="39970"/>
                </a:cubicBezTo>
                <a:cubicBezTo>
                  <a:pt x="548864" y="50642"/>
                  <a:pt x="532721" y="60037"/>
                  <a:pt x="519738" y="73020"/>
                </a:cubicBezTo>
                <a:lnTo>
                  <a:pt x="508721" y="95054"/>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BD834D1-BD24-4208-843C-EDD37B5D4745}"/>
              </a:ext>
            </a:extLst>
          </p:cNvPr>
          <p:cNvSpPr/>
          <p:nvPr/>
        </p:nvSpPr>
        <p:spPr>
          <a:xfrm>
            <a:off x="1831288" y="2020508"/>
            <a:ext cx="7755875" cy="2478795"/>
          </a:xfrm>
          <a:custGeom>
            <a:avLst/>
            <a:gdLst>
              <a:gd name="connsiteX0" fmla="*/ 2269476 w 7755875"/>
              <a:gd name="connsiteY0" fmla="*/ 165253 h 2478795"/>
              <a:gd name="connsiteX1" fmla="*/ 2181341 w 7755875"/>
              <a:gd name="connsiteY1" fmla="*/ 187286 h 2478795"/>
              <a:gd name="connsiteX2" fmla="*/ 1994054 w 7755875"/>
              <a:gd name="connsiteY2" fmla="*/ 264404 h 2478795"/>
              <a:gd name="connsiteX3" fmla="*/ 1938970 w 7755875"/>
              <a:gd name="connsiteY3" fmla="*/ 297455 h 2478795"/>
              <a:gd name="connsiteX4" fmla="*/ 1850835 w 7755875"/>
              <a:gd name="connsiteY4" fmla="*/ 341523 h 2478795"/>
              <a:gd name="connsiteX5" fmla="*/ 1828801 w 7755875"/>
              <a:gd name="connsiteY5" fmla="*/ 374573 h 2478795"/>
              <a:gd name="connsiteX6" fmla="*/ 1696599 w 7755875"/>
              <a:gd name="connsiteY6" fmla="*/ 495759 h 2478795"/>
              <a:gd name="connsiteX7" fmla="*/ 1663548 w 7755875"/>
              <a:gd name="connsiteY7" fmla="*/ 550843 h 2478795"/>
              <a:gd name="connsiteX8" fmla="*/ 1630498 w 7755875"/>
              <a:gd name="connsiteY8" fmla="*/ 594910 h 2478795"/>
              <a:gd name="connsiteX9" fmla="*/ 1608464 w 7755875"/>
              <a:gd name="connsiteY9" fmla="*/ 638978 h 2478795"/>
              <a:gd name="connsiteX10" fmla="*/ 1542363 w 7755875"/>
              <a:gd name="connsiteY10" fmla="*/ 749147 h 2478795"/>
              <a:gd name="connsiteX11" fmla="*/ 1509312 w 7755875"/>
              <a:gd name="connsiteY11" fmla="*/ 804231 h 2478795"/>
              <a:gd name="connsiteX12" fmla="*/ 1454228 w 7755875"/>
              <a:gd name="connsiteY12" fmla="*/ 837282 h 2478795"/>
              <a:gd name="connsiteX13" fmla="*/ 1421177 w 7755875"/>
              <a:gd name="connsiteY13" fmla="*/ 859315 h 2478795"/>
              <a:gd name="connsiteX14" fmla="*/ 1288975 w 7755875"/>
              <a:gd name="connsiteY14" fmla="*/ 881349 h 2478795"/>
              <a:gd name="connsiteX15" fmla="*/ 1211857 w 7755875"/>
              <a:gd name="connsiteY15" fmla="*/ 903383 h 2478795"/>
              <a:gd name="connsiteX16" fmla="*/ 859317 w 7755875"/>
              <a:gd name="connsiteY16" fmla="*/ 892366 h 2478795"/>
              <a:gd name="connsiteX17" fmla="*/ 793216 w 7755875"/>
              <a:gd name="connsiteY17" fmla="*/ 881349 h 2478795"/>
              <a:gd name="connsiteX18" fmla="*/ 297457 w 7755875"/>
              <a:gd name="connsiteY18" fmla="*/ 991518 h 2478795"/>
              <a:gd name="connsiteX19" fmla="*/ 220339 w 7755875"/>
              <a:gd name="connsiteY19" fmla="*/ 1112703 h 2478795"/>
              <a:gd name="connsiteX20" fmla="*/ 264406 w 7755875"/>
              <a:gd name="connsiteY20" fmla="*/ 1277956 h 2478795"/>
              <a:gd name="connsiteX21" fmla="*/ 297457 w 7755875"/>
              <a:gd name="connsiteY21" fmla="*/ 1299990 h 2478795"/>
              <a:gd name="connsiteX22" fmla="*/ 341524 w 7755875"/>
              <a:gd name="connsiteY22" fmla="*/ 1344057 h 2478795"/>
              <a:gd name="connsiteX23" fmla="*/ 407625 w 7755875"/>
              <a:gd name="connsiteY23" fmla="*/ 1388125 h 2478795"/>
              <a:gd name="connsiteX24" fmla="*/ 484743 w 7755875"/>
              <a:gd name="connsiteY24" fmla="*/ 1432192 h 2478795"/>
              <a:gd name="connsiteX25" fmla="*/ 550845 w 7755875"/>
              <a:gd name="connsiteY25" fmla="*/ 1476260 h 2478795"/>
              <a:gd name="connsiteX26" fmla="*/ 583895 w 7755875"/>
              <a:gd name="connsiteY26" fmla="*/ 1498294 h 2478795"/>
              <a:gd name="connsiteX27" fmla="*/ 638980 w 7755875"/>
              <a:gd name="connsiteY27" fmla="*/ 1531344 h 2478795"/>
              <a:gd name="connsiteX28" fmla="*/ 859317 w 7755875"/>
              <a:gd name="connsiteY28" fmla="*/ 1597445 h 2478795"/>
              <a:gd name="connsiteX29" fmla="*/ 1288975 w 7755875"/>
              <a:gd name="connsiteY29" fmla="*/ 1685580 h 2478795"/>
              <a:gd name="connsiteX30" fmla="*/ 1322025 w 7755875"/>
              <a:gd name="connsiteY30" fmla="*/ 1696597 h 2478795"/>
              <a:gd name="connsiteX31" fmla="*/ 1443211 w 7755875"/>
              <a:gd name="connsiteY31" fmla="*/ 1740665 h 2478795"/>
              <a:gd name="connsiteX32" fmla="*/ 1487278 w 7755875"/>
              <a:gd name="connsiteY32" fmla="*/ 1773715 h 2478795"/>
              <a:gd name="connsiteX33" fmla="*/ 1520329 w 7755875"/>
              <a:gd name="connsiteY33" fmla="*/ 1828800 h 2478795"/>
              <a:gd name="connsiteX34" fmla="*/ 1586430 w 7755875"/>
              <a:gd name="connsiteY34" fmla="*/ 1972019 h 2478795"/>
              <a:gd name="connsiteX35" fmla="*/ 1608464 w 7755875"/>
              <a:gd name="connsiteY35" fmla="*/ 2016086 h 2478795"/>
              <a:gd name="connsiteX36" fmla="*/ 1630498 w 7755875"/>
              <a:gd name="connsiteY36" fmla="*/ 2082188 h 2478795"/>
              <a:gd name="connsiteX37" fmla="*/ 1652531 w 7755875"/>
              <a:gd name="connsiteY37" fmla="*/ 2137272 h 2478795"/>
              <a:gd name="connsiteX38" fmla="*/ 1685582 w 7755875"/>
              <a:gd name="connsiteY38" fmla="*/ 2214390 h 2478795"/>
              <a:gd name="connsiteX39" fmla="*/ 1729649 w 7755875"/>
              <a:gd name="connsiteY39" fmla="*/ 2280491 h 2478795"/>
              <a:gd name="connsiteX40" fmla="*/ 1773717 w 7755875"/>
              <a:gd name="connsiteY40" fmla="*/ 2313542 h 2478795"/>
              <a:gd name="connsiteX41" fmla="*/ 1806767 w 7755875"/>
              <a:gd name="connsiteY41" fmla="*/ 2346592 h 2478795"/>
              <a:gd name="connsiteX42" fmla="*/ 1905919 w 7755875"/>
              <a:gd name="connsiteY42" fmla="*/ 2412694 h 2478795"/>
              <a:gd name="connsiteX43" fmla="*/ 2126257 w 7755875"/>
              <a:gd name="connsiteY43" fmla="*/ 2401677 h 2478795"/>
              <a:gd name="connsiteX44" fmla="*/ 2181341 w 7755875"/>
              <a:gd name="connsiteY44" fmla="*/ 2379643 h 2478795"/>
              <a:gd name="connsiteX45" fmla="*/ 2258459 w 7755875"/>
              <a:gd name="connsiteY45" fmla="*/ 2357609 h 2478795"/>
              <a:gd name="connsiteX46" fmla="*/ 2324560 w 7755875"/>
              <a:gd name="connsiteY46" fmla="*/ 2335576 h 2478795"/>
              <a:gd name="connsiteX47" fmla="*/ 2401678 w 7755875"/>
              <a:gd name="connsiteY47" fmla="*/ 2324559 h 2478795"/>
              <a:gd name="connsiteX48" fmla="*/ 2500830 w 7755875"/>
              <a:gd name="connsiteY48" fmla="*/ 2280491 h 2478795"/>
              <a:gd name="connsiteX49" fmla="*/ 2533881 w 7755875"/>
              <a:gd name="connsiteY49" fmla="*/ 2269474 h 2478795"/>
              <a:gd name="connsiteX50" fmla="*/ 2566931 w 7755875"/>
              <a:gd name="connsiteY50" fmla="*/ 2247441 h 2478795"/>
              <a:gd name="connsiteX51" fmla="*/ 2787269 w 7755875"/>
              <a:gd name="connsiteY51" fmla="*/ 2280491 h 2478795"/>
              <a:gd name="connsiteX52" fmla="*/ 2831336 w 7755875"/>
              <a:gd name="connsiteY52" fmla="*/ 2302525 h 2478795"/>
              <a:gd name="connsiteX53" fmla="*/ 3150825 w 7755875"/>
              <a:gd name="connsiteY53" fmla="*/ 2335576 h 2478795"/>
              <a:gd name="connsiteX54" fmla="*/ 3481331 w 7755875"/>
              <a:gd name="connsiteY54" fmla="*/ 2302525 h 2478795"/>
              <a:gd name="connsiteX55" fmla="*/ 3558449 w 7755875"/>
              <a:gd name="connsiteY55" fmla="*/ 2236424 h 2478795"/>
              <a:gd name="connsiteX56" fmla="*/ 3613534 w 7755875"/>
              <a:gd name="connsiteY56" fmla="*/ 2181339 h 2478795"/>
              <a:gd name="connsiteX57" fmla="*/ 3646584 w 7755875"/>
              <a:gd name="connsiteY57" fmla="*/ 2115238 h 2478795"/>
              <a:gd name="connsiteX58" fmla="*/ 3657601 w 7755875"/>
              <a:gd name="connsiteY58" fmla="*/ 2060154 h 2478795"/>
              <a:gd name="connsiteX59" fmla="*/ 3690652 w 7755875"/>
              <a:gd name="connsiteY59" fmla="*/ 1961002 h 2478795"/>
              <a:gd name="connsiteX60" fmla="*/ 3723702 w 7755875"/>
              <a:gd name="connsiteY60" fmla="*/ 1905918 h 2478795"/>
              <a:gd name="connsiteX61" fmla="*/ 3745736 w 7755875"/>
              <a:gd name="connsiteY61" fmla="*/ 1850833 h 2478795"/>
              <a:gd name="connsiteX62" fmla="*/ 3778787 w 7755875"/>
              <a:gd name="connsiteY62" fmla="*/ 1784732 h 2478795"/>
              <a:gd name="connsiteX63" fmla="*/ 3789804 w 7755875"/>
              <a:gd name="connsiteY63" fmla="*/ 1751682 h 2478795"/>
              <a:gd name="connsiteX64" fmla="*/ 3822854 w 7755875"/>
              <a:gd name="connsiteY64" fmla="*/ 1707614 h 2478795"/>
              <a:gd name="connsiteX65" fmla="*/ 3877939 w 7755875"/>
              <a:gd name="connsiteY65" fmla="*/ 1608462 h 2478795"/>
              <a:gd name="connsiteX66" fmla="*/ 4032175 w 7755875"/>
              <a:gd name="connsiteY66" fmla="*/ 1520327 h 2478795"/>
              <a:gd name="connsiteX67" fmla="*/ 4065225 w 7755875"/>
              <a:gd name="connsiteY67" fmla="*/ 1498294 h 2478795"/>
              <a:gd name="connsiteX68" fmla="*/ 4131327 w 7755875"/>
              <a:gd name="connsiteY68" fmla="*/ 1432192 h 2478795"/>
              <a:gd name="connsiteX69" fmla="*/ 4175394 w 7755875"/>
              <a:gd name="connsiteY69" fmla="*/ 1399142 h 2478795"/>
              <a:gd name="connsiteX70" fmla="*/ 4241495 w 7755875"/>
              <a:gd name="connsiteY70" fmla="*/ 1355074 h 2478795"/>
              <a:gd name="connsiteX71" fmla="*/ 4274546 w 7755875"/>
              <a:gd name="connsiteY71" fmla="*/ 1322024 h 2478795"/>
              <a:gd name="connsiteX72" fmla="*/ 4307596 w 7755875"/>
              <a:gd name="connsiteY72" fmla="*/ 1311007 h 2478795"/>
              <a:gd name="connsiteX73" fmla="*/ 4373698 w 7755875"/>
              <a:gd name="connsiteY73" fmla="*/ 1244906 h 2478795"/>
              <a:gd name="connsiteX74" fmla="*/ 4373698 w 7755875"/>
              <a:gd name="connsiteY74" fmla="*/ 1002535 h 2478795"/>
              <a:gd name="connsiteX75" fmla="*/ 4362681 w 7755875"/>
              <a:gd name="connsiteY75" fmla="*/ 947450 h 2478795"/>
              <a:gd name="connsiteX76" fmla="*/ 4329630 w 7755875"/>
              <a:gd name="connsiteY76" fmla="*/ 892366 h 2478795"/>
              <a:gd name="connsiteX77" fmla="*/ 4263529 w 7755875"/>
              <a:gd name="connsiteY77" fmla="*/ 815248 h 2478795"/>
              <a:gd name="connsiteX78" fmla="*/ 3778787 w 7755875"/>
              <a:gd name="connsiteY78" fmla="*/ 683045 h 2478795"/>
              <a:gd name="connsiteX79" fmla="*/ 3591500 w 7755875"/>
              <a:gd name="connsiteY79" fmla="*/ 727113 h 2478795"/>
              <a:gd name="connsiteX80" fmla="*/ 3404213 w 7755875"/>
              <a:gd name="connsiteY80" fmla="*/ 771180 h 2478795"/>
              <a:gd name="connsiteX81" fmla="*/ 3260994 w 7755875"/>
              <a:gd name="connsiteY81" fmla="*/ 782197 h 2478795"/>
              <a:gd name="connsiteX82" fmla="*/ 3106758 w 7755875"/>
              <a:gd name="connsiteY82" fmla="*/ 771180 h 2478795"/>
              <a:gd name="connsiteX83" fmla="*/ 3029640 w 7755875"/>
              <a:gd name="connsiteY83" fmla="*/ 705079 h 2478795"/>
              <a:gd name="connsiteX84" fmla="*/ 3029640 w 7755875"/>
              <a:gd name="connsiteY84" fmla="*/ 694062 h 2478795"/>
              <a:gd name="connsiteX85" fmla="*/ 2864387 w 7755875"/>
              <a:gd name="connsiteY85" fmla="*/ 539826 h 2478795"/>
              <a:gd name="connsiteX86" fmla="*/ 2842353 w 7755875"/>
              <a:gd name="connsiteY86" fmla="*/ 506776 h 2478795"/>
              <a:gd name="connsiteX87" fmla="*/ 2776252 w 7755875"/>
              <a:gd name="connsiteY87" fmla="*/ 451691 h 2478795"/>
              <a:gd name="connsiteX88" fmla="*/ 2732184 w 7755875"/>
              <a:gd name="connsiteY88" fmla="*/ 396607 h 2478795"/>
              <a:gd name="connsiteX89" fmla="*/ 2688117 w 7755875"/>
              <a:gd name="connsiteY89" fmla="*/ 363556 h 2478795"/>
              <a:gd name="connsiteX90" fmla="*/ 2644049 w 7755875"/>
              <a:gd name="connsiteY90" fmla="*/ 308472 h 2478795"/>
              <a:gd name="connsiteX91" fmla="*/ 2544898 w 7755875"/>
              <a:gd name="connsiteY91" fmla="*/ 242371 h 2478795"/>
              <a:gd name="connsiteX92" fmla="*/ 2511847 w 7755875"/>
              <a:gd name="connsiteY92" fmla="*/ 220337 h 2478795"/>
              <a:gd name="connsiteX93" fmla="*/ 2456763 w 7755875"/>
              <a:gd name="connsiteY93" fmla="*/ 198303 h 2478795"/>
              <a:gd name="connsiteX94" fmla="*/ 2324560 w 7755875"/>
              <a:gd name="connsiteY94" fmla="*/ 176270 h 2478795"/>
              <a:gd name="connsiteX95" fmla="*/ 2269476 w 7755875"/>
              <a:gd name="connsiteY95" fmla="*/ 165253 h 2478795"/>
              <a:gd name="connsiteX96" fmla="*/ 0 w 7755875"/>
              <a:gd name="connsiteY96" fmla="*/ 0 h 2478795"/>
              <a:gd name="connsiteX97" fmla="*/ 7755875 w 7755875"/>
              <a:gd name="connsiteY97" fmla="*/ 0 h 2478795"/>
              <a:gd name="connsiteX98" fmla="*/ 7755875 w 7755875"/>
              <a:gd name="connsiteY98" fmla="*/ 2478795 h 2478795"/>
              <a:gd name="connsiteX99" fmla="*/ 0 w 7755875"/>
              <a:gd name="connsiteY99"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755875" h="2478795">
                <a:moveTo>
                  <a:pt x="2269476" y="165253"/>
                </a:moveTo>
                <a:cubicBezTo>
                  <a:pt x="2240098" y="172597"/>
                  <a:pt x="2209640" y="176506"/>
                  <a:pt x="2181341" y="187286"/>
                </a:cubicBezTo>
                <a:cubicBezTo>
                  <a:pt x="1927790" y="283877"/>
                  <a:pt x="2116945" y="233684"/>
                  <a:pt x="1994054" y="264404"/>
                </a:cubicBezTo>
                <a:cubicBezTo>
                  <a:pt x="1975693" y="275421"/>
                  <a:pt x="1957823" y="287303"/>
                  <a:pt x="1938970" y="297455"/>
                </a:cubicBezTo>
                <a:cubicBezTo>
                  <a:pt x="1910050" y="313027"/>
                  <a:pt x="1877744" y="322687"/>
                  <a:pt x="1850835" y="341523"/>
                </a:cubicBezTo>
                <a:cubicBezTo>
                  <a:pt x="1839988" y="349116"/>
                  <a:pt x="1838163" y="365211"/>
                  <a:pt x="1828801" y="374573"/>
                </a:cubicBezTo>
                <a:cubicBezTo>
                  <a:pt x="1814303" y="389071"/>
                  <a:pt x="1720764" y="464690"/>
                  <a:pt x="1696599" y="495759"/>
                </a:cubicBezTo>
                <a:cubicBezTo>
                  <a:pt x="1683453" y="512661"/>
                  <a:pt x="1675426" y="533026"/>
                  <a:pt x="1663548" y="550843"/>
                </a:cubicBezTo>
                <a:cubicBezTo>
                  <a:pt x="1653363" y="566120"/>
                  <a:pt x="1640229" y="579340"/>
                  <a:pt x="1630498" y="594910"/>
                </a:cubicBezTo>
                <a:cubicBezTo>
                  <a:pt x="1621794" y="608837"/>
                  <a:pt x="1616328" y="624560"/>
                  <a:pt x="1608464" y="638978"/>
                </a:cubicBezTo>
                <a:cubicBezTo>
                  <a:pt x="1539079" y="766182"/>
                  <a:pt x="1589202" y="674203"/>
                  <a:pt x="1542363" y="749147"/>
                </a:cubicBezTo>
                <a:cubicBezTo>
                  <a:pt x="1531014" y="767305"/>
                  <a:pt x="1524453" y="789090"/>
                  <a:pt x="1509312" y="804231"/>
                </a:cubicBezTo>
                <a:cubicBezTo>
                  <a:pt x="1494171" y="819372"/>
                  <a:pt x="1472386" y="825933"/>
                  <a:pt x="1454228" y="837282"/>
                </a:cubicBezTo>
                <a:cubicBezTo>
                  <a:pt x="1443000" y="844299"/>
                  <a:pt x="1433971" y="855903"/>
                  <a:pt x="1421177" y="859315"/>
                </a:cubicBezTo>
                <a:cubicBezTo>
                  <a:pt x="1378010" y="870826"/>
                  <a:pt x="1332885" y="873116"/>
                  <a:pt x="1288975" y="881349"/>
                </a:cubicBezTo>
                <a:cubicBezTo>
                  <a:pt x="1257354" y="887278"/>
                  <a:pt x="1241085" y="893640"/>
                  <a:pt x="1211857" y="903383"/>
                </a:cubicBezTo>
                <a:cubicBezTo>
                  <a:pt x="1094344" y="899711"/>
                  <a:pt x="976725" y="898545"/>
                  <a:pt x="859317" y="892366"/>
                </a:cubicBezTo>
                <a:cubicBezTo>
                  <a:pt x="837010" y="891192"/>
                  <a:pt x="815339" y="878262"/>
                  <a:pt x="793216" y="881349"/>
                </a:cubicBezTo>
                <a:cubicBezTo>
                  <a:pt x="447221" y="929627"/>
                  <a:pt x="494094" y="917778"/>
                  <a:pt x="297457" y="991518"/>
                </a:cubicBezTo>
                <a:cubicBezTo>
                  <a:pt x="271751" y="1031913"/>
                  <a:pt x="208002" y="1066439"/>
                  <a:pt x="220339" y="1112703"/>
                </a:cubicBezTo>
                <a:cubicBezTo>
                  <a:pt x="235028" y="1167787"/>
                  <a:pt x="242700" y="1225241"/>
                  <a:pt x="264406" y="1277956"/>
                </a:cubicBezTo>
                <a:cubicBezTo>
                  <a:pt x="269447" y="1290199"/>
                  <a:pt x="287404" y="1291373"/>
                  <a:pt x="297457" y="1299990"/>
                </a:cubicBezTo>
                <a:cubicBezTo>
                  <a:pt x="313229" y="1313509"/>
                  <a:pt x="325303" y="1331080"/>
                  <a:pt x="341524" y="1344057"/>
                </a:cubicBezTo>
                <a:cubicBezTo>
                  <a:pt x="362202" y="1360600"/>
                  <a:pt x="386722" y="1371867"/>
                  <a:pt x="407625" y="1388125"/>
                </a:cubicBezTo>
                <a:cubicBezTo>
                  <a:pt x="469805" y="1436488"/>
                  <a:pt x="407658" y="1412922"/>
                  <a:pt x="484743" y="1432192"/>
                </a:cubicBezTo>
                <a:lnTo>
                  <a:pt x="550845" y="1476260"/>
                </a:lnTo>
                <a:cubicBezTo>
                  <a:pt x="561862" y="1483605"/>
                  <a:pt x="572541" y="1491482"/>
                  <a:pt x="583895" y="1498294"/>
                </a:cubicBezTo>
                <a:cubicBezTo>
                  <a:pt x="602257" y="1509311"/>
                  <a:pt x="619298" y="1522909"/>
                  <a:pt x="638980" y="1531344"/>
                </a:cubicBezTo>
                <a:cubicBezTo>
                  <a:pt x="687405" y="1552097"/>
                  <a:pt x="813227" y="1585922"/>
                  <a:pt x="859317" y="1597445"/>
                </a:cubicBezTo>
                <a:cubicBezTo>
                  <a:pt x="1134722" y="1666296"/>
                  <a:pt x="973023" y="1622390"/>
                  <a:pt x="1288975" y="1685580"/>
                </a:cubicBezTo>
                <a:cubicBezTo>
                  <a:pt x="1300362" y="1687857"/>
                  <a:pt x="1311112" y="1692628"/>
                  <a:pt x="1322025" y="1696597"/>
                </a:cubicBezTo>
                <a:cubicBezTo>
                  <a:pt x="1458149" y="1746097"/>
                  <a:pt x="1366657" y="1715147"/>
                  <a:pt x="1443211" y="1740665"/>
                </a:cubicBezTo>
                <a:cubicBezTo>
                  <a:pt x="1457900" y="1751682"/>
                  <a:pt x="1475187" y="1759897"/>
                  <a:pt x="1487278" y="1773715"/>
                </a:cubicBezTo>
                <a:cubicBezTo>
                  <a:pt x="1501379" y="1789830"/>
                  <a:pt x="1510177" y="1809946"/>
                  <a:pt x="1520329" y="1828800"/>
                </a:cubicBezTo>
                <a:cubicBezTo>
                  <a:pt x="1590183" y="1958529"/>
                  <a:pt x="1541996" y="1872045"/>
                  <a:pt x="1586430" y="1972019"/>
                </a:cubicBezTo>
                <a:cubicBezTo>
                  <a:pt x="1593100" y="1987026"/>
                  <a:pt x="1602365" y="2000838"/>
                  <a:pt x="1608464" y="2016086"/>
                </a:cubicBezTo>
                <a:cubicBezTo>
                  <a:pt x="1617090" y="2037651"/>
                  <a:pt x="1622561" y="2060360"/>
                  <a:pt x="1630498" y="2082188"/>
                </a:cubicBezTo>
                <a:cubicBezTo>
                  <a:pt x="1637256" y="2100773"/>
                  <a:pt x="1645587" y="2118755"/>
                  <a:pt x="1652531" y="2137272"/>
                </a:cubicBezTo>
                <a:cubicBezTo>
                  <a:pt x="1667727" y="2177796"/>
                  <a:pt x="1659789" y="2171401"/>
                  <a:pt x="1685582" y="2214390"/>
                </a:cubicBezTo>
                <a:cubicBezTo>
                  <a:pt x="1699206" y="2237097"/>
                  <a:pt x="1708464" y="2264602"/>
                  <a:pt x="1729649" y="2280491"/>
                </a:cubicBezTo>
                <a:cubicBezTo>
                  <a:pt x="1744338" y="2291508"/>
                  <a:pt x="1759776" y="2301592"/>
                  <a:pt x="1773717" y="2313542"/>
                </a:cubicBezTo>
                <a:cubicBezTo>
                  <a:pt x="1785546" y="2323681"/>
                  <a:pt x="1794303" y="2337244"/>
                  <a:pt x="1806767" y="2346592"/>
                </a:cubicBezTo>
                <a:cubicBezTo>
                  <a:pt x="1838545" y="2370425"/>
                  <a:pt x="1872868" y="2390660"/>
                  <a:pt x="1905919" y="2412694"/>
                </a:cubicBezTo>
                <a:cubicBezTo>
                  <a:pt x="1979365" y="2409022"/>
                  <a:pt x="2053243" y="2410439"/>
                  <a:pt x="2126257" y="2401677"/>
                </a:cubicBezTo>
                <a:cubicBezTo>
                  <a:pt x="2145892" y="2399321"/>
                  <a:pt x="2162580" y="2385897"/>
                  <a:pt x="2181341" y="2379643"/>
                </a:cubicBezTo>
                <a:cubicBezTo>
                  <a:pt x="2206704" y="2371189"/>
                  <a:pt x="2232907" y="2365471"/>
                  <a:pt x="2258459" y="2357609"/>
                </a:cubicBezTo>
                <a:cubicBezTo>
                  <a:pt x="2280657" y="2350779"/>
                  <a:pt x="2301929" y="2340798"/>
                  <a:pt x="2324560" y="2335576"/>
                </a:cubicBezTo>
                <a:cubicBezTo>
                  <a:pt x="2349862" y="2329737"/>
                  <a:pt x="2375972" y="2328231"/>
                  <a:pt x="2401678" y="2324559"/>
                </a:cubicBezTo>
                <a:cubicBezTo>
                  <a:pt x="2451750" y="2299523"/>
                  <a:pt x="2444566" y="2301590"/>
                  <a:pt x="2500830" y="2280491"/>
                </a:cubicBezTo>
                <a:cubicBezTo>
                  <a:pt x="2511704" y="2276413"/>
                  <a:pt x="2523494" y="2274667"/>
                  <a:pt x="2533881" y="2269474"/>
                </a:cubicBezTo>
                <a:cubicBezTo>
                  <a:pt x="2545724" y="2263553"/>
                  <a:pt x="2555914" y="2254785"/>
                  <a:pt x="2566931" y="2247441"/>
                </a:cubicBezTo>
                <a:cubicBezTo>
                  <a:pt x="2640377" y="2258458"/>
                  <a:pt x="2714562" y="2265344"/>
                  <a:pt x="2787269" y="2280491"/>
                </a:cubicBezTo>
                <a:cubicBezTo>
                  <a:pt x="2803347" y="2283840"/>
                  <a:pt x="2815232" y="2299304"/>
                  <a:pt x="2831336" y="2302525"/>
                </a:cubicBezTo>
                <a:cubicBezTo>
                  <a:pt x="2918750" y="2320008"/>
                  <a:pt x="3058834" y="2328500"/>
                  <a:pt x="3150825" y="2335576"/>
                </a:cubicBezTo>
                <a:cubicBezTo>
                  <a:pt x="3260994" y="2324559"/>
                  <a:pt x="3372205" y="2321233"/>
                  <a:pt x="3481331" y="2302525"/>
                </a:cubicBezTo>
                <a:cubicBezTo>
                  <a:pt x="3538623" y="2292703"/>
                  <a:pt x="3530194" y="2268715"/>
                  <a:pt x="3558449" y="2236424"/>
                </a:cubicBezTo>
                <a:cubicBezTo>
                  <a:pt x="3575549" y="2216882"/>
                  <a:pt x="3595172" y="2199701"/>
                  <a:pt x="3613534" y="2181339"/>
                </a:cubicBezTo>
                <a:cubicBezTo>
                  <a:pt x="3624551" y="2159305"/>
                  <a:pt x="3638165" y="2138389"/>
                  <a:pt x="3646584" y="2115238"/>
                </a:cubicBezTo>
                <a:cubicBezTo>
                  <a:pt x="3652983" y="2097640"/>
                  <a:pt x="3652457" y="2078158"/>
                  <a:pt x="3657601" y="2060154"/>
                </a:cubicBezTo>
                <a:cubicBezTo>
                  <a:pt x="3667172" y="2026656"/>
                  <a:pt x="3676928" y="1993024"/>
                  <a:pt x="3690652" y="1961002"/>
                </a:cubicBezTo>
                <a:cubicBezTo>
                  <a:pt x="3699087" y="1941321"/>
                  <a:pt x="3714126" y="1925070"/>
                  <a:pt x="3723702" y="1905918"/>
                </a:cubicBezTo>
                <a:cubicBezTo>
                  <a:pt x="3732546" y="1888230"/>
                  <a:pt x="3737553" y="1868836"/>
                  <a:pt x="3745736" y="1850833"/>
                </a:cubicBezTo>
                <a:cubicBezTo>
                  <a:pt x="3755930" y="1828407"/>
                  <a:pt x="3768782" y="1807243"/>
                  <a:pt x="3778787" y="1784732"/>
                </a:cubicBezTo>
                <a:cubicBezTo>
                  <a:pt x="3783503" y="1774120"/>
                  <a:pt x="3784043" y="1761765"/>
                  <a:pt x="3789804" y="1751682"/>
                </a:cubicBezTo>
                <a:cubicBezTo>
                  <a:pt x="3798914" y="1735740"/>
                  <a:pt x="3813122" y="1723185"/>
                  <a:pt x="3822854" y="1707614"/>
                </a:cubicBezTo>
                <a:cubicBezTo>
                  <a:pt x="3835231" y="1687811"/>
                  <a:pt x="3861517" y="1621020"/>
                  <a:pt x="3877939" y="1608462"/>
                </a:cubicBezTo>
                <a:cubicBezTo>
                  <a:pt x="3924976" y="1572492"/>
                  <a:pt x="3982906" y="1553173"/>
                  <a:pt x="4032175" y="1520327"/>
                </a:cubicBezTo>
                <a:cubicBezTo>
                  <a:pt x="4043192" y="1512983"/>
                  <a:pt x="4055329" y="1507090"/>
                  <a:pt x="4065225" y="1498294"/>
                </a:cubicBezTo>
                <a:cubicBezTo>
                  <a:pt x="4088515" y="1477592"/>
                  <a:pt x="4106398" y="1450888"/>
                  <a:pt x="4131327" y="1432192"/>
                </a:cubicBezTo>
                <a:cubicBezTo>
                  <a:pt x="4146016" y="1421175"/>
                  <a:pt x="4161453" y="1411091"/>
                  <a:pt x="4175394" y="1399142"/>
                </a:cubicBezTo>
                <a:cubicBezTo>
                  <a:pt x="4227910" y="1354128"/>
                  <a:pt x="4185276" y="1373814"/>
                  <a:pt x="4241495" y="1355074"/>
                </a:cubicBezTo>
                <a:cubicBezTo>
                  <a:pt x="4252512" y="1344057"/>
                  <a:pt x="4261582" y="1330666"/>
                  <a:pt x="4274546" y="1322024"/>
                </a:cubicBezTo>
                <a:cubicBezTo>
                  <a:pt x="4284208" y="1315583"/>
                  <a:pt x="4298430" y="1318136"/>
                  <a:pt x="4307596" y="1311007"/>
                </a:cubicBezTo>
                <a:cubicBezTo>
                  <a:pt x="4332193" y="1291876"/>
                  <a:pt x="4373698" y="1244906"/>
                  <a:pt x="4373698" y="1244906"/>
                </a:cubicBezTo>
                <a:cubicBezTo>
                  <a:pt x="4390758" y="1125479"/>
                  <a:pt x="4390190" y="1167457"/>
                  <a:pt x="4373698" y="1002535"/>
                </a:cubicBezTo>
                <a:cubicBezTo>
                  <a:pt x="4371835" y="983903"/>
                  <a:pt x="4369635" y="964836"/>
                  <a:pt x="4362681" y="947450"/>
                </a:cubicBezTo>
                <a:cubicBezTo>
                  <a:pt x="4354728" y="927569"/>
                  <a:pt x="4341508" y="910183"/>
                  <a:pt x="4329630" y="892366"/>
                </a:cubicBezTo>
                <a:cubicBezTo>
                  <a:pt x="4324494" y="884662"/>
                  <a:pt x="4277946" y="819849"/>
                  <a:pt x="4263529" y="815248"/>
                </a:cubicBezTo>
                <a:cubicBezTo>
                  <a:pt x="4103976" y="764327"/>
                  <a:pt x="3778787" y="683045"/>
                  <a:pt x="3778787" y="683045"/>
                </a:cubicBezTo>
                <a:lnTo>
                  <a:pt x="3591500" y="727113"/>
                </a:lnTo>
                <a:cubicBezTo>
                  <a:pt x="3501222" y="749683"/>
                  <a:pt x="3508590" y="757566"/>
                  <a:pt x="3404213" y="771180"/>
                </a:cubicBezTo>
                <a:cubicBezTo>
                  <a:pt x="3356734" y="777373"/>
                  <a:pt x="3308734" y="778525"/>
                  <a:pt x="3260994" y="782197"/>
                </a:cubicBezTo>
                <a:cubicBezTo>
                  <a:pt x="3209582" y="778525"/>
                  <a:pt x="3157517" y="780137"/>
                  <a:pt x="3106758" y="771180"/>
                </a:cubicBezTo>
                <a:cubicBezTo>
                  <a:pt x="3085068" y="767352"/>
                  <a:pt x="3038126" y="711868"/>
                  <a:pt x="3029640" y="705079"/>
                </a:cubicBezTo>
                <a:cubicBezTo>
                  <a:pt x="3026772" y="702785"/>
                  <a:pt x="3057182" y="721604"/>
                  <a:pt x="3029640" y="694062"/>
                </a:cubicBezTo>
                <a:cubicBezTo>
                  <a:pt x="3002098" y="666520"/>
                  <a:pt x="2917667" y="593106"/>
                  <a:pt x="2864387" y="539826"/>
                </a:cubicBezTo>
                <a:cubicBezTo>
                  <a:pt x="2855025" y="530464"/>
                  <a:pt x="2851715" y="516138"/>
                  <a:pt x="2842353" y="506776"/>
                </a:cubicBezTo>
                <a:cubicBezTo>
                  <a:pt x="2822072" y="486495"/>
                  <a:pt x="2796533" y="471972"/>
                  <a:pt x="2776252" y="451691"/>
                </a:cubicBezTo>
                <a:cubicBezTo>
                  <a:pt x="2759625" y="435064"/>
                  <a:pt x="2748811" y="413234"/>
                  <a:pt x="2732184" y="396607"/>
                </a:cubicBezTo>
                <a:cubicBezTo>
                  <a:pt x="2719201" y="383624"/>
                  <a:pt x="2701100" y="376539"/>
                  <a:pt x="2688117" y="363556"/>
                </a:cubicBezTo>
                <a:cubicBezTo>
                  <a:pt x="2671490" y="346929"/>
                  <a:pt x="2661999" y="323661"/>
                  <a:pt x="2644049" y="308472"/>
                </a:cubicBezTo>
                <a:cubicBezTo>
                  <a:pt x="2613726" y="282814"/>
                  <a:pt x="2577948" y="264405"/>
                  <a:pt x="2544898" y="242371"/>
                </a:cubicBezTo>
                <a:cubicBezTo>
                  <a:pt x="2533881" y="235026"/>
                  <a:pt x="2524141" y="225255"/>
                  <a:pt x="2511847" y="220337"/>
                </a:cubicBezTo>
                <a:cubicBezTo>
                  <a:pt x="2493486" y="212992"/>
                  <a:pt x="2476013" y="202832"/>
                  <a:pt x="2456763" y="198303"/>
                </a:cubicBezTo>
                <a:cubicBezTo>
                  <a:pt x="2413275" y="188071"/>
                  <a:pt x="2368556" y="184034"/>
                  <a:pt x="2324560" y="176270"/>
                </a:cubicBezTo>
                <a:cubicBezTo>
                  <a:pt x="2306120" y="173016"/>
                  <a:pt x="2287837" y="168925"/>
                  <a:pt x="2269476" y="165253"/>
                </a:cubicBezTo>
                <a:close/>
                <a:moveTo>
                  <a:pt x="0" y="0"/>
                </a:moveTo>
                <a:lnTo>
                  <a:pt x="7755875" y="0"/>
                </a:lnTo>
                <a:lnTo>
                  <a:pt x="7755875" y="2478795"/>
                </a:lnTo>
                <a:lnTo>
                  <a:pt x="0" y="2478795"/>
                </a:ln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F6DE6A04-CEC6-4FC8-80EA-D2ADD7CA237D}"/>
              </a:ext>
            </a:extLst>
          </p:cNvPr>
          <p:cNvCxnSpPr>
            <a:cxnSpLocks/>
          </p:cNvCxnSpPr>
          <p:nvPr/>
        </p:nvCxnSpPr>
        <p:spPr>
          <a:xfrm>
            <a:off x="1595570" y="1992770"/>
            <a:ext cx="190405" cy="757479"/>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1775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Tree>
    <p:extLst>
      <p:ext uri="{BB962C8B-B14F-4D97-AF65-F5344CB8AC3E}">
        <p14:creationId xmlns:p14="http://schemas.microsoft.com/office/powerpoint/2010/main" val="22743869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What is the complement of an event? </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468371" y="2150571"/>
            <a:ext cx="5108448" cy="2298161"/>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 name="connsiteX0" fmla="*/ 760997 w 4193673"/>
              <a:gd name="connsiteY0" fmla="*/ 88135 h 2383578"/>
              <a:gd name="connsiteX1" fmla="*/ 716930 w 4193673"/>
              <a:gd name="connsiteY1" fmla="*/ 143219 h 2383578"/>
              <a:gd name="connsiteX2" fmla="*/ 683879 w 4193673"/>
              <a:gd name="connsiteY2" fmla="*/ 165253 h 2383578"/>
              <a:gd name="connsiteX3" fmla="*/ 672862 w 4193673"/>
              <a:gd name="connsiteY3" fmla="*/ 198304 h 2383578"/>
              <a:gd name="connsiteX4" fmla="*/ 639812 w 4193673"/>
              <a:gd name="connsiteY4" fmla="*/ 231354 h 2383578"/>
              <a:gd name="connsiteX5" fmla="*/ 595744 w 4193673"/>
              <a:gd name="connsiteY5" fmla="*/ 297456 h 2383578"/>
              <a:gd name="connsiteX6" fmla="*/ 573710 w 4193673"/>
              <a:gd name="connsiteY6" fmla="*/ 330506 h 2383578"/>
              <a:gd name="connsiteX7" fmla="*/ 507609 w 4193673"/>
              <a:gd name="connsiteY7" fmla="*/ 385591 h 2383578"/>
              <a:gd name="connsiteX8" fmla="*/ 463542 w 4193673"/>
              <a:gd name="connsiteY8" fmla="*/ 451692 h 2383578"/>
              <a:gd name="connsiteX9" fmla="*/ 441508 w 4193673"/>
              <a:gd name="connsiteY9" fmla="*/ 484742 h 2383578"/>
              <a:gd name="connsiteX10" fmla="*/ 408457 w 4193673"/>
              <a:gd name="connsiteY10" fmla="*/ 506776 h 2383578"/>
              <a:gd name="connsiteX11" fmla="*/ 375407 w 4193673"/>
              <a:gd name="connsiteY11" fmla="*/ 572877 h 2383578"/>
              <a:gd name="connsiteX12" fmla="*/ 364390 w 4193673"/>
              <a:gd name="connsiteY12" fmla="*/ 605928 h 2383578"/>
              <a:gd name="connsiteX13" fmla="*/ 320322 w 4193673"/>
              <a:gd name="connsiteY13" fmla="*/ 672029 h 2383578"/>
              <a:gd name="connsiteX14" fmla="*/ 287272 w 4193673"/>
              <a:gd name="connsiteY14" fmla="*/ 738130 h 2383578"/>
              <a:gd name="connsiteX15" fmla="*/ 265238 w 4193673"/>
              <a:gd name="connsiteY15" fmla="*/ 782198 h 2383578"/>
              <a:gd name="connsiteX16" fmla="*/ 221171 w 4193673"/>
              <a:gd name="connsiteY16" fmla="*/ 848299 h 2383578"/>
              <a:gd name="connsiteX17" fmla="*/ 210154 w 4193673"/>
              <a:gd name="connsiteY17" fmla="*/ 881350 h 2383578"/>
              <a:gd name="connsiteX18" fmla="*/ 155069 w 4193673"/>
              <a:gd name="connsiteY18" fmla="*/ 903383 h 2383578"/>
              <a:gd name="connsiteX19" fmla="*/ 122019 w 4193673"/>
              <a:gd name="connsiteY19" fmla="*/ 925417 h 2383578"/>
              <a:gd name="connsiteX20" fmla="*/ 77951 w 4193673"/>
              <a:gd name="connsiteY20" fmla="*/ 991518 h 2383578"/>
              <a:gd name="connsiteX21" fmla="*/ 33884 w 4193673"/>
              <a:gd name="connsiteY21" fmla="*/ 1112704 h 2383578"/>
              <a:gd name="connsiteX22" fmla="*/ 22867 w 4193673"/>
              <a:gd name="connsiteY22" fmla="*/ 1156771 h 2383578"/>
              <a:gd name="connsiteX23" fmla="*/ 833 w 4193673"/>
              <a:gd name="connsiteY23" fmla="*/ 1189822 h 2383578"/>
              <a:gd name="connsiteX24" fmla="*/ 11850 w 4193673"/>
              <a:gd name="connsiteY24" fmla="*/ 1344058 h 2383578"/>
              <a:gd name="connsiteX25" fmla="*/ 77951 w 4193673"/>
              <a:gd name="connsiteY25" fmla="*/ 1454227 h 2383578"/>
              <a:gd name="connsiteX26" fmla="*/ 99985 w 4193673"/>
              <a:gd name="connsiteY26" fmla="*/ 1498294 h 2383578"/>
              <a:gd name="connsiteX27" fmla="*/ 177103 w 4193673"/>
              <a:gd name="connsiteY27" fmla="*/ 1564395 h 2383578"/>
              <a:gd name="connsiteX28" fmla="*/ 221171 w 4193673"/>
              <a:gd name="connsiteY28" fmla="*/ 1575412 h 2383578"/>
              <a:gd name="connsiteX29" fmla="*/ 254221 w 4193673"/>
              <a:gd name="connsiteY29" fmla="*/ 1597446 h 2383578"/>
              <a:gd name="connsiteX30" fmla="*/ 320322 w 4193673"/>
              <a:gd name="connsiteY30" fmla="*/ 1619480 h 2383578"/>
              <a:gd name="connsiteX31" fmla="*/ 353373 w 4193673"/>
              <a:gd name="connsiteY31" fmla="*/ 1630497 h 2383578"/>
              <a:gd name="connsiteX32" fmla="*/ 430491 w 4193673"/>
              <a:gd name="connsiteY32" fmla="*/ 1641513 h 2383578"/>
              <a:gd name="connsiteX33" fmla="*/ 628795 w 4193673"/>
              <a:gd name="connsiteY33" fmla="*/ 1630497 h 2383578"/>
              <a:gd name="connsiteX34" fmla="*/ 661845 w 4193673"/>
              <a:gd name="connsiteY34" fmla="*/ 1608463 h 2383578"/>
              <a:gd name="connsiteX35" fmla="*/ 738963 w 4193673"/>
              <a:gd name="connsiteY35" fmla="*/ 1586429 h 2383578"/>
              <a:gd name="connsiteX36" fmla="*/ 805065 w 4193673"/>
              <a:gd name="connsiteY36" fmla="*/ 1553378 h 2383578"/>
              <a:gd name="connsiteX37" fmla="*/ 882183 w 4193673"/>
              <a:gd name="connsiteY37" fmla="*/ 1509311 h 2383578"/>
              <a:gd name="connsiteX38" fmla="*/ 948284 w 4193673"/>
              <a:gd name="connsiteY38" fmla="*/ 1476260 h 2383578"/>
              <a:gd name="connsiteX39" fmla="*/ 1135571 w 4193673"/>
              <a:gd name="connsiteY39" fmla="*/ 1465244 h 2383578"/>
              <a:gd name="connsiteX40" fmla="*/ 1201672 w 4193673"/>
              <a:gd name="connsiteY40" fmla="*/ 1476260 h 2383578"/>
              <a:gd name="connsiteX41" fmla="*/ 1267773 w 4193673"/>
              <a:gd name="connsiteY41" fmla="*/ 1608463 h 2383578"/>
              <a:gd name="connsiteX42" fmla="*/ 1278790 w 4193673"/>
              <a:gd name="connsiteY42" fmla="*/ 1641513 h 2383578"/>
              <a:gd name="connsiteX43" fmla="*/ 1300824 w 4193673"/>
              <a:gd name="connsiteY43" fmla="*/ 1707615 h 2383578"/>
              <a:gd name="connsiteX44" fmla="*/ 1311840 w 4193673"/>
              <a:gd name="connsiteY44" fmla="*/ 1740665 h 2383578"/>
              <a:gd name="connsiteX45" fmla="*/ 1333874 w 4193673"/>
              <a:gd name="connsiteY45" fmla="*/ 1883885 h 2383578"/>
              <a:gd name="connsiteX46" fmla="*/ 1355908 w 4193673"/>
              <a:gd name="connsiteY46" fmla="*/ 1972019 h 2383578"/>
              <a:gd name="connsiteX47" fmla="*/ 1433026 w 4193673"/>
              <a:gd name="connsiteY47" fmla="*/ 2082188 h 2383578"/>
              <a:gd name="connsiteX48" fmla="*/ 1488110 w 4193673"/>
              <a:gd name="connsiteY48" fmla="*/ 2159306 h 2383578"/>
              <a:gd name="connsiteX49" fmla="*/ 1532178 w 4193673"/>
              <a:gd name="connsiteY49" fmla="*/ 2181340 h 2383578"/>
              <a:gd name="connsiteX50" fmla="*/ 1686414 w 4193673"/>
              <a:gd name="connsiteY50" fmla="*/ 2280492 h 2383578"/>
              <a:gd name="connsiteX51" fmla="*/ 1730481 w 4193673"/>
              <a:gd name="connsiteY51" fmla="*/ 2302525 h 2383578"/>
              <a:gd name="connsiteX52" fmla="*/ 1829633 w 4193673"/>
              <a:gd name="connsiteY52" fmla="*/ 2313542 h 2383578"/>
              <a:gd name="connsiteX53" fmla="*/ 1884718 w 4193673"/>
              <a:gd name="connsiteY53" fmla="*/ 2324559 h 2383578"/>
              <a:gd name="connsiteX54" fmla="*/ 1961836 w 4193673"/>
              <a:gd name="connsiteY54" fmla="*/ 2346593 h 2383578"/>
              <a:gd name="connsiteX55" fmla="*/ 2094038 w 4193673"/>
              <a:gd name="connsiteY55" fmla="*/ 2357610 h 2383578"/>
              <a:gd name="connsiteX56" fmla="*/ 2369460 w 4193673"/>
              <a:gd name="connsiteY56" fmla="*/ 2368627 h 2383578"/>
              <a:gd name="connsiteX57" fmla="*/ 2402510 w 4193673"/>
              <a:gd name="connsiteY57" fmla="*/ 2346593 h 2383578"/>
              <a:gd name="connsiteX58" fmla="*/ 2545730 w 4193673"/>
              <a:gd name="connsiteY58" fmla="*/ 2313542 h 2383578"/>
              <a:gd name="connsiteX59" fmla="*/ 2622848 w 4193673"/>
              <a:gd name="connsiteY59" fmla="*/ 2291509 h 2383578"/>
              <a:gd name="connsiteX60" fmla="*/ 2688949 w 4193673"/>
              <a:gd name="connsiteY60" fmla="*/ 2269475 h 2383578"/>
              <a:gd name="connsiteX61" fmla="*/ 2909286 w 4193673"/>
              <a:gd name="connsiteY61" fmla="*/ 2258458 h 2383578"/>
              <a:gd name="connsiteX62" fmla="*/ 3416062 w 4193673"/>
              <a:gd name="connsiteY62" fmla="*/ 2291509 h 2383578"/>
              <a:gd name="connsiteX63" fmla="*/ 3658433 w 4193673"/>
              <a:gd name="connsiteY63" fmla="*/ 2313542 h 2383578"/>
              <a:gd name="connsiteX64" fmla="*/ 3735551 w 4193673"/>
              <a:gd name="connsiteY64" fmla="*/ 2324559 h 2383578"/>
              <a:gd name="connsiteX65" fmla="*/ 3823686 w 4193673"/>
              <a:gd name="connsiteY65" fmla="*/ 2335576 h 2383578"/>
              <a:gd name="connsiteX66" fmla="*/ 3856737 w 4193673"/>
              <a:gd name="connsiteY66" fmla="*/ 2313542 h 2383578"/>
              <a:gd name="connsiteX67" fmla="*/ 3878771 w 4193673"/>
              <a:gd name="connsiteY67" fmla="*/ 2225407 h 2383578"/>
              <a:gd name="connsiteX68" fmla="*/ 3900804 w 4193673"/>
              <a:gd name="connsiteY68" fmla="*/ 2170323 h 2383578"/>
              <a:gd name="connsiteX69" fmla="*/ 3889787 w 4193673"/>
              <a:gd name="connsiteY69" fmla="*/ 1828800 h 2383578"/>
              <a:gd name="connsiteX70" fmla="*/ 3856737 w 4193673"/>
              <a:gd name="connsiteY70" fmla="*/ 1729648 h 2383578"/>
              <a:gd name="connsiteX71" fmla="*/ 3845720 w 4193673"/>
              <a:gd name="connsiteY71" fmla="*/ 1696598 h 2383578"/>
              <a:gd name="connsiteX72" fmla="*/ 3801653 w 4193673"/>
              <a:gd name="connsiteY72" fmla="*/ 1630497 h 2383578"/>
              <a:gd name="connsiteX73" fmla="*/ 3746568 w 4193673"/>
              <a:gd name="connsiteY73" fmla="*/ 1542362 h 2383578"/>
              <a:gd name="connsiteX74" fmla="*/ 3713518 w 4193673"/>
              <a:gd name="connsiteY74" fmla="*/ 1531345 h 2383578"/>
              <a:gd name="connsiteX75" fmla="*/ 3691484 w 4193673"/>
              <a:gd name="connsiteY75" fmla="*/ 1498294 h 2383578"/>
              <a:gd name="connsiteX76" fmla="*/ 3559281 w 4193673"/>
              <a:gd name="connsiteY76" fmla="*/ 1465244 h 2383578"/>
              <a:gd name="connsiteX77" fmla="*/ 3438096 w 4193673"/>
              <a:gd name="connsiteY77" fmla="*/ 1432193 h 2383578"/>
              <a:gd name="connsiteX78" fmla="*/ 3394028 w 4193673"/>
              <a:gd name="connsiteY78" fmla="*/ 1421176 h 2383578"/>
              <a:gd name="connsiteX79" fmla="*/ 3294877 w 4193673"/>
              <a:gd name="connsiteY79" fmla="*/ 1388125 h 2383578"/>
              <a:gd name="connsiteX80" fmla="*/ 3261826 w 4193673"/>
              <a:gd name="connsiteY80" fmla="*/ 1366092 h 2383578"/>
              <a:gd name="connsiteX81" fmla="*/ 3206742 w 4193673"/>
              <a:gd name="connsiteY81" fmla="*/ 1355075 h 2383578"/>
              <a:gd name="connsiteX82" fmla="*/ 3173691 w 4193673"/>
              <a:gd name="connsiteY82" fmla="*/ 1344058 h 2383578"/>
              <a:gd name="connsiteX83" fmla="*/ 2898269 w 4193673"/>
              <a:gd name="connsiteY83" fmla="*/ 1333041 h 2383578"/>
              <a:gd name="connsiteX84" fmla="*/ 2699966 w 4193673"/>
              <a:gd name="connsiteY84" fmla="*/ 1299991 h 2383578"/>
              <a:gd name="connsiteX85" fmla="*/ 2281325 w 4193673"/>
              <a:gd name="connsiteY85" fmla="*/ 1178805 h 2383578"/>
              <a:gd name="connsiteX86" fmla="*/ 2204207 w 4193673"/>
              <a:gd name="connsiteY86" fmla="*/ 1167788 h 2383578"/>
              <a:gd name="connsiteX87" fmla="*/ 2138106 w 4193673"/>
              <a:gd name="connsiteY87" fmla="*/ 1057619 h 2383578"/>
              <a:gd name="connsiteX88" fmla="*/ 2116072 w 4193673"/>
              <a:gd name="connsiteY88" fmla="*/ 991518 h 2383578"/>
              <a:gd name="connsiteX89" fmla="*/ 2149122 w 4193673"/>
              <a:gd name="connsiteY89" fmla="*/ 727113 h 2383578"/>
              <a:gd name="connsiteX90" fmla="*/ 2193190 w 4193673"/>
              <a:gd name="connsiteY90" fmla="*/ 694063 h 2383578"/>
              <a:gd name="connsiteX91" fmla="*/ 2259291 w 4193673"/>
              <a:gd name="connsiteY91" fmla="*/ 627962 h 2383578"/>
              <a:gd name="connsiteX92" fmla="*/ 2303359 w 4193673"/>
              <a:gd name="connsiteY92" fmla="*/ 539827 h 2383578"/>
              <a:gd name="connsiteX93" fmla="*/ 4193489 w 4193673"/>
              <a:gd name="connsiteY93" fmla="*/ 878176 h 2383578"/>
              <a:gd name="connsiteX94" fmla="*/ 2325392 w 4193673"/>
              <a:gd name="connsiteY94" fmla="*/ 253388 h 2383578"/>
              <a:gd name="connsiteX95" fmla="*/ 2292342 w 4193673"/>
              <a:gd name="connsiteY95" fmla="*/ 220338 h 2383578"/>
              <a:gd name="connsiteX96" fmla="*/ 2270308 w 4193673"/>
              <a:gd name="connsiteY96" fmla="*/ 187287 h 2383578"/>
              <a:gd name="connsiteX97" fmla="*/ 2204207 w 4193673"/>
              <a:gd name="connsiteY97" fmla="*/ 154236 h 2383578"/>
              <a:gd name="connsiteX98" fmla="*/ 2138106 w 4193673"/>
              <a:gd name="connsiteY98" fmla="*/ 99152 h 2383578"/>
              <a:gd name="connsiteX99" fmla="*/ 2027937 w 4193673"/>
              <a:gd name="connsiteY99" fmla="*/ 55085 h 2383578"/>
              <a:gd name="connsiteX100" fmla="*/ 1939802 w 4193673"/>
              <a:gd name="connsiteY100" fmla="*/ 22034 h 2383578"/>
              <a:gd name="connsiteX101" fmla="*/ 1895734 w 4193673"/>
              <a:gd name="connsiteY101" fmla="*/ 11017 h 2383578"/>
              <a:gd name="connsiteX102" fmla="*/ 1697431 w 4193673"/>
              <a:gd name="connsiteY102" fmla="*/ 0 h 2383578"/>
              <a:gd name="connsiteX103" fmla="*/ 849132 w 4193673"/>
              <a:gd name="connsiteY103" fmla="*/ 11017 h 2383578"/>
              <a:gd name="connsiteX104" fmla="*/ 816081 w 4193673"/>
              <a:gd name="connsiteY104" fmla="*/ 33051 h 2383578"/>
              <a:gd name="connsiteX105" fmla="*/ 772014 w 4193673"/>
              <a:gd name="connsiteY105" fmla="*/ 66101 h 2383578"/>
              <a:gd name="connsiteX106" fmla="*/ 760997 w 4193673"/>
              <a:gd name="connsiteY106" fmla="*/ 88135 h 2383578"/>
              <a:gd name="connsiteX0" fmla="*/ 760997 w 4297109"/>
              <a:gd name="connsiteY0" fmla="*/ 88135 h 2383578"/>
              <a:gd name="connsiteX1" fmla="*/ 716930 w 4297109"/>
              <a:gd name="connsiteY1" fmla="*/ 143219 h 2383578"/>
              <a:gd name="connsiteX2" fmla="*/ 683879 w 4297109"/>
              <a:gd name="connsiteY2" fmla="*/ 165253 h 2383578"/>
              <a:gd name="connsiteX3" fmla="*/ 672862 w 4297109"/>
              <a:gd name="connsiteY3" fmla="*/ 198304 h 2383578"/>
              <a:gd name="connsiteX4" fmla="*/ 639812 w 4297109"/>
              <a:gd name="connsiteY4" fmla="*/ 231354 h 2383578"/>
              <a:gd name="connsiteX5" fmla="*/ 595744 w 4297109"/>
              <a:gd name="connsiteY5" fmla="*/ 297456 h 2383578"/>
              <a:gd name="connsiteX6" fmla="*/ 573710 w 4297109"/>
              <a:gd name="connsiteY6" fmla="*/ 330506 h 2383578"/>
              <a:gd name="connsiteX7" fmla="*/ 507609 w 4297109"/>
              <a:gd name="connsiteY7" fmla="*/ 385591 h 2383578"/>
              <a:gd name="connsiteX8" fmla="*/ 463542 w 4297109"/>
              <a:gd name="connsiteY8" fmla="*/ 451692 h 2383578"/>
              <a:gd name="connsiteX9" fmla="*/ 441508 w 4297109"/>
              <a:gd name="connsiteY9" fmla="*/ 484742 h 2383578"/>
              <a:gd name="connsiteX10" fmla="*/ 408457 w 4297109"/>
              <a:gd name="connsiteY10" fmla="*/ 506776 h 2383578"/>
              <a:gd name="connsiteX11" fmla="*/ 375407 w 4297109"/>
              <a:gd name="connsiteY11" fmla="*/ 572877 h 2383578"/>
              <a:gd name="connsiteX12" fmla="*/ 364390 w 4297109"/>
              <a:gd name="connsiteY12" fmla="*/ 605928 h 2383578"/>
              <a:gd name="connsiteX13" fmla="*/ 320322 w 4297109"/>
              <a:gd name="connsiteY13" fmla="*/ 672029 h 2383578"/>
              <a:gd name="connsiteX14" fmla="*/ 287272 w 4297109"/>
              <a:gd name="connsiteY14" fmla="*/ 738130 h 2383578"/>
              <a:gd name="connsiteX15" fmla="*/ 265238 w 4297109"/>
              <a:gd name="connsiteY15" fmla="*/ 782198 h 2383578"/>
              <a:gd name="connsiteX16" fmla="*/ 221171 w 4297109"/>
              <a:gd name="connsiteY16" fmla="*/ 848299 h 2383578"/>
              <a:gd name="connsiteX17" fmla="*/ 210154 w 4297109"/>
              <a:gd name="connsiteY17" fmla="*/ 881350 h 2383578"/>
              <a:gd name="connsiteX18" fmla="*/ 155069 w 4297109"/>
              <a:gd name="connsiteY18" fmla="*/ 903383 h 2383578"/>
              <a:gd name="connsiteX19" fmla="*/ 122019 w 4297109"/>
              <a:gd name="connsiteY19" fmla="*/ 925417 h 2383578"/>
              <a:gd name="connsiteX20" fmla="*/ 77951 w 4297109"/>
              <a:gd name="connsiteY20" fmla="*/ 991518 h 2383578"/>
              <a:gd name="connsiteX21" fmla="*/ 33884 w 4297109"/>
              <a:gd name="connsiteY21" fmla="*/ 1112704 h 2383578"/>
              <a:gd name="connsiteX22" fmla="*/ 22867 w 4297109"/>
              <a:gd name="connsiteY22" fmla="*/ 1156771 h 2383578"/>
              <a:gd name="connsiteX23" fmla="*/ 833 w 4297109"/>
              <a:gd name="connsiteY23" fmla="*/ 1189822 h 2383578"/>
              <a:gd name="connsiteX24" fmla="*/ 11850 w 4297109"/>
              <a:gd name="connsiteY24" fmla="*/ 1344058 h 2383578"/>
              <a:gd name="connsiteX25" fmla="*/ 77951 w 4297109"/>
              <a:gd name="connsiteY25" fmla="*/ 1454227 h 2383578"/>
              <a:gd name="connsiteX26" fmla="*/ 99985 w 4297109"/>
              <a:gd name="connsiteY26" fmla="*/ 1498294 h 2383578"/>
              <a:gd name="connsiteX27" fmla="*/ 177103 w 4297109"/>
              <a:gd name="connsiteY27" fmla="*/ 1564395 h 2383578"/>
              <a:gd name="connsiteX28" fmla="*/ 221171 w 4297109"/>
              <a:gd name="connsiteY28" fmla="*/ 1575412 h 2383578"/>
              <a:gd name="connsiteX29" fmla="*/ 254221 w 4297109"/>
              <a:gd name="connsiteY29" fmla="*/ 1597446 h 2383578"/>
              <a:gd name="connsiteX30" fmla="*/ 320322 w 4297109"/>
              <a:gd name="connsiteY30" fmla="*/ 1619480 h 2383578"/>
              <a:gd name="connsiteX31" fmla="*/ 353373 w 4297109"/>
              <a:gd name="connsiteY31" fmla="*/ 1630497 h 2383578"/>
              <a:gd name="connsiteX32" fmla="*/ 430491 w 4297109"/>
              <a:gd name="connsiteY32" fmla="*/ 1641513 h 2383578"/>
              <a:gd name="connsiteX33" fmla="*/ 628795 w 4297109"/>
              <a:gd name="connsiteY33" fmla="*/ 1630497 h 2383578"/>
              <a:gd name="connsiteX34" fmla="*/ 661845 w 4297109"/>
              <a:gd name="connsiteY34" fmla="*/ 1608463 h 2383578"/>
              <a:gd name="connsiteX35" fmla="*/ 738963 w 4297109"/>
              <a:gd name="connsiteY35" fmla="*/ 1586429 h 2383578"/>
              <a:gd name="connsiteX36" fmla="*/ 805065 w 4297109"/>
              <a:gd name="connsiteY36" fmla="*/ 1553378 h 2383578"/>
              <a:gd name="connsiteX37" fmla="*/ 882183 w 4297109"/>
              <a:gd name="connsiteY37" fmla="*/ 1509311 h 2383578"/>
              <a:gd name="connsiteX38" fmla="*/ 948284 w 4297109"/>
              <a:gd name="connsiteY38" fmla="*/ 1476260 h 2383578"/>
              <a:gd name="connsiteX39" fmla="*/ 1135571 w 4297109"/>
              <a:gd name="connsiteY39" fmla="*/ 1465244 h 2383578"/>
              <a:gd name="connsiteX40" fmla="*/ 1201672 w 4297109"/>
              <a:gd name="connsiteY40" fmla="*/ 1476260 h 2383578"/>
              <a:gd name="connsiteX41" fmla="*/ 1267773 w 4297109"/>
              <a:gd name="connsiteY41" fmla="*/ 1608463 h 2383578"/>
              <a:gd name="connsiteX42" fmla="*/ 1278790 w 4297109"/>
              <a:gd name="connsiteY42" fmla="*/ 1641513 h 2383578"/>
              <a:gd name="connsiteX43" fmla="*/ 1300824 w 4297109"/>
              <a:gd name="connsiteY43" fmla="*/ 1707615 h 2383578"/>
              <a:gd name="connsiteX44" fmla="*/ 1311840 w 4297109"/>
              <a:gd name="connsiteY44" fmla="*/ 1740665 h 2383578"/>
              <a:gd name="connsiteX45" fmla="*/ 1333874 w 4297109"/>
              <a:gd name="connsiteY45" fmla="*/ 1883885 h 2383578"/>
              <a:gd name="connsiteX46" fmla="*/ 1355908 w 4297109"/>
              <a:gd name="connsiteY46" fmla="*/ 1972019 h 2383578"/>
              <a:gd name="connsiteX47" fmla="*/ 1433026 w 4297109"/>
              <a:gd name="connsiteY47" fmla="*/ 2082188 h 2383578"/>
              <a:gd name="connsiteX48" fmla="*/ 1488110 w 4297109"/>
              <a:gd name="connsiteY48" fmla="*/ 2159306 h 2383578"/>
              <a:gd name="connsiteX49" fmla="*/ 1532178 w 4297109"/>
              <a:gd name="connsiteY49" fmla="*/ 2181340 h 2383578"/>
              <a:gd name="connsiteX50" fmla="*/ 1686414 w 4297109"/>
              <a:gd name="connsiteY50" fmla="*/ 2280492 h 2383578"/>
              <a:gd name="connsiteX51" fmla="*/ 1730481 w 4297109"/>
              <a:gd name="connsiteY51" fmla="*/ 2302525 h 2383578"/>
              <a:gd name="connsiteX52" fmla="*/ 1829633 w 4297109"/>
              <a:gd name="connsiteY52" fmla="*/ 2313542 h 2383578"/>
              <a:gd name="connsiteX53" fmla="*/ 1884718 w 4297109"/>
              <a:gd name="connsiteY53" fmla="*/ 2324559 h 2383578"/>
              <a:gd name="connsiteX54" fmla="*/ 1961836 w 4297109"/>
              <a:gd name="connsiteY54" fmla="*/ 2346593 h 2383578"/>
              <a:gd name="connsiteX55" fmla="*/ 2094038 w 4297109"/>
              <a:gd name="connsiteY55" fmla="*/ 2357610 h 2383578"/>
              <a:gd name="connsiteX56" fmla="*/ 2369460 w 4297109"/>
              <a:gd name="connsiteY56" fmla="*/ 2368627 h 2383578"/>
              <a:gd name="connsiteX57" fmla="*/ 2402510 w 4297109"/>
              <a:gd name="connsiteY57" fmla="*/ 2346593 h 2383578"/>
              <a:gd name="connsiteX58" fmla="*/ 2545730 w 4297109"/>
              <a:gd name="connsiteY58" fmla="*/ 2313542 h 2383578"/>
              <a:gd name="connsiteX59" fmla="*/ 2622848 w 4297109"/>
              <a:gd name="connsiteY59" fmla="*/ 2291509 h 2383578"/>
              <a:gd name="connsiteX60" fmla="*/ 2688949 w 4297109"/>
              <a:gd name="connsiteY60" fmla="*/ 2269475 h 2383578"/>
              <a:gd name="connsiteX61" fmla="*/ 2909286 w 4297109"/>
              <a:gd name="connsiteY61" fmla="*/ 2258458 h 2383578"/>
              <a:gd name="connsiteX62" fmla="*/ 3416062 w 4297109"/>
              <a:gd name="connsiteY62" fmla="*/ 2291509 h 2383578"/>
              <a:gd name="connsiteX63" fmla="*/ 3658433 w 4297109"/>
              <a:gd name="connsiteY63" fmla="*/ 2313542 h 2383578"/>
              <a:gd name="connsiteX64" fmla="*/ 3735551 w 4297109"/>
              <a:gd name="connsiteY64" fmla="*/ 2324559 h 2383578"/>
              <a:gd name="connsiteX65" fmla="*/ 3823686 w 4297109"/>
              <a:gd name="connsiteY65" fmla="*/ 2335576 h 2383578"/>
              <a:gd name="connsiteX66" fmla="*/ 3856737 w 4297109"/>
              <a:gd name="connsiteY66" fmla="*/ 2313542 h 2383578"/>
              <a:gd name="connsiteX67" fmla="*/ 3878771 w 4297109"/>
              <a:gd name="connsiteY67" fmla="*/ 2225407 h 2383578"/>
              <a:gd name="connsiteX68" fmla="*/ 3900804 w 4297109"/>
              <a:gd name="connsiteY68" fmla="*/ 2170323 h 2383578"/>
              <a:gd name="connsiteX69" fmla="*/ 3889787 w 4297109"/>
              <a:gd name="connsiteY69" fmla="*/ 1828800 h 2383578"/>
              <a:gd name="connsiteX70" fmla="*/ 3856737 w 4297109"/>
              <a:gd name="connsiteY70" fmla="*/ 1729648 h 2383578"/>
              <a:gd name="connsiteX71" fmla="*/ 3845720 w 4297109"/>
              <a:gd name="connsiteY71" fmla="*/ 1696598 h 2383578"/>
              <a:gd name="connsiteX72" fmla="*/ 3801653 w 4297109"/>
              <a:gd name="connsiteY72" fmla="*/ 1630497 h 2383578"/>
              <a:gd name="connsiteX73" fmla="*/ 3746568 w 4297109"/>
              <a:gd name="connsiteY73" fmla="*/ 1542362 h 2383578"/>
              <a:gd name="connsiteX74" fmla="*/ 3713518 w 4297109"/>
              <a:gd name="connsiteY74" fmla="*/ 1531345 h 2383578"/>
              <a:gd name="connsiteX75" fmla="*/ 3691484 w 4297109"/>
              <a:gd name="connsiteY75" fmla="*/ 1498294 h 2383578"/>
              <a:gd name="connsiteX76" fmla="*/ 3559281 w 4297109"/>
              <a:gd name="connsiteY76" fmla="*/ 1465244 h 2383578"/>
              <a:gd name="connsiteX77" fmla="*/ 3438096 w 4297109"/>
              <a:gd name="connsiteY77" fmla="*/ 1432193 h 2383578"/>
              <a:gd name="connsiteX78" fmla="*/ 3394028 w 4297109"/>
              <a:gd name="connsiteY78" fmla="*/ 1421176 h 2383578"/>
              <a:gd name="connsiteX79" fmla="*/ 3294877 w 4297109"/>
              <a:gd name="connsiteY79" fmla="*/ 1388125 h 2383578"/>
              <a:gd name="connsiteX80" fmla="*/ 3261826 w 4297109"/>
              <a:gd name="connsiteY80" fmla="*/ 1366092 h 2383578"/>
              <a:gd name="connsiteX81" fmla="*/ 3206742 w 4297109"/>
              <a:gd name="connsiteY81" fmla="*/ 1355075 h 2383578"/>
              <a:gd name="connsiteX82" fmla="*/ 3173691 w 4297109"/>
              <a:gd name="connsiteY82" fmla="*/ 1344058 h 2383578"/>
              <a:gd name="connsiteX83" fmla="*/ 2898269 w 4297109"/>
              <a:gd name="connsiteY83" fmla="*/ 1333041 h 2383578"/>
              <a:gd name="connsiteX84" fmla="*/ 2699966 w 4297109"/>
              <a:gd name="connsiteY84" fmla="*/ 1299991 h 2383578"/>
              <a:gd name="connsiteX85" fmla="*/ 2281325 w 4297109"/>
              <a:gd name="connsiteY85" fmla="*/ 1178805 h 2383578"/>
              <a:gd name="connsiteX86" fmla="*/ 2204207 w 4297109"/>
              <a:gd name="connsiteY86" fmla="*/ 1167788 h 2383578"/>
              <a:gd name="connsiteX87" fmla="*/ 2138106 w 4297109"/>
              <a:gd name="connsiteY87" fmla="*/ 1057619 h 2383578"/>
              <a:gd name="connsiteX88" fmla="*/ 2116072 w 4297109"/>
              <a:gd name="connsiteY88" fmla="*/ 991518 h 2383578"/>
              <a:gd name="connsiteX89" fmla="*/ 2149122 w 4297109"/>
              <a:gd name="connsiteY89" fmla="*/ 727113 h 2383578"/>
              <a:gd name="connsiteX90" fmla="*/ 2193190 w 4297109"/>
              <a:gd name="connsiteY90" fmla="*/ 694063 h 2383578"/>
              <a:gd name="connsiteX91" fmla="*/ 2259291 w 4297109"/>
              <a:gd name="connsiteY91" fmla="*/ 627962 h 2383578"/>
              <a:gd name="connsiteX92" fmla="*/ 2303359 w 4297109"/>
              <a:gd name="connsiteY92" fmla="*/ 539827 h 2383578"/>
              <a:gd name="connsiteX93" fmla="*/ 4193489 w 4297109"/>
              <a:gd name="connsiteY93" fmla="*/ 878176 h 2383578"/>
              <a:gd name="connsiteX94" fmla="*/ 2325392 w 4297109"/>
              <a:gd name="connsiteY94" fmla="*/ 253388 h 2383578"/>
              <a:gd name="connsiteX95" fmla="*/ 2292342 w 4297109"/>
              <a:gd name="connsiteY95" fmla="*/ 220338 h 2383578"/>
              <a:gd name="connsiteX96" fmla="*/ 4297071 w 4297109"/>
              <a:gd name="connsiteY96" fmla="*/ 20592 h 2383578"/>
              <a:gd name="connsiteX97" fmla="*/ 2204207 w 4297109"/>
              <a:gd name="connsiteY97" fmla="*/ 154236 h 2383578"/>
              <a:gd name="connsiteX98" fmla="*/ 2138106 w 4297109"/>
              <a:gd name="connsiteY98" fmla="*/ 99152 h 2383578"/>
              <a:gd name="connsiteX99" fmla="*/ 2027937 w 4297109"/>
              <a:gd name="connsiteY99" fmla="*/ 55085 h 2383578"/>
              <a:gd name="connsiteX100" fmla="*/ 1939802 w 4297109"/>
              <a:gd name="connsiteY100" fmla="*/ 22034 h 2383578"/>
              <a:gd name="connsiteX101" fmla="*/ 1895734 w 4297109"/>
              <a:gd name="connsiteY101" fmla="*/ 11017 h 2383578"/>
              <a:gd name="connsiteX102" fmla="*/ 1697431 w 4297109"/>
              <a:gd name="connsiteY102" fmla="*/ 0 h 2383578"/>
              <a:gd name="connsiteX103" fmla="*/ 849132 w 4297109"/>
              <a:gd name="connsiteY103" fmla="*/ 11017 h 2383578"/>
              <a:gd name="connsiteX104" fmla="*/ 816081 w 4297109"/>
              <a:gd name="connsiteY104" fmla="*/ 33051 h 2383578"/>
              <a:gd name="connsiteX105" fmla="*/ 772014 w 4297109"/>
              <a:gd name="connsiteY105" fmla="*/ 66101 h 2383578"/>
              <a:gd name="connsiteX106" fmla="*/ 760997 w 4297109"/>
              <a:gd name="connsiteY106" fmla="*/ 88135 h 2383578"/>
              <a:gd name="connsiteX0" fmla="*/ 760997 w 4297224"/>
              <a:gd name="connsiteY0" fmla="*/ 88135 h 2383578"/>
              <a:gd name="connsiteX1" fmla="*/ 716930 w 4297224"/>
              <a:gd name="connsiteY1" fmla="*/ 143219 h 2383578"/>
              <a:gd name="connsiteX2" fmla="*/ 683879 w 4297224"/>
              <a:gd name="connsiteY2" fmla="*/ 165253 h 2383578"/>
              <a:gd name="connsiteX3" fmla="*/ 672862 w 4297224"/>
              <a:gd name="connsiteY3" fmla="*/ 198304 h 2383578"/>
              <a:gd name="connsiteX4" fmla="*/ 639812 w 4297224"/>
              <a:gd name="connsiteY4" fmla="*/ 231354 h 2383578"/>
              <a:gd name="connsiteX5" fmla="*/ 595744 w 4297224"/>
              <a:gd name="connsiteY5" fmla="*/ 297456 h 2383578"/>
              <a:gd name="connsiteX6" fmla="*/ 573710 w 4297224"/>
              <a:gd name="connsiteY6" fmla="*/ 330506 h 2383578"/>
              <a:gd name="connsiteX7" fmla="*/ 507609 w 4297224"/>
              <a:gd name="connsiteY7" fmla="*/ 385591 h 2383578"/>
              <a:gd name="connsiteX8" fmla="*/ 463542 w 4297224"/>
              <a:gd name="connsiteY8" fmla="*/ 451692 h 2383578"/>
              <a:gd name="connsiteX9" fmla="*/ 441508 w 4297224"/>
              <a:gd name="connsiteY9" fmla="*/ 484742 h 2383578"/>
              <a:gd name="connsiteX10" fmla="*/ 408457 w 4297224"/>
              <a:gd name="connsiteY10" fmla="*/ 506776 h 2383578"/>
              <a:gd name="connsiteX11" fmla="*/ 375407 w 4297224"/>
              <a:gd name="connsiteY11" fmla="*/ 572877 h 2383578"/>
              <a:gd name="connsiteX12" fmla="*/ 364390 w 4297224"/>
              <a:gd name="connsiteY12" fmla="*/ 605928 h 2383578"/>
              <a:gd name="connsiteX13" fmla="*/ 320322 w 4297224"/>
              <a:gd name="connsiteY13" fmla="*/ 672029 h 2383578"/>
              <a:gd name="connsiteX14" fmla="*/ 287272 w 4297224"/>
              <a:gd name="connsiteY14" fmla="*/ 738130 h 2383578"/>
              <a:gd name="connsiteX15" fmla="*/ 265238 w 4297224"/>
              <a:gd name="connsiteY15" fmla="*/ 782198 h 2383578"/>
              <a:gd name="connsiteX16" fmla="*/ 221171 w 4297224"/>
              <a:gd name="connsiteY16" fmla="*/ 848299 h 2383578"/>
              <a:gd name="connsiteX17" fmla="*/ 210154 w 4297224"/>
              <a:gd name="connsiteY17" fmla="*/ 881350 h 2383578"/>
              <a:gd name="connsiteX18" fmla="*/ 155069 w 4297224"/>
              <a:gd name="connsiteY18" fmla="*/ 903383 h 2383578"/>
              <a:gd name="connsiteX19" fmla="*/ 122019 w 4297224"/>
              <a:gd name="connsiteY19" fmla="*/ 925417 h 2383578"/>
              <a:gd name="connsiteX20" fmla="*/ 77951 w 4297224"/>
              <a:gd name="connsiteY20" fmla="*/ 991518 h 2383578"/>
              <a:gd name="connsiteX21" fmla="*/ 33884 w 4297224"/>
              <a:gd name="connsiteY21" fmla="*/ 1112704 h 2383578"/>
              <a:gd name="connsiteX22" fmla="*/ 22867 w 4297224"/>
              <a:gd name="connsiteY22" fmla="*/ 1156771 h 2383578"/>
              <a:gd name="connsiteX23" fmla="*/ 833 w 4297224"/>
              <a:gd name="connsiteY23" fmla="*/ 1189822 h 2383578"/>
              <a:gd name="connsiteX24" fmla="*/ 11850 w 4297224"/>
              <a:gd name="connsiteY24" fmla="*/ 1344058 h 2383578"/>
              <a:gd name="connsiteX25" fmla="*/ 77951 w 4297224"/>
              <a:gd name="connsiteY25" fmla="*/ 1454227 h 2383578"/>
              <a:gd name="connsiteX26" fmla="*/ 99985 w 4297224"/>
              <a:gd name="connsiteY26" fmla="*/ 1498294 h 2383578"/>
              <a:gd name="connsiteX27" fmla="*/ 177103 w 4297224"/>
              <a:gd name="connsiteY27" fmla="*/ 1564395 h 2383578"/>
              <a:gd name="connsiteX28" fmla="*/ 221171 w 4297224"/>
              <a:gd name="connsiteY28" fmla="*/ 1575412 h 2383578"/>
              <a:gd name="connsiteX29" fmla="*/ 254221 w 4297224"/>
              <a:gd name="connsiteY29" fmla="*/ 1597446 h 2383578"/>
              <a:gd name="connsiteX30" fmla="*/ 320322 w 4297224"/>
              <a:gd name="connsiteY30" fmla="*/ 1619480 h 2383578"/>
              <a:gd name="connsiteX31" fmla="*/ 353373 w 4297224"/>
              <a:gd name="connsiteY31" fmla="*/ 1630497 h 2383578"/>
              <a:gd name="connsiteX32" fmla="*/ 430491 w 4297224"/>
              <a:gd name="connsiteY32" fmla="*/ 1641513 h 2383578"/>
              <a:gd name="connsiteX33" fmla="*/ 628795 w 4297224"/>
              <a:gd name="connsiteY33" fmla="*/ 1630497 h 2383578"/>
              <a:gd name="connsiteX34" fmla="*/ 661845 w 4297224"/>
              <a:gd name="connsiteY34" fmla="*/ 1608463 h 2383578"/>
              <a:gd name="connsiteX35" fmla="*/ 738963 w 4297224"/>
              <a:gd name="connsiteY35" fmla="*/ 1586429 h 2383578"/>
              <a:gd name="connsiteX36" fmla="*/ 805065 w 4297224"/>
              <a:gd name="connsiteY36" fmla="*/ 1553378 h 2383578"/>
              <a:gd name="connsiteX37" fmla="*/ 882183 w 4297224"/>
              <a:gd name="connsiteY37" fmla="*/ 1509311 h 2383578"/>
              <a:gd name="connsiteX38" fmla="*/ 948284 w 4297224"/>
              <a:gd name="connsiteY38" fmla="*/ 1476260 h 2383578"/>
              <a:gd name="connsiteX39" fmla="*/ 1135571 w 4297224"/>
              <a:gd name="connsiteY39" fmla="*/ 1465244 h 2383578"/>
              <a:gd name="connsiteX40" fmla="*/ 1201672 w 4297224"/>
              <a:gd name="connsiteY40" fmla="*/ 1476260 h 2383578"/>
              <a:gd name="connsiteX41" fmla="*/ 1267773 w 4297224"/>
              <a:gd name="connsiteY41" fmla="*/ 1608463 h 2383578"/>
              <a:gd name="connsiteX42" fmla="*/ 1278790 w 4297224"/>
              <a:gd name="connsiteY42" fmla="*/ 1641513 h 2383578"/>
              <a:gd name="connsiteX43" fmla="*/ 1300824 w 4297224"/>
              <a:gd name="connsiteY43" fmla="*/ 1707615 h 2383578"/>
              <a:gd name="connsiteX44" fmla="*/ 1311840 w 4297224"/>
              <a:gd name="connsiteY44" fmla="*/ 1740665 h 2383578"/>
              <a:gd name="connsiteX45" fmla="*/ 1333874 w 4297224"/>
              <a:gd name="connsiteY45" fmla="*/ 1883885 h 2383578"/>
              <a:gd name="connsiteX46" fmla="*/ 1355908 w 4297224"/>
              <a:gd name="connsiteY46" fmla="*/ 1972019 h 2383578"/>
              <a:gd name="connsiteX47" fmla="*/ 1433026 w 4297224"/>
              <a:gd name="connsiteY47" fmla="*/ 2082188 h 2383578"/>
              <a:gd name="connsiteX48" fmla="*/ 1488110 w 4297224"/>
              <a:gd name="connsiteY48" fmla="*/ 2159306 h 2383578"/>
              <a:gd name="connsiteX49" fmla="*/ 1532178 w 4297224"/>
              <a:gd name="connsiteY49" fmla="*/ 2181340 h 2383578"/>
              <a:gd name="connsiteX50" fmla="*/ 1686414 w 4297224"/>
              <a:gd name="connsiteY50" fmla="*/ 2280492 h 2383578"/>
              <a:gd name="connsiteX51" fmla="*/ 1730481 w 4297224"/>
              <a:gd name="connsiteY51" fmla="*/ 2302525 h 2383578"/>
              <a:gd name="connsiteX52" fmla="*/ 1829633 w 4297224"/>
              <a:gd name="connsiteY52" fmla="*/ 2313542 h 2383578"/>
              <a:gd name="connsiteX53" fmla="*/ 1884718 w 4297224"/>
              <a:gd name="connsiteY53" fmla="*/ 2324559 h 2383578"/>
              <a:gd name="connsiteX54" fmla="*/ 1961836 w 4297224"/>
              <a:gd name="connsiteY54" fmla="*/ 2346593 h 2383578"/>
              <a:gd name="connsiteX55" fmla="*/ 2094038 w 4297224"/>
              <a:gd name="connsiteY55" fmla="*/ 2357610 h 2383578"/>
              <a:gd name="connsiteX56" fmla="*/ 2369460 w 4297224"/>
              <a:gd name="connsiteY56" fmla="*/ 2368627 h 2383578"/>
              <a:gd name="connsiteX57" fmla="*/ 2402510 w 4297224"/>
              <a:gd name="connsiteY57" fmla="*/ 2346593 h 2383578"/>
              <a:gd name="connsiteX58" fmla="*/ 2545730 w 4297224"/>
              <a:gd name="connsiteY58" fmla="*/ 2313542 h 2383578"/>
              <a:gd name="connsiteX59" fmla="*/ 2622848 w 4297224"/>
              <a:gd name="connsiteY59" fmla="*/ 2291509 h 2383578"/>
              <a:gd name="connsiteX60" fmla="*/ 2688949 w 4297224"/>
              <a:gd name="connsiteY60" fmla="*/ 2269475 h 2383578"/>
              <a:gd name="connsiteX61" fmla="*/ 2909286 w 4297224"/>
              <a:gd name="connsiteY61" fmla="*/ 2258458 h 2383578"/>
              <a:gd name="connsiteX62" fmla="*/ 3416062 w 4297224"/>
              <a:gd name="connsiteY62" fmla="*/ 2291509 h 2383578"/>
              <a:gd name="connsiteX63" fmla="*/ 3658433 w 4297224"/>
              <a:gd name="connsiteY63" fmla="*/ 2313542 h 2383578"/>
              <a:gd name="connsiteX64" fmla="*/ 3735551 w 4297224"/>
              <a:gd name="connsiteY64" fmla="*/ 2324559 h 2383578"/>
              <a:gd name="connsiteX65" fmla="*/ 3823686 w 4297224"/>
              <a:gd name="connsiteY65" fmla="*/ 2335576 h 2383578"/>
              <a:gd name="connsiteX66" fmla="*/ 3856737 w 4297224"/>
              <a:gd name="connsiteY66" fmla="*/ 2313542 h 2383578"/>
              <a:gd name="connsiteX67" fmla="*/ 3878771 w 4297224"/>
              <a:gd name="connsiteY67" fmla="*/ 2225407 h 2383578"/>
              <a:gd name="connsiteX68" fmla="*/ 3900804 w 4297224"/>
              <a:gd name="connsiteY68" fmla="*/ 2170323 h 2383578"/>
              <a:gd name="connsiteX69" fmla="*/ 3889787 w 4297224"/>
              <a:gd name="connsiteY69" fmla="*/ 1828800 h 2383578"/>
              <a:gd name="connsiteX70" fmla="*/ 3856737 w 4297224"/>
              <a:gd name="connsiteY70" fmla="*/ 1729648 h 2383578"/>
              <a:gd name="connsiteX71" fmla="*/ 3845720 w 4297224"/>
              <a:gd name="connsiteY71" fmla="*/ 1696598 h 2383578"/>
              <a:gd name="connsiteX72" fmla="*/ 3801653 w 4297224"/>
              <a:gd name="connsiteY72" fmla="*/ 1630497 h 2383578"/>
              <a:gd name="connsiteX73" fmla="*/ 3746568 w 4297224"/>
              <a:gd name="connsiteY73" fmla="*/ 1542362 h 2383578"/>
              <a:gd name="connsiteX74" fmla="*/ 3713518 w 4297224"/>
              <a:gd name="connsiteY74" fmla="*/ 1531345 h 2383578"/>
              <a:gd name="connsiteX75" fmla="*/ 3691484 w 4297224"/>
              <a:gd name="connsiteY75" fmla="*/ 1498294 h 2383578"/>
              <a:gd name="connsiteX76" fmla="*/ 3559281 w 4297224"/>
              <a:gd name="connsiteY76" fmla="*/ 1465244 h 2383578"/>
              <a:gd name="connsiteX77" fmla="*/ 3438096 w 4297224"/>
              <a:gd name="connsiteY77" fmla="*/ 1432193 h 2383578"/>
              <a:gd name="connsiteX78" fmla="*/ 3394028 w 4297224"/>
              <a:gd name="connsiteY78" fmla="*/ 1421176 h 2383578"/>
              <a:gd name="connsiteX79" fmla="*/ 3294877 w 4297224"/>
              <a:gd name="connsiteY79" fmla="*/ 1388125 h 2383578"/>
              <a:gd name="connsiteX80" fmla="*/ 3261826 w 4297224"/>
              <a:gd name="connsiteY80" fmla="*/ 1366092 h 2383578"/>
              <a:gd name="connsiteX81" fmla="*/ 3206742 w 4297224"/>
              <a:gd name="connsiteY81" fmla="*/ 1355075 h 2383578"/>
              <a:gd name="connsiteX82" fmla="*/ 3173691 w 4297224"/>
              <a:gd name="connsiteY82" fmla="*/ 1344058 h 2383578"/>
              <a:gd name="connsiteX83" fmla="*/ 2898269 w 4297224"/>
              <a:gd name="connsiteY83" fmla="*/ 1333041 h 2383578"/>
              <a:gd name="connsiteX84" fmla="*/ 2699966 w 4297224"/>
              <a:gd name="connsiteY84" fmla="*/ 1299991 h 2383578"/>
              <a:gd name="connsiteX85" fmla="*/ 2281325 w 4297224"/>
              <a:gd name="connsiteY85" fmla="*/ 1178805 h 2383578"/>
              <a:gd name="connsiteX86" fmla="*/ 2204207 w 4297224"/>
              <a:gd name="connsiteY86" fmla="*/ 1167788 h 2383578"/>
              <a:gd name="connsiteX87" fmla="*/ 2138106 w 4297224"/>
              <a:gd name="connsiteY87" fmla="*/ 1057619 h 2383578"/>
              <a:gd name="connsiteX88" fmla="*/ 2116072 w 4297224"/>
              <a:gd name="connsiteY88" fmla="*/ 991518 h 2383578"/>
              <a:gd name="connsiteX89" fmla="*/ 2149122 w 4297224"/>
              <a:gd name="connsiteY89" fmla="*/ 727113 h 2383578"/>
              <a:gd name="connsiteX90" fmla="*/ 2193190 w 4297224"/>
              <a:gd name="connsiteY90" fmla="*/ 694063 h 2383578"/>
              <a:gd name="connsiteX91" fmla="*/ 2259291 w 4297224"/>
              <a:gd name="connsiteY91" fmla="*/ 627962 h 2383578"/>
              <a:gd name="connsiteX92" fmla="*/ 2303359 w 4297224"/>
              <a:gd name="connsiteY92" fmla="*/ 539827 h 2383578"/>
              <a:gd name="connsiteX93" fmla="*/ 4193489 w 4297224"/>
              <a:gd name="connsiteY93" fmla="*/ 878176 h 2383578"/>
              <a:gd name="connsiteX94" fmla="*/ 2325392 w 4297224"/>
              <a:gd name="connsiteY94" fmla="*/ 253388 h 2383578"/>
              <a:gd name="connsiteX95" fmla="*/ 4297071 w 4297224"/>
              <a:gd name="connsiteY95" fmla="*/ 20592 h 2383578"/>
              <a:gd name="connsiteX96" fmla="*/ 2204207 w 4297224"/>
              <a:gd name="connsiteY96" fmla="*/ 154236 h 2383578"/>
              <a:gd name="connsiteX97" fmla="*/ 2138106 w 4297224"/>
              <a:gd name="connsiteY97" fmla="*/ 99152 h 2383578"/>
              <a:gd name="connsiteX98" fmla="*/ 2027937 w 4297224"/>
              <a:gd name="connsiteY98" fmla="*/ 55085 h 2383578"/>
              <a:gd name="connsiteX99" fmla="*/ 1939802 w 4297224"/>
              <a:gd name="connsiteY99" fmla="*/ 22034 h 2383578"/>
              <a:gd name="connsiteX100" fmla="*/ 1895734 w 4297224"/>
              <a:gd name="connsiteY100" fmla="*/ 11017 h 2383578"/>
              <a:gd name="connsiteX101" fmla="*/ 1697431 w 4297224"/>
              <a:gd name="connsiteY101" fmla="*/ 0 h 2383578"/>
              <a:gd name="connsiteX102" fmla="*/ 849132 w 4297224"/>
              <a:gd name="connsiteY102" fmla="*/ 11017 h 2383578"/>
              <a:gd name="connsiteX103" fmla="*/ 816081 w 4297224"/>
              <a:gd name="connsiteY103" fmla="*/ 33051 h 2383578"/>
              <a:gd name="connsiteX104" fmla="*/ 772014 w 4297224"/>
              <a:gd name="connsiteY104" fmla="*/ 66101 h 2383578"/>
              <a:gd name="connsiteX105" fmla="*/ 760997 w 4297224"/>
              <a:gd name="connsiteY105" fmla="*/ 88135 h 2383578"/>
              <a:gd name="connsiteX0" fmla="*/ 760997 w 4500141"/>
              <a:gd name="connsiteY0" fmla="*/ 101233 h 2396676"/>
              <a:gd name="connsiteX1" fmla="*/ 716930 w 4500141"/>
              <a:gd name="connsiteY1" fmla="*/ 156317 h 2396676"/>
              <a:gd name="connsiteX2" fmla="*/ 683879 w 4500141"/>
              <a:gd name="connsiteY2" fmla="*/ 178351 h 2396676"/>
              <a:gd name="connsiteX3" fmla="*/ 672862 w 4500141"/>
              <a:gd name="connsiteY3" fmla="*/ 211402 h 2396676"/>
              <a:gd name="connsiteX4" fmla="*/ 639812 w 4500141"/>
              <a:gd name="connsiteY4" fmla="*/ 244452 h 2396676"/>
              <a:gd name="connsiteX5" fmla="*/ 595744 w 4500141"/>
              <a:gd name="connsiteY5" fmla="*/ 310554 h 2396676"/>
              <a:gd name="connsiteX6" fmla="*/ 573710 w 4500141"/>
              <a:gd name="connsiteY6" fmla="*/ 343604 h 2396676"/>
              <a:gd name="connsiteX7" fmla="*/ 507609 w 4500141"/>
              <a:gd name="connsiteY7" fmla="*/ 398689 h 2396676"/>
              <a:gd name="connsiteX8" fmla="*/ 463542 w 4500141"/>
              <a:gd name="connsiteY8" fmla="*/ 464790 h 2396676"/>
              <a:gd name="connsiteX9" fmla="*/ 441508 w 4500141"/>
              <a:gd name="connsiteY9" fmla="*/ 497840 h 2396676"/>
              <a:gd name="connsiteX10" fmla="*/ 408457 w 4500141"/>
              <a:gd name="connsiteY10" fmla="*/ 519874 h 2396676"/>
              <a:gd name="connsiteX11" fmla="*/ 375407 w 4500141"/>
              <a:gd name="connsiteY11" fmla="*/ 585975 h 2396676"/>
              <a:gd name="connsiteX12" fmla="*/ 364390 w 4500141"/>
              <a:gd name="connsiteY12" fmla="*/ 619026 h 2396676"/>
              <a:gd name="connsiteX13" fmla="*/ 320322 w 4500141"/>
              <a:gd name="connsiteY13" fmla="*/ 685127 h 2396676"/>
              <a:gd name="connsiteX14" fmla="*/ 287272 w 4500141"/>
              <a:gd name="connsiteY14" fmla="*/ 751228 h 2396676"/>
              <a:gd name="connsiteX15" fmla="*/ 265238 w 4500141"/>
              <a:gd name="connsiteY15" fmla="*/ 795296 h 2396676"/>
              <a:gd name="connsiteX16" fmla="*/ 221171 w 4500141"/>
              <a:gd name="connsiteY16" fmla="*/ 861397 h 2396676"/>
              <a:gd name="connsiteX17" fmla="*/ 210154 w 4500141"/>
              <a:gd name="connsiteY17" fmla="*/ 894448 h 2396676"/>
              <a:gd name="connsiteX18" fmla="*/ 155069 w 4500141"/>
              <a:gd name="connsiteY18" fmla="*/ 916481 h 2396676"/>
              <a:gd name="connsiteX19" fmla="*/ 122019 w 4500141"/>
              <a:gd name="connsiteY19" fmla="*/ 938515 h 2396676"/>
              <a:gd name="connsiteX20" fmla="*/ 77951 w 4500141"/>
              <a:gd name="connsiteY20" fmla="*/ 1004616 h 2396676"/>
              <a:gd name="connsiteX21" fmla="*/ 33884 w 4500141"/>
              <a:gd name="connsiteY21" fmla="*/ 1125802 h 2396676"/>
              <a:gd name="connsiteX22" fmla="*/ 22867 w 4500141"/>
              <a:gd name="connsiteY22" fmla="*/ 1169869 h 2396676"/>
              <a:gd name="connsiteX23" fmla="*/ 833 w 4500141"/>
              <a:gd name="connsiteY23" fmla="*/ 1202920 h 2396676"/>
              <a:gd name="connsiteX24" fmla="*/ 11850 w 4500141"/>
              <a:gd name="connsiteY24" fmla="*/ 1357156 h 2396676"/>
              <a:gd name="connsiteX25" fmla="*/ 77951 w 4500141"/>
              <a:gd name="connsiteY25" fmla="*/ 1467325 h 2396676"/>
              <a:gd name="connsiteX26" fmla="*/ 99985 w 4500141"/>
              <a:gd name="connsiteY26" fmla="*/ 1511392 h 2396676"/>
              <a:gd name="connsiteX27" fmla="*/ 177103 w 4500141"/>
              <a:gd name="connsiteY27" fmla="*/ 1577493 h 2396676"/>
              <a:gd name="connsiteX28" fmla="*/ 221171 w 4500141"/>
              <a:gd name="connsiteY28" fmla="*/ 1588510 h 2396676"/>
              <a:gd name="connsiteX29" fmla="*/ 254221 w 4500141"/>
              <a:gd name="connsiteY29" fmla="*/ 1610544 h 2396676"/>
              <a:gd name="connsiteX30" fmla="*/ 320322 w 4500141"/>
              <a:gd name="connsiteY30" fmla="*/ 1632578 h 2396676"/>
              <a:gd name="connsiteX31" fmla="*/ 353373 w 4500141"/>
              <a:gd name="connsiteY31" fmla="*/ 1643595 h 2396676"/>
              <a:gd name="connsiteX32" fmla="*/ 430491 w 4500141"/>
              <a:gd name="connsiteY32" fmla="*/ 1654611 h 2396676"/>
              <a:gd name="connsiteX33" fmla="*/ 628795 w 4500141"/>
              <a:gd name="connsiteY33" fmla="*/ 1643595 h 2396676"/>
              <a:gd name="connsiteX34" fmla="*/ 661845 w 4500141"/>
              <a:gd name="connsiteY34" fmla="*/ 1621561 h 2396676"/>
              <a:gd name="connsiteX35" fmla="*/ 738963 w 4500141"/>
              <a:gd name="connsiteY35" fmla="*/ 1599527 h 2396676"/>
              <a:gd name="connsiteX36" fmla="*/ 805065 w 4500141"/>
              <a:gd name="connsiteY36" fmla="*/ 1566476 h 2396676"/>
              <a:gd name="connsiteX37" fmla="*/ 882183 w 4500141"/>
              <a:gd name="connsiteY37" fmla="*/ 1522409 h 2396676"/>
              <a:gd name="connsiteX38" fmla="*/ 948284 w 4500141"/>
              <a:gd name="connsiteY38" fmla="*/ 1489358 h 2396676"/>
              <a:gd name="connsiteX39" fmla="*/ 1135571 w 4500141"/>
              <a:gd name="connsiteY39" fmla="*/ 1478342 h 2396676"/>
              <a:gd name="connsiteX40" fmla="*/ 1201672 w 4500141"/>
              <a:gd name="connsiteY40" fmla="*/ 1489358 h 2396676"/>
              <a:gd name="connsiteX41" fmla="*/ 1267773 w 4500141"/>
              <a:gd name="connsiteY41" fmla="*/ 1621561 h 2396676"/>
              <a:gd name="connsiteX42" fmla="*/ 1278790 w 4500141"/>
              <a:gd name="connsiteY42" fmla="*/ 1654611 h 2396676"/>
              <a:gd name="connsiteX43" fmla="*/ 1300824 w 4500141"/>
              <a:gd name="connsiteY43" fmla="*/ 1720713 h 2396676"/>
              <a:gd name="connsiteX44" fmla="*/ 1311840 w 4500141"/>
              <a:gd name="connsiteY44" fmla="*/ 1753763 h 2396676"/>
              <a:gd name="connsiteX45" fmla="*/ 1333874 w 4500141"/>
              <a:gd name="connsiteY45" fmla="*/ 1896983 h 2396676"/>
              <a:gd name="connsiteX46" fmla="*/ 1355908 w 4500141"/>
              <a:gd name="connsiteY46" fmla="*/ 1985117 h 2396676"/>
              <a:gd name="connsiteX47" fmla="*/ 1433026 w 4500141"/>
              <a:gd name="connsiteY47" fmla="*/ 2095286 h 2396676"/>
              <a:gd name="connsiteX48" fmla="*/ 1488110 w 4500141"/>
              <a:gd name="connsiteY48" fmla="*/ 2172404 h 2396676"/>
              <a:gd name="connsiteX49" fmla="*/ 1532178 w 4500141"/>
              <a:gd name="connsiteY49" fmla="*/ 2194438 h 2396676"/>
              <a:gd name="connsiteX50" fmla="*/ 1686414 w 4500141"/>
              <a:gd name="connsiteY50" fmla="*/ 2293590 h 2396676"/>
              <a:gd name="connsiteX51" fmla="*/ 1730481 w 4500141"/>
              <a:gd name="connsiteY51" fmla="*/ 2315623 h 2396676"/>
              <a:gd name="connsiteX52" fmla="*/ 1829633 w 4500141"/>
              <a:gd name="connsiteY52" fmla="*/ 2326640 h 2396676"/>
              <a:gd name="connsiteX53" fmla="*/ 1884718 w 4500141"/>
              <a:gd name="connsiteY53" fmla="*/ 2337657 h 2396676"/>
              <a:gd name="connsiteX54" fmla="*/ 1961836 w 4500141"/>
              <a:gd name="connsiteY54" fmla="*/ 2359691 h 2396676"/>
              <a:gd name="connsiteX55" fmla="*/ 2094038 w 4500141"/>
              <a:gd name="connsiteY55" fmla="*/ 2370708 h 2396676"/>
              <a:gd name="connsiteX56" fmla="*/ 2369460 w 4500141"/>
              <a:gd name="connsiteY56" fmla="*/ 2381725 h 2396676"/>
              <a:gd name="connsiteX57" fmla="*/ 2402510 w 4500141"/>
              <a:gd name="connsiteY57" fmla="*/ 2359691 h 2396676"/>
              <a:gd name="connsiteX58" fmla="*/ 2545730 w 4500141"/>
              <a:gd name="connsiteY58" fmla="*/ 2326640 h 2396676"/>
              <a:gd name="connsiteX59" fmla="*/ 2622848 w 4500141"/>
              <a:gd name="connsiteY59" fmla="*/ 2304607 h 2396676"/>
              <a:gd name="connsiteX60" fmla="*/ 2688949 w 4500141"/>
              <a:gd name="connsiteY60" fmla="*/ 2282573 h 2396676"/>
              <a:gd name="connsiteX61" fmla="*/ 2909286 w 4500141"/>
              <a:gd name="connsiteY61" fmla="*/ 2271556 h 2396676"/>
              <a:gd name="connsiteX62" fmla="*/ 3416062 w 4500141"/>
              <a:gd name="connsiteY62" fmla="*/ 2304607 h 2396676"/>
              <a:gd name="connsiteX63" fmla="*/ 3658433 w 4500141"/>
              <a:gd name="connsiteY63" fmla="*/ 2326640 h 2396676"/>
              <a:gd name="connsiteX64" fmla="*/ 3735551 w 4500141"/>
              <a:gd name="connsiteY64" fmla="*/ 2337657 h 2396676"/>
              <a:gd name="connsiteX65" fmla="*/ 3823686 w 4500141"/>
              <a:gd name="connsiteY65" fmla="*/ 2348674 h 2396676"/>
              <a:gd name="connsiteX66" fmla="*/ 3856737 w 4500141"/>
              <a:gd name="connsiteY66" fmla="*/ 2326640 h 2396676"/>
              <a:gd name="connsiteX67" fmla="*/ 3878771 w 4500141"/>
              <a:gd name="connsiteY67" fmla="*/ 2238505 h 2396676"/>
              <a:gd name="connsiteX68" fmla="*/ 3900804 w 4500141"/>
              <a:gd name="connsiteY68" fmla="*/ 2183421 h 2396676"/>
              <a:gd name="connsiteX69" fmla="*/ 3889787 w 4500141"/>
              <a:gd name="connsiteY69" fmla="*/ 1841898 h 2396676"/>
              <a:gd name="connsiteX70" fmla="*/ 3856737 w 4500141"/>
              <a:gd name="connsiteY70" fmla="*/ 1742746 h 2396676"/>
              <a:gd name="connsiteX71" fmla="*/ 3845720 w 4500141"/>
              <a:gd name="connsiteY71" fmla="*/ 1709696 h 2396676"/>
              <a:gd name="connsiteX72" fmla="*/ 3801653 w 4500141"/>
              <a:gd name="connsiteY72" fmla="*/ 1643595 h 2396676"/>
              <a:gd name="connsiteX73" fmla="*/ 3746568 w 4500141"/>
              <a:gd name="connsiteY73" fmla="*/ 1555460 h 2396676"/>
              <a:gd name="connsiteX74" fmla="*/ 3713518 w 4500141"/>
              <a:gd name="connsiteY74" fmla="*/ 1544443 h 2396676"/>
              <a:gd name="connsiteX75" fmla="*/ 3691484 w 4500141"/>
              <a:gd name="connsiteY75" fmla="*/ 1511392 h 2396676"/>
              <a:gd name="connsiteX76" fmla="*/ 3559281 w 4500141"/>
              <a:gd name="connsiteY76" fmla="*/ 1478342 h 2396676"/>
              <a:gd name="connsiteX77" fmla="*/ 3438096 w 4500141"/>
              <a:gd name="connsiteY77" fmla="*/ 1445291 h 2396676"/>
              <a:gd name="connsiteX78" fmla="*/ 3394028 w 4500141"/>
              <a:gd name="connsiteY78" fmla="*/ 1434274 h 2396676"/>
              <a:gd name="connsiteX79" fmla="*/ 3294877 w 4500141"/>
              <a:gd name="connsiteY79" fmla="*/ 1401223 h 2396676"/>
              <a:gd name="connsiteX80" fmla="*/ 3261826 w 4500141"/>
              <a:gd name="connsiteY80" fmla="*/ 1379190 h 2396676"/>
              <a:gd name="connsiteX81" fmla="*/ 3206742 w 4500141"/>
              <a:gd name="connsiteY81" fmla="*/ 1368173 h 2396676"/>
              <a:gd name="connsiteX82" fmla="*/ 3173691 w 4500141"/>
              <a:gd name="connsiteY82" fmla="*/ 1357156 h 2396676"/>
              <a:gd name="connsiteX83" fmla="*/ 2898269 w 4500141"/>
              <a:gd name="connsiteY83" fmla="*/ 1346139 h 2396676"/>
              <a:gd name="connsiteX84" fmla="*/ 2699966 w 4500141"/>
              <a:gd name="connsiteY84" fmla="*/ 1313089 h 2396676"/>
              <a:gd name="connsiteX85" fmla="*/ 2281325 w 4500141"/>
              <a:gd name="connsiteY85" fmla="*/ 1191903 h 2396676"/>
              <a:gd name="connsiteX86" fmla="*/ 2204207 w 4500141"/>
              <a:gd name="connsiteY86" fmla="*/ 1180886 h 2396676"/>
              <a:gd name="connsiteX87" fmla="*/ 2138106 w 4500141"/>
              <a:gd name="connsiteY87" fmla="*/ 1070717 h 2396676"/>
              <a:gd name="connsiteX88" fmla="*/ 2116072 w 4500141"/>
              <a:gd name="connsiteY88" fmla="*/ 1004616 h 2396676"/>
              <a:gd name="connsiteX89" fmla="*/ 2149122 w 4500141"/>
              <a:gd name="connsiteY89" fmla="*/ 740211 h 2396676"/>
              <a:gd name="connsiteX90" fmla="*/ 2193190 w 4500141"/>
              <a:gd name="connsiteY90" fmla="*/ 707161 h 2396676"/>
              <a:gd name="connsiteX91" fmla="*/ 2259291 w 4500141"/>
              <a:gd name="connsiteY91" fmla="*/ 641060 h 2396676"/>
              <a:gd name="connsiteX92" fmla="*/ 2303359 w 4500141"/>
              <a:gd name="connsiteY92" fmla="*/ 552925 h 2396676"/>
              <a:gd name="connsiteX93" fmla="*/ 4193489 w 4500141"/>
              <a:gd name="connsiteY93" fmla="*/ 891274 h 2396676"/>
              <a:gd name="connsiteX94" fmla="*/ 4297071 w 4500141"/>
              <a:gd name="connsiteY94" fmla="*/ 33690 h 2396676"/>
              <a:gd name="connsiteX95" fmla="*/ 2204207 w 4500141"/>
              <a:gd name="connsiteY95" fmla="*/ 167334 h 2396676"/>
              <a:gd name="connsiteX96" fmla="*/ 2138106 w 4500141"/>
              <a:gd name="connsiteY96" fmla="*/ 112250 h 2396676"/>
              <a:gd name="connsiteX97" fmla="*/ 2027937 w 4500141"/>
              <a:gd name="connsiteY97" fmla="*/ 68183 h 2396676"/>
              <a:gd name="connsiteX98" fmla="*/ 1939802 w 4500141"/>
              <a:gd name="connsiteY98" fmla="*/ 35132 h 2396676"/>
              <a:gd name="connsiteX99" fmla="*/ 1895734 w 4500141"/>
              <a:gd name="connsiteY99" fmla="*/ 24115 h 2396676"/>
              <a:gd name="connsiteX100" fmla="*/ 1697431 w 4500141"/>
              <a:gd name="connsiteY100" fmla="*/ 13098 h 2396676"/>
              <a:gd name="connsiteX101" fmla="*/ 849132 w 4500141"/>
              <a:gd name="connsiteY101" fmla="*/ 24115 h 2396676"/>
              <a:gd name="connsiteX102" fmla="*/ 816081 w 4500141"/>
              <a:gd name="connsiteY102" fmla="*/ 46149 h 2396676"/>
              <a:gd name="connsiteX103" fmla="*/ 772014 w 4500141"/>
              <a:gd name="connsiteY103" fmla="*/ 79199 h 2396676"/>
              <a:gd name="connsiteX104" fmla="*/ 760997 w 4500141"/>
              <a:gd name="connsiteY104" fmla="*/ 101233 h 2396676"/>
              <a:gd name="connsiteX0" fmla="*/ 760997 w 5321824"/>
              <a:gd name="connsiteY0" fmla="*/ 88135 h 2383578"/>
              <a:gd name="connsiteX1" fmla="*/ 716930 w 5321824"/>
              <a:gd name="connsiteY1" fmla="*/ 143219 h 2383578"/>
              <a:gd name="connsiteX2" fmla="*/ 683879 w 5321824"/>
              <a:gd name="connsiteY2" fmla="*/ 165253 h 2383578"/>
              <a:gd name="connsiteX3" fmla="*/ 672862 w 5321824"/>
              <a:gd name="connsiteY3" fmla="*/ 198304 h 2383578"/>
              <a:gd name="connsiteX4" fmla="*/ 639812 w 5321824"/>
              <a:gd name="connsiteY4" fmla="*/ 231354 h 2383578"/>
              <a:gd name="connsiteX5" fmla="*/ 595744 w 5321824"/>
              <a:gd name="connsiteY5" fmla="*/ 297456 h 2383578"/>
              <a:gd name="connsiteX6" fmla="*/ 573710 w 5321824"/>
              <a:gd name="connsiteY6" fmla="*/ 330506 h 2383578"/>
              <a:gd name="connsiteX7" fmla="*/ 507609 w 5321824"/>
              <a:gd name="connsiteY7" fmla="*/ 385591 h 2383578"/>
              <a:gd name="connsiteX8" fmla="*/ 463542 w 5321824"/>
              <a:gd name="connsiteY8" fmla="*/ 451692 h 2383578"/>
              <a:gd name="connsiteX9" fmla="*/ 441508 w 5321824"/>
              <a:gd name="connsiteY9" fmla="*/ 484742 h 2383578"/>
              <a:gd name="connsiteX10" fmla="*/ 408457 w 5321824"/>
              <a:gd name="connsiteY10" fmla="*/ 506776 h 2383578"/>
              <a:gd name="connsiteX11" fmla="*/ 375407 w 5321824"/>
              <a:gd name="connsiteY11" fmla="*/ 572877 h 2383578"/>
              <a:gd name="connsiteX12" fmla="*/ 364390 w 5321824"/>
              <a:gd name="connsiteY12" fmla="*/ 605928 h 2383578"/>
              <a:gd name="connsiteX13" fmla="*/ 320322 w 5321824"/>
              <a:gd name="connsiteY13" fmla="*/ 672029 h 2383578"/>
              <a:gd name="connsiteX14" fmla="*/ 287272 w 5321824"/>
              <a:gd name="connsiteY14" fmla="*/ 738130 h 2383578"/>
              <a:gd name="connsiteX15" fmla="*/ 265238 w 5321824"/>
              <a:gd name="connsiteY15" fmla="*/ 782198 h 2383578"/>
              <a:gd name="connsiteX16" fmla="*/ 221171 w 5321824"/>
              <a:gd name="connsiteY16" fmla="*/ 848299 h 2383578"/>
              <a:gd name="connsiteX17" fmla="*/ 210154 w 5321824"/>
              <a:gd name="connsiteY17" fmla="*/ 881350 h 2383578"/>
              <a:gd name="connsiteX18" fmla="*/ 155069 w 5321824"/>
              <a:gd name="connsiteY18" fmla="*/ 903383 h 2383578"/>
              <a:gd name="connsiteX19" fmla="*/ 122019 w 5321824"/>
              <a:gd name="connsiteY19" fmla="*/ 925417 h 2383578"/>
              <a:gd name="connsiteX20" fmla="*/ 77951 w 5321824"/>
              <a:gd name="connsiteY20" fmla="*/ 991518 h 2383578"/>
              <a:gd name="connsiteX21" fmla="*/ 33884 w 5321824"/>
              <a:gd name="connsiteY21" fmla="*/ 1112704 h 2383578"/>
              <a:gd name="connsiteX22" fmla="*/ 22867 w 5321824"/>
              <a:gd name="connsiteY22" fmla="*/ 1156771 h 2383578"/>
              <a:gd name="connsiteX23" fmla="*/ 833 w 5321824"/>
              <a:gd name="connsiteY23" fmla="*/ 1189822 h 2383578"/>
              <a:gd name="connsiteX24" fmla="*/ 11850 w 5321824"/>
              <a:gd name="connsiteY24" fmla="*/ 1344058 h 2383578"/>
              <a:gd name="connsiteX25" fmla="*/ 77951 w 5321824"/>
              <a:gd name="connsiteY25" fmla="*/ 1454227 h 2383578"/>
              <a:gd name="connsiteX26" fmla="*/ 99985 w 5321824"/>
              <a:gd name="connsiteY26" fmla="*/ 1498294 h 2383578"/>
              <a:gd name="connsiteX27" fmla="*/ 177103 w 5321824"/>
              <a:gd name="connsiteY27" fmla="*/ 1564395 h 2383578"/>
              <a:gd name="connsiteX28" fmla="*/ 221171 w 5321824"/>
              <a:gd name="connsiteY28" fmla="*/ 1575412 h 2383578"/>
              <a:gd name="connsiteX29" fmla="*/ 254221 w 5321824"/>
              <a:gd name="connsiteY29" fmla="*/ 1597446 h 2383578"/>
              <a:gd name="connsiteX30" fmla="*/ 320322 w 5321824"/>
              <a:gd name="connsiteY30" fmla="*/ 1619480 h 2383578"/>
              <a:gd name="connsiteX31" fmla="*/ 353373 w 5321824"/>
              <a:gd name="connsiteY31" fmla="*/ 1630497 h 2383578"/>
              <a:gd name="connsiteX32" fmla="*/ 430491 w 5321824"/>
              <a:gd name="connsiteY32" fmla="*/ 1641513 h 2383578"/>
              <a:gd name="connsiteX33" fmla="*/ 628795 w 5321824"/>
              <a:gd name="connsiteY33" fmla="*/ 1630497 h 2383578"/>
              <a:gd name="connsiteX34" fmla="*/ 661845 w 5321824"/>
              <a:gd name="connsiteY34" fmla="*/ 1608463 h 2383578"/>
              <a:gd name="connsiteX35" fmla="*/ 738963 w 5321824"/>
              <a:gd name="connsiteY35" fmla="*/ 1586429 h 2383578"/>
              <a:gd name="connsiteX36" fmla="*/ 805065 w 5321824"/>
              <a:gd name="connsiteY36" fmla="*/ 1553378 h 2383578"/>
              <a:gd name="connsiteX37" fmla="*/ 882183 w 5321824"/>
              <a:gd name="connsiteY37" fmla="*/ 1509311 h 2383578"/>
              <a:gd name="connsiteX38" fmla="*/ 948284 w 5321824"/>
              <a:gd name="connsiteY38" fmla="*/ 1476260 h 2383578"/>
              <a:gd name="connsiteX39" fmla="*/ 1135571 w 5321824"/>
              <a:gd name="connsiteY39" fmla="*/ 1465244 h 2383578"/>
              <a:gd name="connsiteX40" fmla="*/ 1201672 w 5321824"/>
              <a:gd name="connsiteY40" fmla="*/ 1476260 h 2383578"/>
              <a:gd name="connsiteX41" fmla="*/ 1267773 w 5321824"/>
              <a:gd name="connsiteY41" fmla="*/ 1608463 h 2383578"/>
              <a:gd name="connsiteX42" fmla="*/ 1278790 w 5321824"/>
              <a:gd name="connsiteY42" fmla="*/ 1641513 h 2383578"/>
              <a:gd name="connsiteX43" fmla="*/ 1300824 w 5321824"/>
              <a:gd name="connsiteY43" fmla="*/ 1707615 h 2383578"/>
              <a:gd name="connsiteX44" fmla="*/ 1311840 w 5321824"/>
              <a:gd name="connsiteY44" fmla="*/ 1740665 h 2383578"/>
              <a:gd name="connsiteX45" fmla="*/ 1333874 w 5321824"/>
              <a:gd name="connsiteY45" fmla="*/ 1883885 h 2383578"/>
              <a:gd name="connsiteX46" fmla="*/ 1355908 w 5321824"/>
              <a:gd name="connsiteY46" fmla="*/ 1972019 h 2383578"/>
              <a:gd name="connsiteX47" fmla="*/ 1433026 w 5321824"/>
              <a:gd name="connsiteY47" fmla="*/ 2082188 h 2383578"/>
              <a:gd name="connsiteX48" fmla="*/ 1488110 w 5321824"/>
              <a:gd name="connsiteY48" fmla="*/ 2159306 h 2383578"/>
              <a:gd name="connsiteX49" fmla="*/ 1532178 w 5321824"/>
              <a:gd name="connsiteY49" fmla="*/ 2181340 h 2383578"/>
              <a:gd name="connsiteX50" fmla="*/ 1686414 w 5321824"/>
              <a:gd name="connsiteY50" fmla="*/ 2280492 h 2383578"/>
              <a:gd name="connsiteX51" fmla="*/ 1730481 w 5321824"/>
              <a:gd name="connsiteY51" fmla="*/ 2302525 h 2383578"/>
              <a:gd name="connsiteX52" fmla="*/ 1829633 w 5321824"/>
              <a:gd name="connsiteY52" fmla="*/ 2313542 h 2383578"/>
              <a:gd name="connsiteX53" fmla="*/ 1884718 w 5321824"/>
              <a:gd name="connsiteY53" fmla="*/ 2324559 h 2383578"/>
              <a:gd name="connsiteX54" fmla="*/ 1961836 w 5321824"/>
              <a:gd name="connsiteY54" fmla="*/ 2346593 h 2383578"/>
              <a:gd name="connsiteX55" fmla="*/ 2094038 w 5321824"/>
              <a:gd name="connsiteY55" fmla="*/ 2357610 h 2383578"/>
              <a:gd name="connsiteX56" fmla="*/ 2369460 w 5321824"/>
              <a:gd name="connsiteY56" fmla="*/ 2368627 h 2383578"/>
              <a:gd name="connsiteX57" fmla="*/ 2402510 w 5321824"/>
              <a:gd name="connsiteY57" fmla="*/ 2346593 h 2383578"/>
              <a:gd name="connsiteX58" fmla="*/ 2545730 w 5321824"/>
              <a:gd name="connsiteY58" fmla="*/ 2313542 h 2383578"/>
              <a:gd name="connsiteX59" fmla="*/ 2622848 w 5321824"/>
              <a:gd name="connsiteY59" fmla="*/ 2291509 h 2383578"/>
              <a:gd name="connsiteX60" fmla="*/ 2688949 w 5321824"/>
              <a:gd name="connsiteY60" fmla="*/ 2269475 h 2383578"/>
              <a:gd name="connsiteX61" fmla="*/ 2909286 w 5321824"/>
              <a:gd name="connsiteY61" fmla="*/ 2258458 h 2383578"/>
              <a:gd name="connsiteX62" fmla="*/ 3416062 w 5321824"/>
              <a:gd name="connsiteY62" fmla="*/ 2291509 h 2383578"/>
              <a:gd name="connsiteX63" fmla="*/ 3658433 w 5321824"/>
              <a:gd name="connsiteY63" fmla="*/ 2313542 h 2383578"/>
              <a:gd name="connsiteX64" fmla="*/ 3735551 w 5321824"/>
              <a:gd name="connsiteY64" fmla="*/ 2324559 h 2383578"/>
              <a:gd name="connsiteX65" fmla="*/ 3823686 w 5321824"/>
              <a:gd name="connsiteY65" fmla="*/ 2335576 h 2383578"/>
              <a:gd name="connsiteX66" fmla="*/ 3856737 w 5321824"/>
              <a:gd name="connsiteY66" fmla="*/ 2313542 h 2383578"/>
              <a:gd name="connsiteX67" fmla="*/ 3878771 w 5321824"/>
              <a:gd name="connsiteY67" fmla="*/ 2225407 h 2383578"/>
              <a:gd name="connsiteX68" fmla="*/ 3900804 w 5321824"/>
              <a:gd name="connsiteY68" fmla="*/ 2170323 h 2383578"/>
              <a:gd name="connsiteX69" fmla="*/ 3889787 w 5321824"/>
              <a:gd name="connsiteY69" fmla="*/ 1828800 h 2383578"/>
              <a:gd name="connsiteX70" fmla="*/ 3856737 w 5321824"/>
              <a:gd name="connsiteY70" fmla="*/ 1729648 h 2383578"/>
              <a:gd name="connsiteX71" fmla="*/ 3845720 w 5321824"/>
              <a:gd name="connsiteY71" fmla="*/ 1696598 h 2383578"/>
              <a:gd name="connsiteX72" fmla="*/ 3801653 w 5321824"/>
              <a:gd name="connsiteY72" fmla="*/ 1630497 h 2383578"/>
              <a:gd name="connsiteX73" fmla="*/ 3746568 w 5321824"/>
              <a:gd name="connsiteY73" fmla="*/ 1542362 h 2383578"/>
              <a:gd name="connsiteX74" fmla="*/ 3713518 w 5321824"/>
              <a:gd name="connsiteY74" fmla="*/ 1531345 h 2383578"/>
              <a:gd name="connsiteX75" fmla="*/ 3691484 w 5321824"/>
              <a:gd name="connsiteY75" fmla="*/ 1498294 h 2383578"/>
              <a:gd name="connsiteX76" fmla="*/ 3559281 w 5321824"/>
              <a:gd name="connsiteY76" fmla="*/ 1465244 h 2383578"/>
              <a:gd name="connsiteX77" fmla="*/ 3438096 w 5321824"/>
              <a:gd name="connsiteY77" fmla="*/ 1432193 h 2383578"/>
              <a:gd name="connsiteX78" fmla="*/ 3394028 w 5321824"/>
              <a:gd name="connsiteY78" fmla="*/ 1421176 h 2383578"/>
              <a:gd name="connsiteX79" fmla="*/ 3294877 w 5321824"/>
              <a:gd name="connsiteY79" fmla="*/ 1388125 h 2383578"/>
              <a:gd name="connsiteX80" fmla="*/ 3261826 w 5321824"/>
              <a:gd name="connsiteY80" fmla="*/ 1366092 h 2383578"/>
              <a:gd name="connsiteX81" fmla="*/ 3206742 w 5321824"/>
              <a:gd name="connsiteY81" fmla="*/ 1355075 h 2383578"/>
              <a:gd name="connsiteX82" fmla="*/ 3173691 w 5321824"/>
              <a:gd name="connsiteY82" fmla="*/ 1344058 h 2383578"/>
              <a:gd name="connsiteX83" fmla="*/ 2898269 w 5321824"/>
              <a:gd name="connsiteY83" fmla="*/ 1333041 h 2383578"/>
              <a:gd name="connsiteX84" fmla="*/ 2699966 w 5321824"/>
              <a:gd name="connsiteY84" fmla="*/ 1299991 h 2383578"/>
              <a:gd name="connsiteX85" fmla="*/ 2281325 w 5321824"/>
              <a:gd name="connsiteY85" fmla="*/ 1178805 h 2383578"/>
              <a:gd name="connsiteX86" fmla="*/ 2204207 w 5321824"/>
              <a:gd name="connsiteY86" fmla="*/ 1167788 h 2383578"/>
              <a:gd name="connsiteX87" fmla="*/ 2138106 w 5321824"/>
              <a:gd name="connsiteY87" fmla="*/ 1057619 h 2383578"/>
              <a:gd name="connsiteX88" fmla="*/ 2116072 w 5321824"/>
              <a:gd name="connsiteY88" fmla="*/ 991518 h 2383578"/>
              <a:gd name="connsiteX89" fmla="*/ 2149122 w 5321824"/>
              <a:gd name="connsiteY89" fmla="*/ 727113 h 2383578"/>
              <a:gd name="connsiteX90" fmla="*/ 2193190 w 5321824"/>
              <a:gd name="connsiteY90" fmla="*/ 694063 h 2383578"/>
              <a:gd name="connsiteX91" fmla="*/ 2259291 w 5321824"/>
              <a:gd name="connsiteY91" fmla="*/ 627962 h 2383578"/>
              <a:gd name="connsiteX92" fmla="*/ 2303359 w 5321824"/>
              <a:gd name="connsiteY92" fmla="*/ 539827 h 2383578"/>
              <a:gd name="connsiteX93" fmla="*/ 4193489 w 5321824"/>
              <a:gd name="connsiteY93" fmla="*/ 878176 h 2383578"/>
              <a:gd name="connsiteX94" fmla="*/ 5258605 w 5321824"/>
              <a:gd name="connsiteY94" fmla="*/ 59815 h 2383578"/>
              <a:gd name="connsiteX95" fmla="*/ 2204207 w 5321824"/>
              <a:gd name="connsiteY95" fmla="*/ 154236 h 2383578"/>
              <a:gd name="connsiteX96" fmla="*/ 2138106 w 5321824"/>
              <a:gd name="connsiteY96" fmla="*/ 99152 h 2383578"/>
              <a:gd name="connsiteX97" fmla="*/ 2027937 w 5321824"/>
              <a:gd name="connsiteY97" fmla="*/ 55085 h 2383578"/>
              <a:gd name="connsiteX98" fmla="*/ 1939802 w 5321824"/>
              <a:gd name="connsiteY98" fmla="*/ 22034 h 2383578"/>
              <a:gd name="connsiteX99" fmla="*/ 1895734 w 5321824"/>
              <a:gd name="connsiteY99" fmla="*/ 11017 h 2383578"/>
              <a:gd name="connsiteX100" fmla="*/ 1697431 w 5321824"/>
              <a:gd name="connsiteY100" fmla="*/ 0 h 2383578"/>
              <a:gd name="connsiteX101" fmla="*/ 849132 w 5321824"/>
              <a:gd name="connsiteY101" fmla="*/ 11017 h 2383578"/>
              <a:gd name="connsiteX102" fmla="*/ 816081 w 5321824"/>
              <a:gd name="connsiteY102" fmla="*/ 33051 h 2383578"/>
              <a:gd name="connsiteX103" fmla="*/ 772014 w 5321824"/>
              <a:gd name="connsiteY103" fmla="*/ 66101 h 2383578"/>
              <a:gd name="connsiteX104" fmla="*/ 760997 w 5321824"/>
              <a:gd name="connsiteY104" fmla="*/ 88135 h 2383578"/>
              <a:gd name="connsiteX0" fmla="*/ 760997 w 5346511"/>
              <a:gd name="connsiteY0" fmla="*/ 99916 h 2395359"/>
              <a:gd name="connsiteX1" fmla="*/ 716930 w 5346511"/>
              <a:gd name="connsiteY1" fmla="*/ 155000 h 2395359"/>
              <a:gd name="connsiteX2" fmla="*/ 683879 w 5346511"/>
              <a:gd name="connsiteY2" fmla="*/ 177034 h 2395359"/>
              <a:gd name="connsiteX3" fmla="*/ 672862 w 5346511"/>
              <a:gd name="connsiteY3" fmla="*/ 210085 h 2395359"/>
              <a:gd name="connsiteX4" fmla="*/ 639812 w 5346511"/>
              <a:gd name="connsiteY4" fmla="*/ 243135 h 2395359"/>
              <a:gd name="connsiteX5" fmla="*/ 595744 w 5346511"/>
              <a:gd name="connsiteY5" fmla="*/ 309237 h 2395359"/>
              <a:gd name="connsiteX6" fmla="*/ 573710 w 5346511"/>
              <a:gd name="connsiteY6" fmla="*/ 342287 h 2395359"/>
              <a:gd name="connsiteX7" fmla="*/ 507609 w 5346511"/>
              <a:gd name="connsiteY7" fmla="*/ 397372 h 2395359"/>
              <a:gd name="connsiteX8" fmla="*/ 463542 w 5346511"/>
              <a:gd name="connsiteY8" fmla="*/ 463473 h 2395359"/>
              <a:gd name="connsiteX9" fmla="*/ 441508 w 5346511"/>
              <a:gd name="connsiteY9" fmla="*/ 496523 h 2395359"/>
              <a:gd name="connsiteX10" fmla="*/ 408457 w 5346511"/>
              <a:gd name="connsiteY10" fmla="*/ 518557 h 2395359"/>
              <a:gd name="connsiteX11" fmla="*/ 375407 w 5346511"/>
              <a:gd name="connsiteY11" fmla="*/ 584658 h 2395359"/>
              <a:gd name="connsiteX12" fmla="*/ 364390 w 5346511"/>
              <a:gd name="connsiteY12" fmla="*/ 617709 h 2395359"/>
              <a:gd name="connsiteX13" fmla="*/ 320322 w 5346511"/>
              <a:gd name="connsiteY13" fmla="*/ 683810 h 2395359"/>
              <a:gd name="connsiteX14" fmla="*/ 287272 w 5346511"/>
              <a:gd name="connsiteY14" fmla="*/ 749911 h 2395359"/>
              <a:gd name="connsiteX15" fmla="*/ 265238 w 5346511"/>
              <a:gd name="connsiteY15" fmla="*/ 793979 h 2395359"/>
              <a:gd name="connsiteX16" fmla="*/ 221171 w 5346511"/>
              <a:gd name="connsiteY16" fmla="*/ 860080 h 2395359"/>
              <a:gd name="connsiteX17" fmla="*/ 210154 w 5346511"/>
              <a:gd name="connsiteY17" fmla="*/ 893131 h 2395359"/>
              <a:gd name="connsiteX18" fmla="*/ 155069 w 5346511"/>
              <a:gd name="connsiteY18" fmla="*/ 915164 h 2395359"/>
              <a:gd name="connsiteX19" fmla="*/ 122019 w 5346511"/>
              <a:gd name="connsiteY19" fmla="*/ 937198 h 2395359"/>
              <a:gd name="connsiteX20" fmla="*/ 77951 w 5346511"/>
              <a:gd name="connsiteY20" fmla="*/ 1003299 h 2395359"/>
              <a:gd name="connsiteX21" fmla="*/ 33884 w 5346511"/>
              <a:gd name="connsiteY21" fmla="*/ 1124485 h 2395359"/>
              <a:gd name="connsiteX22" fmla="*/ 22867 w 5346511"/>
              <a:gd name="connsiteY22" fmla="*/ 1168552 h 2395359"/>
              <a:gd name="connsiteX23" fmla="*/ 833 w 5346511"/>
              <a:gd name="connsiteY23" fmla="*/ 1201603 h 2395359"/>
              <a:gd name="connsiteX24" fmla="*/ 11850 w 5346511"/>
              <a:gd name="connsiteY24" fmla="*/ 1355839 h 2395359"/>
              <a:gd name="connsiteX25" fmla="*/ 77951 w 5346511"/>
              <a:gd name="connsiteY25" fmla="*/ 1466008 h 2395359"/>
              <a:gd name="connsiteX26" fmla="*/ 99985 w 5346511"/>
              <a:gd name="connsiteY26" fmla="*/ 1510075 h 2395359"/>
              <a:gd name="connsiteX27" fmla="*/ 177103 w 5346511"/>
              <a:gd name="connsiteY27" fmla="*/ 1576176 h 2395359"/>
              <a:gd name="connsiteX28" fmla="*/ 221171 w 5346511"/>
              <a:gd name="connsiteY28" fmla="*/ 1587193 h 2395359"/>
              <a:gd name="connsiteX29" fmla="*/ 254221 w 5346511"/>
              <a:gd name="connsiteY29" fmla="*/ 1609227 h 2395359"/>
              <a:gd name="connsiteX30" fmla="*/ 320322 w 5346511"/>
              <a:gd name="connsiteY30" fmla="*/ 1631261 h 2395359"/>
              <a:gd name="connsiteX31" fmla="*/ 353373 w 5346511"/>
              <a:gd name="connsiteY31" fmla="*/ 1642278 h 2395359"/>
              <a:gd name="connsiteX32" fmla="*/ 430491 w 5346511"/>
              <a:gd name="connsiteY32" fmla="*/ 1653294 h 2395359"/>
              <a:gd name="connsiteX33" fmla="*/ 628795 w 5346511"/>
              <a:gd name="connsiteY33" fmla="*/ 1642278 h 2395359"/>
              <a:gd name="connsiteX34" fmla="*/ 661845 w 5346511"/>
              <a:gd name="connsiteY34" fmla="*/ 1620244 h 2395359"/>
              <a:gd name="connsiteX35" fmla="*/ 738963 w 5346511"/>
              <a:gd name="connsiteY35" fmla="*/ 1598210 h 2395359"/>
              <a:gd name="connsiteX36" fmla="*/ 805065 w 5346511"/>
              <a:gd name="connsiteY36" fmla="*/ 1565159 h 2395359"/>
              <a:gd name="connsiteX37" fmla="*/ 882183 w 5346511"/>
              <a:gd name="connsiteY37" fmla="*/ 1521092 h 2395359"/>
              <a:gd name="connsiteX38" fmla="*/ 948284 w 5346511"/>
              <a:gd name="connsiteY38" fmla="*/ 1488041 h 2395359"/>
              <a:gd name="connsiteX39" fmla="*/ 1135571 w 5346511"/>
              <a:gd name="connsiteY39" fmla="*/ 1477025 h 2395359"/>
              <a:gd name="connsiteX40" fmla="*/ 1201672 w 5346511"/>
              <a:gd name="connsiteY40" fmla="*/ 1488041 h 2395359"/>
              <a:gd name="connsiteX41" fmla="*/ 1267773 w 5346511"/>
              <a:gd name="connsiteY41" fmla="*/ 1620244 h 2395359"/>
              <a:gd name="connsiteX42" fmla="*/ 1278790 w 5346511"/>
              <a:gd name="connsiteY42" fmla="*/ 1653294 h 2395359"/>
              <a:gd name="connsiteX43" fmla="*/ 1300824 w 5346511"/>
              <a:gd name="connsiteY43" fmla="*/ 1719396 h 2395359"/>
              <a:gd name="connsiteX44" fmla="*/ 1311840 w 5346511"/>
              <a:gd name="connsiteY44" fmla="*/ 1752446 h 2395359"/>
              <a:gd name="connsiteX45" fmla="*/ 1333874 w 5346511"/>
              <a:gd name="connsiteY45" fmla="*/ 1895666 h 2395359"/>
              <a:gd name="connsiteX46" fmla="*/ 1355908 w 5346511"/>
              <a:gd name="connsiteY46" fmla="*/ 1983800 h 2395359"/>
              <a:gd name="connsiteX47" fmla="*/ 1433026 w 5346511"/>
              <a:gd name="connsiteY47" fmla="*/ 2093969 h 2395359"/>
              <a:gd name="connsiteX48" fmla="*/ 1488110 w 5346511"/>
              <a:gd name="connsiteY48" fmla="*/ 2171087 h 2395359"/>
              <a:gd name="connsiteX49" fmla="*/ 1532178 w 5346511"/>
              <a:gd name="connsiteY49" fmla="*/ 2193121 h 2395359"/>
              <a:gd name="connsiteX50" fmla="*/ 1686414 w 5346511"/>
              <a:gd name="connsiteY50" fmla="*/ 2292273 h 2395359"/>
              <a:gd name="connsiteX51" fmla="*/ 1730481 w 5346511"/>
              <a:gd name="connsiteY51" fmla="*/ 2314306 h 2395359"/>
              <a:gd name="connsiteX52" fmla="*/ 1829633 w 5346511"/>
              <a:gd name="connsiteY52" fmla="*/ 2325323 h 2395359"/>
              <a:gd name="connsiteX53" fmla="*/ 1884718 w 5346511"/>
              <a:gd name="connsiteY53" fmla="*/ 2336340 h 2395359"/>
              <a:gd name="connsiteX54" fmla="*/ 1961836 w 5346511"/>
              <a:gd name="connsiteY54" fmla="*/ 2358374 h 2395359"/>
              <a:gd name="connsiteX55" fmla="*/ 2094038 w 5346511"/>
              <a:gd name="connsiteY55" fmla="*/ 2369391 h 2395359"/>
              <a:gd name="connsiteX56" fmla="*/ 2369460 w 5346511"/>
              <a:gd name="connsiteY56" fmla="*/ 2380408 h 2395359"/>
              <a:gd name="connsiteX57" fmla="*/ 2402510 w 5346511"/>
              <a:gd name="connsiteY57" fmla="*/ 2358374 h 2395359"/>
              <a:gd name="connsiteX58" fmla="*/ 2545730 w 5346511"/>
              <a:gd name="connsiteY58" fmla="*/ 2325323 h 2395359"/>
              <a:gd name="connsiteX59" fmla="*/ 2622848 w 5346511"/>
              <a:gd name="connsiteY59" fmla="*/ 2303290 h 2395359"/>
              <a:gd name="connsiteX60" fmla="*/ 2688949 w 5346511"/>
              <a:gd name="connsiteY60" fmla="*/ 2281256 h 2395359"/>
              <a:gd name="connsiteX61" fmla="*/ 2909286 w 5346511"/>
              <a:gd name="connsiteY61" fmla="*/ 2270239 h 2395359"/>
              <a:gd name="connsiteX62" fmla="*/ 3416062 w 5346511"/>
              <a:gd name="connsiteY62" fmla="*/ 2303290 h 2395359"/>
              <a:gd name="connsiteX63" fmla="*/ 3658433 w 5346511"/>
              <a:gd name="connsiteY63" fmla="*/ 2325323 h 2395359"/>
              <a:gd name="connsiteX64" fmla="*/ 3735551 w 5346511"/>
              <a:gd name="connsiteY64" fmla="*/ 2336340 h 2395359"/>
              <a:gd name="connsiteX65" fmla="*/ 3823686 w 5346511"/>
              <a:gd name="connsiteY65" fmla="*/ 2347357 h 2395359"/>
              <a:gd name="connsiteX66" fmla="*/ 3856737 w 5346511"/>
              <a:gd name="connsiteY66" fmla="*/ 2325323 h 2395359"/>
              <a:gd name="connsiteX67" fmla="*/ 3878771 w 5346511"/>
              <a:gd name="connsiteY67" fmla="*/ 2237188 h 2395359"/>
              <a:gd name="connsiteX68" fmla="*/ 3900804 w 5346511"/>
              <a:gd name="connsiteY68" fmla="*/ 2182104 h 2395359"/>
              <a:gd name="connsiteX69" fmla="*/ 3889787 w 5346511"/>
              <a:gd name="connsiteY69" fmla="*/ 1840581 h 2395359"/>
              <a:gd name="connsiteX70" fmla="*/ 3856737 w 5346511"/>
              <a:gd name="connsiteY70" fmla="*/ 1741429 h 2395359"/>
              <a:gd name="connsiteX71" fmla="*/ 3845720 w 5346511"/>
              <a:gd name="connsiteY71" fmla="*/ 1708379 h 2395359"/>
              <a:gd name="connsiteX72" fmla="*/ 3801653 w 5346511"/>
              <a:gd name="connsiteY72" fmla="*/ 1642278 h 2395359"/>
              <a:gd name="connsiteX73" fmla="*/ 3746568 w 5346511"/>
              <a:gd name="connsiteY73" fmla="*/ 1554143 h 2395359"/>
              <a:gd name="connsiteX74" fmla="*/ 3713518 w 5346511"/>
              <a:gd name="connsiteY74" fmla="*/ 1543126 h 2395359"/>
              <a:gd name="connsiteX75" fmla="*/ 3691484 w 5346511"/>
              <a:gd name="connsiteY75" fmla="*/ 1510075 h 2395359"/>
              <a:gd name="connsiteX76" fmla="*/ 3559281 w 5346511"/>
              <a:gd name="connsiteY76" fmla="*/ 1477025 h 2395359"/>
              <a:gd name="connsiteX77" fmla="*/ 3438096 w 5346511"/>
              <a:gd name="connsiteY77" fmla="*/ 1443974 h 2395359"/>
              <a:gd name="connsiteX78" fmla="*/ 3394028 w 5346511"/>
              <a:gd name="connsiteY78" fmla="*/ 1432957 h 2395359"/>
              <a:gd name="connsiteX79" fmla="*/ 3294877 w 5346511"/>
              <a:gd name="connsiteY79" fmla="*/ 1399906 h 2395359"/>
              <a:gd name="connsiteX80" fmla="*/ 3261826 w 5346511"/>
              <a:gd name="connsiteY80" fmla="*/ 1377873 h 2395359"/>
              <a:gd name="connsiteX81" fmla="*/ 3206742 w 5346511"/>
              <a:gd name="connsiteY81" fmla="*/ 1366856 h 2395359"/>
              <a:gd name="connsiteX82" fmla="*/ 3173691 w 5346511"/>
              <a:gd name="connsiteY82" fmla="*/ 1355839 h 2395359"/>
              <a:gd name="connsiteX83" fmla="*/ 2898269 w 5346511"/>
              <a:gd name="connsiteY83" fmla="*/ 1344822 h 2395359"/>
              <a:gd name="connsiteX84" fmla="*/ 2699966 w 5346511"/>
              <a:gd name="connsiteY84" fmla="*/ 1311772 h 2395359"/>
              <a:gd name="connsiteX85" fmla="*/ 2281325 w 5346511"/>
              <a:gd name="connsiteY85" fmla="*/ 1190586 h 2395359"/>
              <a:gd name="connsiteX86" fmla="*/ 2204207 w 5346511"/>
              <a:gd name="connsiteY86" fmla="*/ 1179569 h 2395359"/>
              <a:gd name="connsiteX87" fmla="*/ 2138106 w 5346511"/>
              <a:gd name="connsiteY87" fmla="*/ 1069400 h 2395359"/>
              <a:gd name="connsiteX88" fmla="*/ 2116072 w 5346511"/>
              <a:gd name="connsiteY88" fmla="*/ 1003299 h 2395359"/>
              <a:gd name="connsiteX89" fmla="*/ 2149122 w 5346511"/>
              <a:gd name="connsiteY89" fmla="*/ 738894 h 2395359"/>
              <a:gd name="connsiteX90" fmla="*/ 2193190 w 5346511"/>
              <a:gd name="connsiteY90" fmla="*/ 705844 h 2395359"/>
              <a:gd name="connsiteX91" fmla="*/ 2259291 w 5346511"/>
              <a:gd name="connsiteY91" fmla="*/ 639743 h 2395359"/>
              <a:gd name="connsiteX92" fmla="*/ 2303359 w 5346511"/>
              <a:gd name="connsiteY92" fmla="*/ 551608 h 2395359"/>
              <a:gd name="connsiteX93" fmla="*/ 4410306 w 5346511"/>
              <a:gd name="connsiteY93" fmla="*/ 1380235 h 2395359"/>
              <a:gd name="connsiteX94" fmla="*/ 5258605 w 5346511"/>
              <a:gd name="connsiteY94" fmla="*/ 71596 h 2395359"/>
              <a:gd name="connsiteX95" fmla="*/ 2204207 w 5346511"/>
              <a:gd name="connsiteY95" fmla="*/ 166017 h 2395359"/>
              <a:gd name="connsiteX96" fmla="*/ 2138106 w 5346511"/>
              <a:gd name="connsiteY96" fmla="*/ 110933 h 2395359"/>
              <a:gd name="connsiteX97" fmla="*/ 2027937 w 5346511"/>
              <a:gd name="connsiteY97" fmla="*/ 66866 h 2395359"/>
              <a:gd name="connsiteX98" fmla="*/ 1939802 w 5346511"/>
              <a:gd name="connsiteY98" fmla="*/ 33815 h 2395359"/>
              <a:gd name="connsiteX99" fmla="*/ 1895734 w 5346511"/>
              <a:gd name="connsiteY99" fmla="*/ 22798 h 2395359"/>
              <a:gd name="connsiteX100" fmla="*/ 1697431 w 5346511"/>
              <a:gd name="connsiteY100" fmla="*/ 11781 h 2395359"/>
              <a:gd name="connsiteX101" fmla="*/ 849132 w 5346511"/>
              <a:gd name="connsiteY101" fmla="*/ 22798 h 2395359"/>
              <a:gd name="connsiteX102" fmla="*/ 816081 w 5346511"/>
              <a:gd name="connsiteY102" fmla="*/ 44832 h 2395359"/>
              <a:gd name="connsiteX103" fmla="*/ 772014 w 5346511"/>
              <a:gd name="connsiteY103" fmla="*/ 77882 h 2395359"/>
              <a:gd name="connsiteX104" fmla="*/ 760997 w 5346511"/>
              <a:gd name="connsiteY104" fmla="*/ 99916 h 2395359"/>
              <a:gd name="connsiteX0" fmla="*/ 760997 w 5346511"/>
              <a:gd name="connsiteY0" fmla="*/ 99916 h 2395359"/>
              <a:gd name="connsiteX1" fmla="*/ 716930 w 5346511"/>
              <a:gd name="connsiteY1" fmla="*/ 155000 h 2395359"/>
              <a:gd name="connsiteX2" fmla="*/ 683879 w 5346511"/>
              <a:gd name="connsiteY2" fmla="*/ 177034 h 2395359"/>
              <a:gd name="connsiteX3" fmla="*/ 672862 w 5346511"/>
              <a:gd name="connsiteY3" fmla="*/ 210085 h 2395359"/>
              <a:gd name="connsiteX4" fmla="*/ 639812 w 5346511"/>
              <a:gd name="connsiteY4" fmla="*/ 243135 h 2395359"/>
              <a:gd name="connsiteX5" fmla="*/ 595744 w 5346511"/>
              <a:gd name="connsiteY5" fmla="*/ 309237 h 2395359"/>
              <a:gd name="connsiteX6" fmla="*/ 573710 w 5346511"/>
              <a:gd name="connsiteY6" fmla="*/ 342287 h 2395359"/>
              <a:gd name="connsiteX7" fmla="*/ 507609 w 5346511"/>
              <a:gd name="connsiteY7" fmla="*/ 397372 h 2395359"/>
              <a:gd name="connsiteX8" fmla="*/ 463542 w 5346511"/>
              <a:gd name="connsiteY8" fmla="*/ 463473 h 2395359"/>
              <a:gd name="connsiteX9" fmla="*/ 441508 w 5346511"/>
              <a:gd name="connsiteY9" fmla="*/ 496523 h 2395359"/>
              <a:gd name="connsiteX10" fmla="*/ 408457 w 5346511"/>
              <a:gd name="connsiteY10" fmla="*/ 518557 h 2395359"/>
              <a:gd name="connsiteX11" fmla="*/ 375407 w 5346511"/>
              <a:gd name="connsiteY11" fmla="*/ 584658 h 2395359"/>
              <a:gd name="connsiteX12" fmla="*/ 364390 w 5346511"/>
              <a:gd name="connsiteY12" fmla="*/ 617709 h 2395359"/>
              <a:gd name="connsiteX13" fmla="*/ 320322 w 5346511"/>
              <a:gd name="connsiteY13" fmla="*/ 683810 h 2395359"/>
              <a:gd name="connsiteX14" fmla="*/ 287272 w 5346511"/>
              <a:gd name="connsiteY14" fmla="*/ 749911 h 2395359"/>
              <a:gd name="connsiteX15" fmla="*/ 265238 w 5346511"/>
              <a:gd name="connsiteY15" fmla="*/ 793979 h 2395359"/>
              <a:gd name="connsiteX16" fmla="*/ 221171 w 5346511"/>
              <a:gd name="connsiteY16" fmla="*/ 860080 h 2395359"/>
              <a:gd name="connsiteX17" fmla="*/ 210154 w 5346511"/>
              <a:gd name="connsiteY17" fmla="*/ 893131 h 2395359"/>
              <a:gd name="connsiteX18" fmla="*/ 155069 w 5346511"/>
              <a:gd name="connsiteY18" fmla="*/ 915164 h 2395359"/>
              <a:gd name="connsiteX19" fmla="*/ 122019 w 5346511"/>
              <a:gd name="connsiteY19" fmla="*/ 937198 h 2395359"/>
              <a:gd name="connsiteX20" fmla="*/ 77951 w 5346511"/>
              <a:gd name="connsiteY20" fmla="*/ 1003299 h 2395359"/>
              <a:gd name="connsiteX21" fmla="*/ 33884 w 5346511"/>
              <a:gd name="connsiteY21" fmla="*/ 1124485 h 2395359"/>
              <a:gd name="connsiteX22" fmla="*/ 22867 w 5346511"/>
              <a:gd name="connsiteY22" fmla="*/ 1168552 h 2395359"/>
              <a:gd name="connsiteX23" fmla="*/ 833 w 5346511"/>
              <a:gd name="connsiteY23" fmla="*/ 1201603 h 2395359"/>
              <a:gd name="connsiteX24" fmla="*/ 11850 w 5346511"/>
              <a:gd name="connsiteY24" fmla="*/ 1355839 h 2395359"/>
              <a:gd name="connsiteX25" fmla="*/ 77951 w 5346511"/>
              <a:gd name="connsiteY25" fmla="*/ 1466008 h 2395359"/>
              <a:gd name="connsiteX26" fmla="*/ 99985 w 5346511"/>
              <a:gd name="connsiteY26" fmla="*/ 1510075 h 2395359"/>
              <a:gd name="connsiteX27" fmla="*/ 177103 w 5346511"/>
              <a:gd name="connsiteY27" fmla="*/ 1576176 h 2395359"/>
              <a:gd name="connsiteX28" fmla="*/ 221171 w 5346511"/>
              <a:gd name="connsiteY28" fmla="*/ 1587193 h 2395359"/>
              <a:gd name="connsiteX29" fmla="*/ 254221 w 5346511"/>
              <a:gd name="connsiteY29" fmla="*/ 1609227 h 2395359"/>
              <a:gd name="connsiteX30" fmla="*/ 320322 w 5346511"/>
              <a:gd name="connsiteY30" fmla="*/ 1631261 h 2395359"/>
              <a:gd name="connsiteX31" fmla="*/ 353373 w 5346511"/>
              <a:gd name="connsiteY31" fmla="*/ 1642278 h 2395359"/>
              <a:gd name="connsiteX32" fmla="*/ 430491 w 5346511"/>
              <a:gd name="connsiteY32" fmla="*/ 1653294 h 2395359"/>
              <a:gd name="connsiteX33" fmla="*/ 628795 w 5346511"/>
              <a:gd name="connsiteY33" fmla="*/ 1642278 h 2395359"/>
              <a:gd name="connsiteX34" fmla="*/ 661845 w 5346511"/>
              <a:gd name="connsiteY34" fmla="*/ 1620244 h 2395359"/>
              <a:gd name="connsiteX35" fmla="*/ 738963 w 5346511"/>
              <a:gd name="connsiteY35" fmla="*/ 1598210 h 2395359"/>
              <a:gd name="connsiteX36" fmla="*/ 805065 w 5346511"/>
              <a:gd name="connsiteY36" fmla="*/ 1565159 h 2395359"/>
              <a:gd name="connsiteX37" fmla="*/ 882183 w 5346511"/>
              <a:gd name="connsiteY37" fmla="*/ 1521092 h 2395359"/>
              <a:gd name="connsiteX38" fmla="*/ 948284 w 5346511"/>
              <a:gd name="connsiteY38" fmla="*/ 1488041 h 2395359"/>
              <a:gd name="connsiteX39" fmla="*/ 1135571 w 5346511"/>
              <a:gd name="connsiteY39" fmla="*/ 1477025 h 2395359"/>
              <a:gd name="connsiteX40" fmla="*/ 1201672 w 5346511"/>
              <a:gd name="connsiteY40" fmla="*/ 1488041 h 2395359"/>
              <a:gd name="connsiteX41" fmla="*/ 1267773 w 5346511"/>
              <a:gd name="connsiteY41" fmla="*/ 1620244 h 2395359"/>
              <a:gd name="connsiteX42" fmla="*/ 1278790 w 5346511"/>
              <a:gd name="connsiteY42" fmla="*/ 1653294 h 2395359"/>
              <a:gd name="connsiteX43" fmla="*/ 1300824 w 5346511"/>
              <a:gd name="connsiteY43" fmla="*/ 1719396 h 2395359"/>
              <a:gd name="connsiteX44" fmla="*/ 1311840 w 5346511"/>
              <a:gd name="connsiteY44" fmla="*/ 1752446 h 2395359"/>
              <a:gd name="connsiteX45" fmla="*/ 1333874 w 5346511"/>
              <a:gd name="connsiteY45" fmla="*/ 1895666 h 2395359"/>
              <a:gd name="connsiteX46" fmla="*/ 1355908 w 5346511"/>
              <a:gd name="connsiteY46" fmla="*/ 1983800 h 2395359"/>
              <a:gd name="connsiteX47" fmla="*/ 1433026 w 5346511"/>
              <a:gd name="connsiteY47" fmla="*/ 2093969 h 2395359"/>
              <a:gd name="connsiteX48" fmla="*/ 1488110 w 5346511"/>
              <a:gd name="connsiteY48" fmla="*/ 2171087 h 2395359"/>
              <a:gd name="connsiteX49" fmla="*/ 1532178 w 5346511"/>
              <a:gd name="connsiteY49" fmla="*/ 2193121 h 2395359"/>
              <a:gd name="connsiteX50" fmla="*/ 1686414 w 5346511"/>
              <a:gd name="connsiteY50" fmla="*/ 2292273 h 2395359"/>
              <a:gd name="connsiteX51" fmla="*/ 1730481 w 5346511"/>
              <a:gd name="connsiteY51" fmla="*/ 2314306 h 2395359"/>
              <a:gd name="connsiteX52" fmla="*/ 1829633 w 5346511"/>
              <a:gd name="connsiteY52" fmla="*/ 2325323 h 2395359"/>
              <a:gd name="connsiteX53" fmla="*/ 1884718 w 5346511"/>
              <a:gd name="connsiteY53" fmla="*/ 2336340 h 2395359"/>
              <a:gd name="connsiteX54" fmla="*/ 1961836 w 5346511"/>
              <a:gd name="connsiteY54" fmla="*/ 2358374 h 2395359"/>
              <a:gd name="connsiteX55" fmla="*/ 2094038 w 5346511"/>
              <a:gd name="connsiteY55" fmla="*/ 2369391 h 2395359"/>
              <a:gd name="connsiteX56" fmla="*/ 2369460 w 5346511"/>
              <a:gd name="connsiteY56" fmla="*/ 2380408 h 2395359"/>
              <a:gd name="connsiteX57" fmla="*/ 2402510 w 5346511"/>
              <a:gd name="connsiteY57" fmla="*/ 2358374 h 2395359"/>
              <a:gd name="connsiteX58" fmla="*/ 2545730 w 5346511"/>
              <a:gd name="connsiteY58" fmla="*/ 2325323 h 2395359"/>
              <a:gd name="connsiteX59" fmla="*/ 2622848 w 5346511"/>
              <a:gd name="connsiteY59" fmla="*/ 2303290 h 2395359"/>
              <a:gd name="connsiteX60" fmla="*/ 2688949 w 5346511"/>
              <a:gd name="connsiteY60" fmla="*/ 2281256 h 2395359"/>
              <a:gd name="connsiteX61" fmla="*/ 2909286 w 5346511"/>
              <a:gd name="connsiteY61" fmla="*/ 2270239 h 2395359"/>
              <a:gd name="connsiteX62" fmla="*/ 3416062 w 5346511"/>
              <a:gd name="connsiteY62" fmla="*/ 2303290 h 2395359"/>
              <a:gd name="connsiteX63" fmla="*/ 3658433 w 5346511"/>
              <a:gd name="connsiteY63" fmla="*/ 2325323 h 2395359"/>
              <a:gd name="connsiteX64" fmla="*/ 3735551 w 5346511"/>
              <a:gd name="connsiteY64" fmla="*/ 2336340 h 2395359"/>
              <a:gd name="connsiteX65" fmla="*/ 3823686 w 5346511"/>
              <a:gd name="connsiteY65" fmla="*/ 2347357 h 2395359"/>
              <a:gd name="connsiteX66" fmla="*/ 3856737 w 5346511"/>
              <a:gd name="connsiteY66" fmla="*/ 2325323 h 2395359"/>
              <a:gd name="connsiteX67" fmla="*/ 3878771 w 5346511"/>
              <a:gd name="connsiteY67" fmla="*/ 2237188 h 2395359"/>
              <a:gd name="connsiteX68" fmla="*/ 3900804 w 5346511"/>
              <a:gd name="connsiteY68" fmla="*/ 2182104 h 2395359"/>
              <a:gd name="connsiteX69" fmla="*/ 3889787 w 5346511"/>
              <a:gd name="connsiteY69" fmla="*/ 1840581 h 2395359"/>
              <a:gd name="connsiteX70" fmla="*/ 3856737 w 5346511"/>
              <a:gd name="connsiteY70" fmla="*/ 1741429 h 2395359"/>
              <a:gd name="connsiteX71" fmla="*/ 3845720 w 5346511"/>
              <a:gd name="connsiteY71" fmla="*/ 1708379 h 2395359"/>
              <a:gd name="connsiteX72" fmla="*/ 3801653 w 5346511"/>
              <a:gd name="connsiteY72" fmla="*/ 1642278 h 2395359"/>
              <a:gd name="connsiteX73" fmla="*/ 3746568 w 5346511"/>
              <a:gd name="connsiteY73" fmla="*/ 1554143 h 2395359"/>
              <a:gd name="connsiteX74" fmla="*/ 3713518 w 5346511"/>
              <a:gd name="connsiteY74" fmla="*/ 1543126 h 2395359"/>
              <a:gd name="connsiteX75" fmla="*/ 3691484 w 5346511"/>
              <a:gd name="connsiteY75" fmla="*/ 1510075 h 2395359"/>
              <a:gd name="connsiteX76" fmla="*/ 3559281 w 5346511"/>
              <a:gd name="connsiteY76" fmla="*/ 1477025 h 2395359"/>
              <a:gd name="connsiteX77" fmla="*/ 3438096 w 5346511"/>
              <a:gd name="connsiteY77" fmla="*/ 1443974 h 2395359"/>
              <a:gd name="connsiteX78" fmla="*/ 3394028 w 5346511"/>
              <a:gd name="connsiteY78" fmla="*/ 1432957 h 2395359"/>
              <a:gd name="connsiteX79" fmla="*/ 3294877 w 5346511"/>
              <a:gd name="connsiteY79" fmla="*/ 1399906 h 2395359"/>
              <a:gd name="connsiteX80" fmla="*/ 3261826 w 5346511"/>
              <a:gd name="connsiteY80" fmla="*/ 1377873 h 2395359"/>
              <a:gd name="connsiteX81" fmla="*/ 3206742 w 5346511"/>
              <a:gd name="connsiteY81" fmla="*/ 1366856 h 2395359"/>
              <a:gd name="connsiteX82" fmla="*/ 3173691 w 5346511"/>
              <a:gd name="connsiteY82" fmla="*/ 1355839 h 2395359"/>
              <a:gd name="connsiteX83" fmla="*/ 2898269 w 5346511"/>
              <a:gd name="connsiteY83" fmla="*/ 1344822 h 2395359"/>
              <a:gd name="connsiteX84" fmla="*/ 2699966 w 5346511"/>
              <a:gd name="connsiteY84" fmla="*/ 1311772 h 2395359"/>
              <a:gd name="connsiteX85" fmla="*/ 2281325 w 5346511"/>
              <a:gd name="connsiteY85" fmla="*/ 1190586 h 2395359"/>
              <a:gd name="connsiteX86" fmla="*/ 2204207 w 5346511"/>
              <a:gd name="connsiteY86" fmla="*/ 1179569 h 2395359"/>
              <a:gd name="connsiteX87" fmla="*/ 2138106 w 5346511"/>
              <a:gd name="connsiteY87" fmla="*/ 1069400 h 2395359"/>
              <a:gd name="connsiteX88" fmla="*/ 2116072 w 5346511"/>
              <a:gd name="connsiteY88" fmla="*/ 1003299 h 2395359"/>
              <a:gd name="connsiteX89" fmla="*/ 2149122 w 5346511"/>
              <a:gd name="connsiteY89" fmla="*/ 738894 h 2395359"/>
              <a:gd name="connsiteX90" fmla="*/ 2193190 w 5346511"/>
              <a:gd name="connsiteY90" fmla="*/ 705844 h 2395359"/>
              <a:gd name="connsiteX91" fmla="*/ 2259291 w 5346511"/>
              <a:gd name="connsiteY91" fmla="*/ 639743 h 2395359"/>
              <a:gd name="connsiteX92" fmla="*/ 2303359 w 5346511"/>
              <a:gd name="connsiteY92" fmla="*/ 551608 h 2395359"/>
              <a:gd name="connsiteX93" fmla="*/ 2345720 w 5346511"/>
              <a:gd name="connsiteY93" fmla="*/ 572274 h 2395359"/>
              <a:gd name="connsiteX94" fmla="*/ 4410306 w 5346511"/>
              <a:gd name="connsiteY94" fmla="*/ 1380235 h 2395359"/>
              <a:gd name="connsiteX95" fmla="*/ 5258605 w 5346511"/>
              <a:gd name="connsiteY95" fmla="*/ 71596 h 2395359"/>
              <a:gd name="connsiteX96" fmla="*/ 2204207 w 5346511"/>
              <a:gd name="connsiteY96" fmla="*/ 166017 h 2395359"/>
              <a:gd name="connsiteX97" fmla="*/ 2138106 w 5346511"/>
              <a:gd name="connsiteY97" fmla="*/ 110933 h 2395359"/>
              <a:gd name="connsiteX98" fmla="*/ 2027937 w 5346511"/>
              <a:gd name="connsiteY98" fmla="*/ 66866 h 2395359"/>
              <a:gd name="connsiteX99" fmla="*/ 1939802 w 5346511"/>
              <a:gd name="connsiteY99" fmla="*/ 33815 h 2395359"/>
              <a:gd name="connsiteX100" fmla="*/ 1895734 w 5346511"/>
              <a:gd name="connsiteY100" fmla="*/ 22798 h 2395359"/>
              <a:gd name="connsiteX101" fmla="*/ 1697431 w 5346511"/>
              <a:gd name="connsiteY101" fmla="*/ 11781 h 2395359"/>
              <a:gd name="connsiteX102" fmla="*/ 849132 w 5346511"/>
              <a:gd name="connsiteY102" fmla="*/ 22798 h 2395359"/>
              <a:gd name="connsiteX103" fmla="*/ 816081 w 5346511"/>
              <a:gd name="connsiteY103" fmla="*/ 44832 h 2395359"/>
              <a:gd name="connsiteX104" fmla="*/ 772014 w 5346511"/>
              <a:gd name="connsiteY104" fmla="*/ 77882 h 2395359"/>
              <a:gd name="connsiteX105" fmla="*/ 760997 w 5346511"/>
              <a:gd name="connsiteY105" fmla="*/ 99916 h 2395359"/>
              <a:gd name="connsiteX0" fmla="*/ 760997 w 5359083"/>
              <a:gd name="connsiteY0" fmla="*/ 99916 h 2395359"/>
              <a:gd name="connsiteX1" fmla="*/ 716930 w 5359083"/>
              <a:gd name="connsiteY1" fmla="*/ 155000 h 2395359"/>
              <a:gd name="connsiteX2" fmla="*/ 683879 w 5359083"/>
              <a:gd name="connsiteY2" fmla="*/ 177034 h 2395359"/>
              <a:gd name="connsiteX3" fmla="*/ 672862 w 5359083"/>
              <a:gd name="connsiteY3" fmla="*/ 210085 h 2395359"/>
              <a:gd name="connsiteX4" fmla="*/ 639812 w 5359083"/>
              <a:gd name="connsiteY4" fmla="*/ 243135 h 2395359"/>
              <a:gd name="connsiteX5" fmla="*/ 595744 w 5359083"/>
              <a:gd name="connsiteY5" fmla="*/ 309237 h 2395359"/>
              <a:gd name="connsiteX6" fmla="*/ 573710 w 5359083"/>
              <a:gd name="connsiteY6" fmla="*/ 342287 h 2395359"/>
              <a:gd name="connsiteX7" fmla="*/ 507609 w 5359083"/>
              <a:gd name="connsiteY7" fmla="*/ 397372 h 2395359"/>
              <a:gd name="connsiteX8" fmla="*/ 463542 w 5359083"/>
              <a:gd name="connsiteY8" fmla="*/ 463473 h 2395359"/>
              <a:gd name="connsiteX9" fmla="*/ 441508 w 5359083"/>
              <a:gd name="connsiteY9" fmla="*/ 496523 h 2395359"/>
              <a:gd name="connsiteX10" fmla="*/ 408457 w 5359083"/>
              <a:gd name="connsiteY10" fmla="*/ 518557 h 2395359"/>
              <a:gd name="connsiteX11" fmla="*/ 375407 w 5359083"/>
              <a:gd name="connsiteY11" fmla="*/ 584658 h 2395359"/>
              <a:gd name="connsiteX12" fmla="*/ 364390 w 5359083"/>
              <a:gd name="connsiteY12" fmla="*/ 617709 h 2395359"/>
              <a:gd name="connsiteX13" fmla="*/ 320322 w 5359083"/>
              <a:gd name="connsiteY13" fmla="*/ 683810 h 2395359"/>
              <a:gd name="connsiteX14" fmla="*/ 287272 w 5359083"/>
              <a:gd name="connsiteY14" fmla="*/ 749911 h 2395359"/>
              <a:gd name="connsiteX15" fmla="*/ 265238 w 5359083"/>
              <a:gd name="connsiteY15" fmla="*/ 793979 h 2395359"/>
              <a:gd name="connsiteX16" fmla="*/ 221171 w 5359083"/>
              <a:gd name="connsiteY16" fmla="*/ 860080 h 2395359"/>
              <a:gd name="connsiteX17" fmla="*/ 210154 w 5359083"/>
              <a:gd name="connsiteY17" fmla="*/ 893131 h 2395359"/>
              <a:gd name="connsiteX18" fmla="*/ 155069 w 5359083"/>
              <a:gd name="connsiteY18" fmla="*/ 915164 h 2395359"/>
              <a:gd name="connsiteX19" fmla="*/ 122019 w 5359083"/>
              <a:gd name="connsiteY19" fmla="*/ 937198 h 2395359"/>
              <a:gd name="connsiteX20" fmla="*/ 77951 w 5359083"/>
              <a:gd name="connsiteY20" fmla="*/ 1003299 h 2395359"/>
              <a:gd name="connsiteX21" fmla="*/ 33884 w 5359083"/>
              <a:gd name="connsiteY21" fmla="*/ 1124485 h 2395359"/>
              <a:gd name="connsiteX22" fmla="*/ 22867 w 5359083"/>
              <a:gd name="connsiteY22" fmla="*/ 1168552 h 2395359"/>
              <a:gd name="connsiteX23" fmla="*/ 833 w 5359083"/>
              <a:gd name="connsiteY23" fmla="*/ 1201603 h 2395359"/>
              <a:gd name="connsiteX24" fmla="*/ 11850 w 5359083"/>
              <a:gd name="connsiteY24" fmla="*/ 1355839 h 2395359"/>
              <a:gd name="connsiteX25" fmla="*/ 77951 w 5359083"/>
              <a:gd name="connsiteY25" fmla="*/ 1466008 h 2395359"/>
              <a:gd name="connsiteX26" fmla="*/ 99985 w 5359083"/>
              <a:gd name="connsiteY26" fmla="*/ 1510075 h 2395359"/>
              <a:gd name="connsiteX27" fmla="*/ 177103 w 5359083"/>
              <a:gd name="connsiteY27" fmla="*/ 1576176 h 2395359"/>
              <a:gd name="connsiteX28" fmla="*/ 221171 w 5359083"/>
              <a:gd name="connsiteY28" fmla="*/ 1587193 h 2395359"/>
              <a:gd name="connsiteX29" fmla="*/ 254221 w 5359083"/>
              <a:gd name="connsiteY29" fmla="*/ 1609227 h 2395359"/>
              <a:gd name="connsiteX30" fmla="*/ 320322 w 5359083"/>
              <a:gd name="connsiteY30" fmla="*/ 1631261 h 2395359"/>
              <a:gd name="connsiteX31" fmla="*/ 353373 w 5359083"/>
              <a:gd name="connsiteY31" fmla="*/ 1642278 h 2395359"/>
              <a:gd name="connsiteX32" fmla="*/ 430491 w 5359083"/>
              <a:gd name="connsiteY32" fmla="*/ 1653294 h 2395359"/>
              <a:gd name="connsiteX33" fmla="*/ 628795 w 5359083"/>
              <a:gd name="connsiteY33" fmla="*/ 1642278 h 2395359"/>
              <a:gd name="connsiteX34" fmla="*/ 661845 w 5359083"/>
              <a:gd name="connsiteY34" fmla="*/ 1620244 h 2395359"/>
              <a:gd name="connsiteX35" fmla="*/ 738963 w 5359083"/>
              <a:gd name="connsiteY35" fmla="*/ 1598210 h 2395359"/>
              <a:gd name="connsiteX36" fmla="*/ 805065 w 5359083"/>
              <a:gd name="connsiteY36" fmla="*/ 1565159 h 2395359"/>
              <a:gd name="connsiteX37" fmla="*/ 882183 w 5359083"/>
              <a:gd name="connsiteY37" fmla="*/ 1521092 h 2395359"/>
              <a:gd name="connsiteX38" fmla="*/ 948284 w 5359083"/>
              <a:gd name="connsiteY38" fmla="*/ 1488041 h 2395359"/>
              <a:gd name="connsiteX39" fmla="*/ 1135571 w 5359083"/>
              <a:gd name="connsiteY39" fmla="*/ 1477025 h 2395359"/>
              <a:gd name="connsiteX40" fmla="*/ 1201672 w 5359083"/>
              <a:gd name="connsiteY40" fmla="*/ 1488041 h 2395359"/>
              <a:gd name="connsiteX41" fmla="*/ 1267773 w 5359083"/>
              <a:gd name="connsiteY41" fmla="*/ 1620244 h 2395359"/>
              <a:gd name="connsiteX42" fmla="*/ 1278790 w 5359083"/>
              <a:gd name="connsiteY42" fmla="*/ 1653294 h 2395359"/>
              <a:gd name="connsiteX43" fmla="*/ 1300824 w 5359083"/>
              <a:gd name="connsiteY43" fmla="*/ 1719396 h 2395359"/>
              <a:gd name="connsiteX44" fmla="*/ 1311840 w 5359083"/>
              <a:gd name="connsiteY44" fmla="*/ 1752446 h 2395359"/>
              <a:gd name="connsiteX45" fmla="*/ 1333874 w 5359083"/>
              <a:gd name="connsiteY45" fmla="*/ 1895666 h 2395359"/>
              <a:gd name="connsiteX46" fmla="*/ 1355908 w 5359083"/>
              <a:gd name="connsiteY46" fmla="*/ 1983800 h 2395359"/>
              <a:gd name="connsiteX47" fmla="*/ 1433026 w 5359083"/>
              <a:gd name="connsiteY47" fmla="*/ 2093969 h 2395359"/>
              <a:gd name="connsiteX48" fmla="*/ 1488110 w 5359083"/>
              <a:gd name="connsiteY48" fmla="*/ 2171087 h 2395359"/>
              <a:gd name="connsiteX49" fmla="*/ 1532178 w 5359083"/>
              <a:gd name="connsiteY49" fmla="*/ 2193121 h 2395359"/>
              <a:gd name="connsiteX50" fmla="*/ 1686414 w 5359083"/>
              <a:gd name="connsiteY50" fmla="*/ 2292273 h 2395359"/>
              <a:gd name="connsiteX51" fmla="*/ 1730481 w 5359083"/>
              <a:gd name="connsiteY51" fmla="*/ 2314306 h 2395359"/>
              <a:gd name="connsiteX52" fmla="*/ 1829633 w 5359083"/>
              <a:gd name="connsiteY52" fmla="*/ 2325323 h 2395359"/>
              <a:gd name="connsiteX53" fmla="*/ 1884718 w 5359083"/>
              <a:gd name="connsiteY53" fmla="*/ 2336340 h 2395359"/>
              <a:gd name="connsiteX54" fmla="*/ 1961836 w 5359083"/>
              <a:gd name="connsiteY54" fmla="*/ 2358374 h 2395359"/>
              <a:gd name="connsiteX55" fmla="*/ 2094038 w 5359083"/>
              <a:gd name="connsiteY55" fmla="*/ 2369391 h 2395359"/>
              <a:gd name="connsiteX56" fmla="*/ 2369460 w 5359083"/>
              <a:gd name="connsiteY56" fmla="*/ 2380408 h 2395359"/>
              <a:gd name="connsiteX57" fmla="*/ 2402510 w 5359083"/>
              <a:gd name="connsiteY57" fmla="*/ 2358374 h 2395359"/>
              <a:gd name="connsiteX58" fmla="*/ 2545730 w 5359083"/>
              <a:gd name="connsiteY58" fmla="*/ 2325323 h 2395359"/>
              <a:gd name="connsiteX59" fmla="*/ 2622848 w 5359083"/>
              <a:gd name="connsiteY59" fmla="*/ 2303290 h 2395359"/>
              <a:gd name="connsiteX60" fmla="*/ 2688949 w 5359083"/>
              <a:gd name="connsiteY60" fmla="*/ 2281256 h 2395359"/>
              <a:gd name="connsiteX61" fmla="*/ 2909286 w 5359083"/>
              <a:gd name="connsiteY61" fmla="*/ 2270239 h 2395359"/>
              <a:gd name="connsiteX62" fmla="*/ 3416062 w 5359083"/>
              <a:gd name="connsiteY62" fmla="*/ 2303290 h 2395359"/>
              <a:gd name="connsiteX63" fmla="*/ 3658433 w 5359083"/>
              <a:gd name="connsiteY63" fmla="*/ 2325323 h 2395359"/>
              <a:gd name="connsiteX64" fmla="*/ 3735551 w 5359083"/>
              <a:gd name="connsiteY64" fmla="*/ 2336340 h 2395359"/>
              <a:gd name="connsiteX65" fmla="*/ 3823686 w 5359083"/>
              <a:gd name="connsiteY65" fmla="*/ 2347357 h 2395359"/>
              <a:gd name="connsiteX66" fmla="*/ 3856737 w 5359083"/>
              <a:gd name="connsiteY66" fmla="*/ 2325323 h 2395359"/>
              <a:gd name="connsiteX67" fmla="*/ 3878771 w 5359083"/>
              <a:gd name="connsiteY67" fmla="*/ 2237188 h 2395359"/>
              <a:gd name="connsiteX68" fmla="*/ 3900804 w 5359083"/>
              <a:gd name="connsiteY68" fmla="*/ 2182104 h 2395359"/>
              <a:gd name="connsiteX69" fmla="*/ 3889787 w 5359083"/>
              <a:gd name="connsiteY69" fmla="*/ 1840581 h 2395359"/>
              <a:gd name="connsiteX70" fmla="*/ 3856737 w 5359083"/>
              <a:gd name="connsiteY70" fmla="*/ 1741429 h 2395359"/>
              <a:gd name="connsiteX71" fmla="*/ 3845720 w 5359083"/>
              <a:gd name="connsiteY71" fmla="*/ 1708379 h 2395359"/>
              <a:gd name="connsiteX72" fmla="*/ 3801653 w 5359083"/>
              <a:gd name="connsiteY72" fmla="*/ 1642278 h 2395359"/>
              <a:gd name="connsiteX73" fmla="*/ 3746568 w 5359083"/>
              <a:gd name="connsiteY73" fmla="*/ 1554143 h 2395359"/>
              <a:gd name="connsiteX74" fmla="*/ 3713518 w 5359083"/>
              <a:gd name="connsiteY74" fmla="*/ 1543126 h 2395359"/>
              <a:gd name="connsiteX75" fmla="*/ 3691484 w 5359083"/>
              <a:gd name="connsiteY75" fmla="*/ 1510075 h 2395359"/>
              <a:gd name="connsiteX76" fmla="*/ 3559281 w 5359083"/>
              <a:gd name="connsiteY76" fmla="*/ 1477025 h 2395359"/>
              <a:gd name="connsiteX77" fmla="*/ 3438096 w 5359083"/>
              <a:gd name="connsiteY77" fmla="*/ 1443974 h 2395359"/>
              <a:gd name="connsiteX78" fmla="*/ 3394028 w 5359083"/>
              <a:gd name="connsiteY78" fmla="*/ 1432957 h 2395359"/>
              <a:gd name="connsiteX79" fmla="*/ 3294877 w 5359083"/>
              <a:gd name="connsiteY79" fmla="*/ 1399906 h 2395359"/>
              <a:gd name="connsiteX80" fmla="*/ 3261826 w 5359083"/>
              <a:gd name="connsiteY80" fmla="*/ 1377873 h 2395359"/>
              <a:gd name="connsiteX81" fmla="*/ 3206742 w 5359083"/>
              <a:gd name="connsiteY81" fmla="*/ 1366856 h 2395359"/>
              <a:gd name="connsiteX82" fmla="*/ 3173691 w 5359083"/>
              <a:gd name="connsiteY82" fmla="*/ 1355839 h 2395359"/>
              <a:gd name="connsiteX83" fmla="*/ 2898269 w 5359083"/>
              <a:gd name="connsiteY83" fmla="*/ 1344822 h 2395359"/>
              <a:gd name="connsiteX84" fmla="*/ 2699966 w 5359083"/>
              <a:gd name="connsiteY84" fmla="*/ 1311772 h 2395359"/>
              <a:gd name="connsiteX85" fmla="*/ 2281325 w 5359083"/>
              <a:gd name="connsiteY85" fmla="*/ 1190586 h 2395359"/>
              <a:gd name="connsiteX86" fmla="*/ 2204207 w 5359083"/>
              <a:gd name="connsiteY86" fmla="*/ 1179569 h 2395359"/>
              <a:gd name="connsiteX87" fmla="*/ 2138106 w 5359083"/>
              <a:gd name="connsiteY87" fmla="*/ 1069400 h 2395359"/>
              <a:gd name="connsiteX88" fmla="*/ 2116072 w 5359083"/>
              <a:gd name="connsiteY88" fmla="*/ 1003299 h 2395359"/>
              <a:gd name="connsiteX89" fmla="*/ 2149122 w 5359083"/>
              <a:gd name="connsiteY89" fmla="*/ 738894 h 2395359"/>
              <a:gd name="connsiteX90" fmla="*/ 2193190 w 5359083"/>
              <a:gd name="connsiteY90" fmla="*/ 705844 h 2395359"/>
              <a:gd name="connsiteX91" fmla="*/ 2259291 w 5359083"/>
              <a:gd name="connsiteY91" fmla="*/ 639743 h 2395359"/>
              <a:gd name="connsiteX92" fmla="*/ 2303359 w 5359083"/>
              <a:gd name="connsiteY92" fmla="*/ 551608 h 2395359"/>
              <a:gd name="connsiteX93" fmla="*/ 4410306 w 5359083"/>
              <a:gd name="connsiteY93" fmla="*/ 1380235 h 2395359"/>
              <a:gd name="connsiteX94" fmla="*/ 5258605 w 5359083"/>
              <a:gd name="connsiteY94" fmla="*/ 71596 h 2395359"/>
              <a:gd name="connsiteX95" fmla="*/ 2204207 w 5359083"/>
              <a:gd name="connsiteY95" fmla="*/ 166017 h 2395359"/>
              <a:gd name="connsiteX96" fmla="*/ 2138106 w 5359083"/>
              <a:gd name="connsiteY96" fmla="*/ 110933 h 2395359"/>
              <a:gd name="connsiteX97" fmla="*/ 2027937 w 5359083"/>
              <a:gd name="connsiteY97" fmla="*/ 66866 h 2395359"/>
              <a:gd name="connsiteX98" fmla="*/ 1939802 w 5359083"/>
              <a:gd name="connsiteY98" fmla="*/ 33815 h 2395359"/>
              <a:gd name="connsiteX99" fmla="*/ 1895734 w 5359083"/>
              <a:gd name="connsiteY99" fmla="*/ 22798 h 2395359"/>
              <a:gd name="connsiteX100" fmla="*/ 1697431 w 5359083"/>
              <a:gd name="connsiteY100" fmla="*/ 11781 h 2395359"/>
              <a:gd name="connsiteX101" fmla="*/ 849132 w 5359083"/>
              <a:gd name="connsiteY101" fmla="*/ 22798 h 2395359"/>
              <a:gd name="connsiteX102" fmla="*/ 816081 w 5359083"/>
              <a:gd name="connsiteY102" fmla="*/ 44832 h 2395359"/>
              <a:gd name="connsiteX103" fmla="*/ 772014 w 5359083"/>
              <a:gd name="connsiteY103" fmla="*/ 77882 h 2395359"/>
              <a:gd name="connsiteX104" fmla="*/ 760997 w 5359083"/>
              <a:gd name="connsiteY104" fmla="*/ 99916 h 2395359"/>
              <a:gd name="connsiteX0" fmla="*/ 760997 w 5359734"/>
              <a:gd name="connsiteY0" fmla="*/ 99916 h 2395359"/>
              <a:gd name="connsiteX1" fmla="*/ 716930 w 5359734"/>
              <a:gd name="connsiteY1" fmla="*/ 155000 h 2395359"/>
              <a:gd name="connsiteX2" fmla="*/ 683879 w 5359734"/>
              <a:gd name="connsiteY2" fmla="*/ 177034 h 2395359"/>
              <a:gd name="connsiteX3" fmla="*/ 672862 w 5359734"/>
              <a:gd name="connsiteY3" fmla="*/ 210085 h 2395359"/>
              <a:gd name="connsiteX4" fmla="*/ 639812 w 5359734"/>
              <a:gd name="connsiteY4" fmla="*/ 243135 h 2395359"/>
              <a:gd name="connsiteX5" fmla="*/ 595744 w 5359734"/>
              <a:gd name="connsiteY5" fmla="*/ 309237 h 2395359"/>
              <a:gd name="connsiteX6" fmla="*/ 573710 w 5359734"/>
              <a:gd name="connsiteY6" fmla="*/ 342287 h 2395359"/>
              <a:gd name="connsiteX7" fmla="*/ 507609 w 5359734"/>
              <a:gd name="connsiteY7" fmla="*/ 397372 h 2395359"/>
              <a:gd name="connsiteX8" fmla="*/ 463542 w 5359734"/>
              <a:gd name="connsiteY8" fmla="*/ 463473 h 2395359"/>
              <a:gd name="connsiteX9" fmla="*/ 441508 w 5359734"/>
              <a:gd name="connsiteY9" fmla="*/ 496523 h 2395359"/>
              <a:gd name="connsiteX10" fmla="*/ 408457 w 5359734"/>
              <a:gd name="connsiteY10" fmla="*/ 518557 h 2395359"/>
              <a:gd name="connsiteX11" fmla="*/ 375407 w 5359734"/>
              <a:gd name="connsiteY11" fmla="*/ 584658 h 2395359"/>
              <a:gd name="connsiteX12" fmla="*/ 364390 w 5359734"/>
              <a:gd name="connsiteY12" fmla="*/ 617709 h 2395359"/>
              <a:gd name="connsiteX13" fmla="*/ 320322 w 5359734"/>
              <a:gd name="connsiteY13" fmla="*/ 683810 h 2395359"/>
              <a:gd name="connsiteX14" fmla="*/ 287272 w 5359734"/>
              <a:gd name="connsiteY14" fmla="*/ 749911 h 2395359"/>
              <a:gd name="connsiteX15" fmla="*/ 265238 w 5359734"/>
              <a:gd name="connsiteY15" fmla="*/ 793979 h 2395359"/>
              <a:gd name="connsiteX16" fmla="*/ 221171 w 5359734"/>
              <a:gd name="connsiteY16" fmla="*/ 860080 h 2395359"/>
              <a:gd name="connsiteX17" fmla="*/ 210154 w 5359734"/>
              <a:gd name="connsiteY17" fmla="*/ 893131 h 2395359"/>
              <a:gd name="connsiteX18" fmla="*/ 155069 w 5359734"/>
              <a:gd name="connsiteY18" fmla="*/ 915164 h 2395359"/>
              <a:gd name="connsiteX19" fmla="*/ 122019 w 5359734"/>
              <a:gd name="connsiteY19" fmla="*/ 937198 h 2395359"/>
              <a:gd name="connsiteX20" fmla="*/ 77951 w 5359734"/>
              <a:gd name="connsiteY20" fmla="*/ 1003299 h 2395359"/>
              <a:gd name="connsiteX21" fmla="*/ 33884 w 5359734"/>
              <a:gd name="connsiteY21" fmla="*/ 1124485 h 2395359"/>
              <a:gd name="connsiteX22" fmla="*/ 22867 w 5359734"/>
              <a:gd name="connsiteY22" fmla="*/ 1168552 h 2395359"/>
              <a:gd name="connsiteX23" fmla="*/ 833 w 5359734"/>
              <a:gd name="connsiteY23" fmla="*/ 1201603 h 2395359"/>
              <a:gd name="connsiteX24" fmla="*/ 11850 w 5359734"/>
              <a:gd name="connsiteY24" fmla="*/ 1355839 h 2395359"/>
              <a:gd name="connsiteX25" fmla="*/ 77951 w 5359734"/>
              <a:gd name="connsiteY25" fmla="*/ 1466008 h 2395359"/>
              <a:gd name="connsiteX26" fmla="*/ 99985 w 5359734"/>
              <a:gd name="connsiteY26" fmla="*/ 1510075 h 2395359"/>
              <a:gd name="connsiteX27" fmla="*/ 177103 w 5359734"/>
              <a:gd name="connsiteY27" fmla="*/ 1576176 h 2395359"/>
              <a:gd name="connsiteX28" fmla="*/ 221171 w 5359734"/>
              <a:gd name="connsiteY28" fmla="*/ 1587193 h 2395359"/>
              <a:gd name="connsiteX29" fmla="*/ 254221 w 5359734"/>
              <a:gd name="connsiteY29" fmla="*/ 1609227 h 2395359"/>
              <a:gd name="connsiteX30" fmla="*/ 320322 w 5359734"/>
              <a:gd name="connsiteY30" fmla="*/ 1631261 h 2395359"/>
              <a:gd name="connsiteX31" fmla="*/ 353373 w 5359734"/>
              <a:gd name="connsiteY31" fmla="*/ 1642278 h 2395359"/>
              <a:gd name="connsiteX32" fmla="*/ 430491 w 5359734"/>
              <a:gd name="connsiteY32" fmla="*/ 1653294 h 2395359"/>
              <a:gd name="connsiteX33" fmla="*/ 628795 w 5359734"/>
              <a:gd name="connsiteY33" fmla="*/ 1642278 h 2395359"/>
              <a:gd name="connsiteX34" fmla="*/ 661845 w 5359734"/>
              <a:gd name="connsiteY34" fmla="*/ 1620244 h 2395359"/>
              <a:gd name="connsiteX35" fmla="*/ 738963 w 5359734"/>
              <a:gd name="connsiteY35" fmla="*/ 1598210 h 2395359"/>
              <a:gd name="connsiteX36" fmla="*/ 805065 w 5359734"/>
              <a:gd name="connsiteY36" fmla="*/ 1565159 h 2395359"/>
              <a:gd name="connsiteX37" fmla="*/ 882183 w 5359734"/>
              <a:gd name="connsiteY37" fmla="*/ 1521092 h 2395359"/>
              <a:gd name="connsiteX38" fmla="*/ 948284 w 5359734"/>
              <a:gd name="connsiteY38" fmla="*/ 1488041 h 2395359"/>
              <a:gd name="connsiteX39" fmla="*/ 1135571 w 5359734"/>
              <a:gd name="connsiteY39" fmla="*/ 1477025 h 2395359"/>
              <a:gd name="connsiteX40" fmla="*/ 1201672 w 5359734"/>
              <a:gd name="connsiteY40" fmla="*/ 1488041 h 2395359"/>
              <a:gd name="connsiteX41" fmla="*/ 1267773 w 5359734"/>
              <a:gd name="connsiteY41" fmla="*/ 1620244 h 2395359"/>
              <a:gd name="connsiteX42" fmla="*/ 1278790 w 5359734"/>
              <a:gd name="connsiteY42" fmla="*/ 1653294 h 2395359"/>
              <a:gd name="connsiteX43" fmla="*/ 1300824 w 5359734"/>
              <a:gd name="connsiteY43" fmla="*/ 1719396 h 2395359"/>
              <a:gd name="connsiteX44" fmla="*/ 1311840 w 5359734"/>
              <a:gd name="connsiteY44" fmla="*/ 1752446 h 2395359"/>
              <a:gd name="connsiteX45" fmla="*/ 1333874 w 5359734"/>
              <a:gd name="connsiteY45" fmla="*/ 1895666 h 2395359"/>
              <a:gd name="connsiteX46" fmla="*/ 1355908 w 5359734"/>
              <a:gd name="connsiteY46" fmla="*/ 1983800 h 2395359"/>
              <a:gd name="connsiteX47" fmla="*/ 1433026 w 5359734"/>
              <a:gd name="connsiteY47" fmla="*/ 2093969 h 2395359"/>
              <a:gd name="connsiteX48" fmla="*/ 1488110 w 5359734"/>
              <a:gd name="connsiteY48" fmla="*/ 2171087 h 2395359"/>
              <a:gd name="connsiteX49" fmla="*/ 1532178 w 5359734"/>
              <a:gd name="connsiteY49" fmla="*/ 2193121 h 2395359"/>
              <a:gd name="connsiteX50" fmla="*/ 1686414 w 5359734"/>
              <a:gd name="connsiteY50" fmla="*/ 2292273 h 2395359"/>
              <a:gd name="connsiteX51" fmla="*/ 1730481 w 5359734"/>
              <a:gd name="connsiteY51" fmla="*/ 2314306 h 2395359"/>
              <a:gd name="connsiteX52" fmla="*/ 1829633 w 5359734"/>
              <a:gd name="connsiteY52" fmla="*/ 2325323 h 2395359"/>
              <a:gd name="connsiteX53" fmla="*/ 1884718 w 5359734"/>
              <a:gd name="connsiteY53" fmla="*/ 2336340 h 2395359"/>
              <a:gd name="connsiteX54" fmla="*/ 1961836 w 5359734"/>
              <a:gd name="connsiteY54" fmla="*/ 2358374 h 2395359"/>
              <a:gd name="connsiteX55" fmla="*/ 2094038 w 5359734"/>
              <a:gd name="connsiteY55" fmla="*/ 2369391 h 2395359"/>
              <a:gd name="connsiteX56" fmla="*/ 2369460 w 5359734"/>
              <a:gd name="connsiteY56" fmla="*/ 2380408 h 2395359"/>
              <a:gd name="connsiteX57" fmla="*/ 2402510 w 5359734"/>
              <a:gd name="connsiteY57" fmla="*/ 2358374 h 2395359"/>
              <a:gd name="connsiteX58" fmla="*/ 2545730 w 5359734"/>
              <a:gd name="connsiteY58" fmla="*/ 2325323 h 2395359"/>
              <a:gd name="connsiteX59" fmla="*/ 2622848 w 5359734"/>
              <a:gd name="connsiteY59" fmla="*/ 2303290 h 2395359"/>
              <a:gd name="connsiteX60" fmla="*/ 2688949 w 5359734"/>
              <a:gd name="connsiteY60" fmla="*/ 2281256 h 2395359"/>
              <a:gd name="connsiteX61" fmla="*/ 2909286 w 5359734"/>
              <a:gd name="connsiteY61" fmla="*/ 2270239 h 2395359"/>
              <a:gd name="connsiteX62" fmla="*/ 3416062 w 5359734"/>
              <a:gd name="connsiteY62" fmla="*/ 2303290 h 2395359"/>
              <a:gd name="connsiteX63" fmla="*/ 3658433 w 5359734"/>
              <a:gd name="connsiteY63" fmla="*/ 2325323 h 2395359"/>
              <a:gd name="connsiteX64" fmla="*/ 3735551 w 5359734"/>
              <a:gd name="connsiteY64" fmla="*/ 2336340 h 2395359"/>
              <a:gd name="connsiteX65" fmla="*/ 3823686 w 5359734"/>
              <a:gd name="connsiteY65" fmla="*/ 2347357 h 2395359"/>
              <a:gd name="connsiteX66" fmla="*/ 3856737 w 5359734"/>
              <a:gd name="connsiteY66" fmla="*/ 2325323 h 2395359"/>
              <a:gd name="connsiteX67" fmla="*/ 3878771 w 5359734"/>
              <a:gd name="connsiteY67" fmla="*/ 2237188 h 2395359"/>
              <a:gd name="connsiteX68" fmla="*/ 3900804 w 5359734"/>
              <a:gd name="connsiteY68" fmla="*/ 2182104 h 2395359"/>
              <a:gd name="connsiteX69" fmla="*/ 3889787 w 5359734"/>
              <a:gd name="connsiteY69" fmla="*/ 1840581 h 2395359"/>
              <a:gd name="connsiteX70" fmla="*/ 3856737 w 5359734"/>
              <a:gd name="connsiteY70" fmla="*/ 1741429 h 2395359"/>
              <a:gd name="connsiteX71" fmla="*/ 3845720 w 5359734"/>
              <a:gd name="connsiteY71" fmla="*/ 1708379 h 2395359"/>
              <a:gd name="connsiteX72" fmla="*/ 3801653 w 5359734"/>
              <a:gd name="connsiteY72" fmla="*/ 1642278 h 2395359"/>
              <a:gd name="connsiteX73" fmla="*/ 3746568 w 5359734"/>
              <a:gd name="connsiteY73" fmla="*/ 1554143 h 2395359"/>
              <a:gd name="connsiteX74" fmla="*/ 3713518 w 5359734"/>
              <a:gd name="connsiteY74" fmla="*/ 1543126 h 2395359"/>
              <a:gd name="connsiteX75" fmla="*/ 3691484 w 5359734"/>
              <a:gd name="connsiteY75" fmla="*/ 1510075 h 2395359"/>
              <a:gd name="connsiteX76" fmla="*/ 3559281 w 5359734"/>
              <a:gd name="connsiteY76" fmla="*/ 1477025 h 2395359"/>
              <a:gd name="connsiteX77" fmla="*/ 3438096 w 5359734"/>
              <a:gd name="connsiteY77" fmla="*/ 1443974 h 2395359"/>
              <a:gd name="connsiteX78" fmla="*/ 3394028 w 5359734"/>
              <a:gd name="connsiteY78" fmla="*/ 1432957 h 2395359"/>
              <a:gd name="connsiteX79" fmla="*/ 3294877 w 5359734"/>
              <a:gd name="connsiteY79" fmla="*/ 1399906 h 2395359"/>
              <a:gd name="connsiteX80" fmla="*/ 3261826 w 5359734"/>
              <a:gd name="connsiteY80" fmla="*/ 1377873 h 2395359"/>
              <a:gd name="connsiteX81" fmla="*/ 3206742 w 5359734"/>
              <a:gd name="connsiteY81" fmla="*/ 1366856 h 2395359"/>
              <a:gd name="connsiteX82" fmla="*/ 3173691 w 5359734"/>
              <a:gd name="connsiteY82" fmla="*/ 1355839 h 2395359"/>
              <a:gd name="connsiteX83" fmla="*/ 2898269 w 5359734"/>
              <a:gd name="connsiteY83" fmla="*/ 1344822 h 2395359"/>
              <a:gd name="connsiteX84" fmla="*/ 2699966 w 5359734"/>
              <a:gd name="connsiteY84" fmla="*/ 1311772 h 2395359"/>
              <a:gd name="connsiteX85" fmla="*/ 2281325 w 5359734"/>
              <a:gd name="connsiteY85" fmla="*/ 1190586 h 2395359"/>
              <a:gd name="connsiteX86" fmla="*/ 2204207 w 5359734"/>
              <a:gd name="connsiteY86" fmla="*/ 1179569 h 2395359"/>
              <a:gd name="connsiteX87" fmla="*/ 2138106 w 5359734"/>
              <a:gd name="connsiteY87" fmla="*/ 1069400 h 2395359"/>
              <a:gd name="connsiteX88" fmla="*/ 2116072 w 5359734"/>
              <a:gd name="connsiteY88" fmla="*/ 1003299 h 2395359"/>
              <a:gd name="connsiteX89" fmla="*/ 2149122 w 5359734"/>
              <a:gd name="connsiteY89" fmla="*/ 738894 h 2395359"/>
              <a:gd name="connsiteX90" fmla="*/ 2193190 w 5359734"/>
              <a:gd name="connsiteY90" fmla="*/ 705844 h 2395359"/>
              <a:gd name="connsiteX91" fmla="*/ 2259291 w 5359734"/>
              <a:gd name="connsiteY91" fmla="*/ 639743 h 2395359"/>
              <a:gd name="connsiteX92" fmla="*/ 4410306 w 5359734"/>
              <a:gd name="connsiteY92" fmla="*/ 1380235 h 2395359"/>
              <a:gd name="connsiteX93" fmla="*/ 5258605 w 5359734"/>
              <a:gd name="connsiteY93" fmla="*/ 71596 h 2395359"/>
              <a:gd name="connsiteX94" fmla="*/ 2204207 w 5359734"/>
              <a:gd name="connsiteY94" fmla="*/ 166017 h 2395359"/>
              <a:gd name="connsiteX95" fmla="*/ 2138106 w 5359734"/>
              <a:gd name="connsiteY95" fmla="*/ 110933 h 2395359"/>
              <a:gd name="connsiteX96" fmla="*/ 2027937 w 5359734"/>
              <a:gd name="connsiteY96" fmla="*/ 66866 h 2395359"/>
              <a:gd name="connsiteX97" fmla="*/ 1939802 w 5359734"/>
              <a:gd name="connsiteY97" fmla="*/ 33815 h 2395359"/>
              <a:gd name="connsiteX98" fmla="*/ 1895734 w 5359734"/>
              <a:gd name="connsiteY98" fmla="*/ 22798 h 2395359"/>
              <a:gd name="connsiteX99" fmla="*/ 1697431 w 5359734"/>
              <a:gd name="connsiteY99" fmla="*/ 11781 h 2395359"/>
              <a:gd name="connsiteX100" fmla="*/ 849132 w 5359734"/>
              <a:gd name="connsiteY100" fmla="*/ 22798 h 2395359"/>
              <a:gd name="connsiteX101" fmla="*/ 816081 w 5359734"/>
              <a:gd name="connsiteY101" fmla="*/ 44832 h 2395359"/>
              <a:gd name="connsiteX102" fmla="*/ 772014 w 5359734"/>
              <a:gd name="connsiteY102" fmla="*/ 77882 h 2395359"/>
              <a:gd name="connsiteX103" fmla="*/ 760997 w 5359734"/>
              <a:gd name="connsiteY103" fmla="*/ 99916 h 2395359"/>
              <a:gd name="connsiteX0" fmla="*/ 760997 w 5360724"/>
              <a:gd name="connsiteY0" fmla="*/ 99916 h 2395359"/>
              <a:gd name="connsiteX1" fmla="*/ 716930 w 5360724"/>
              <a:gd name="connsiteY1" fmla="*/ 155000 h 2395359"/>
              <a:gd name="connsiteX2" fmla="*/ 683879 w 5360724"/>
              <a:gd name="connsiteY2" fmla="*/ 177034 h 2395359"/>
              <a:gd name="connsiteX3" fmla="*/ 672862 w 5360724"/>
              <a:gd name="connsiteY3" fmla="*/ 210085 h 2395359"/>
              <a:gd name="connsiteX4" fmla="*/ 639812 w 5360724"/>
              <a:gd name="connsiteY4" fmla="*/ 243135 h 2395359"/>
              <a:gd name="connsiteX5" fmla="*/ 595744 w 5360724"/>
              <a:gd name="connsiteY5" fmla="*/ 309237 h 2395359"/>
              <a:gd name="connsiteX6" fmla="*/ 573710 w 5360724"/>
              <a:gd name="connsiteY6" fmla="*/ 342287 h 2395359"/>
              <a:gd name="connsiteX7" fmla="*/ 507609 w 5360724"/>
              <a:gd name="connsiteY7" fmla="*/ 397372 h 2395359"/>
              <a:gd name="connsiteX8" fmla="*/ 463542 w 5360724"/>
              <a:gd name="connsiteY8" fmla="*/ 463473 h 2395359"/>
              <a:gd name="connsiteX9" fmla="*/ 441508 w 5360724"/>
              <a:gd name="connsiteY9" fmla="*/ 496523 h 2395359"/>
              <a:gd name="connsiteX10" fmla="*/ 408457 w 5360724"/>
              <a:gd name="connsiteY10" fmla="*/ 518557 h 2395359"/>
              <a:gd name="connsiteX11" fmla="*/ 375407 w 5360724"/>
              <a:gd name="connsiteY11" fmla="*/ 584658 h 2395359"/>
              <a:gd name="connsiteX12" fmla="*/ 364390 w 5360724"/>
              <a:gd name="connsiteY12" fmla="*/ 617709 h 2395359"/>
              <a:gd name="connsiteX13" fmla="*/ 320322 w 5360724"/>
              <a:gd name="connsiteY13" fmla="*/ 683810 h 2395359"/>
              <a:gd name="connsiteX14" fmla="*/ 287272 w 5360724"/>
              <a:gd name="connsiteY14" fmla="*/ 749911 h 2395359"/>
              <a:gd name="connsiteX15" fmla="*/ 265238 w 5360724"/>
              <a:gd name="connsiteY15" fmla="*/ 793979 h 2395359"/>
              <a:gd name="connsiteX16" fmla="*/ 221171 w 5360724"/>
              <a:gd name="connsiteY16" fmla="*/ 860080 h 2395359"/>
              <a:gd name="connsiteX17" fmla="*/ 210154 w 5360724"/>
              <a:gd name="connsiteY17" fmla="*/ 893131 h 2395359"/>
              <a:gd name="connsiteX18" fmla="*/ 155069 w 5360724"/>
              <a:gd name="connsiteY18" fmla="*/ 915164 h 2395359"/>
              <a:gd name="connsiteX19" fmla="*/ 122019 w 5360724"/>
              <a:gd name="connsiteY19" fmla="*/ 937198 h 2395359"/>
              <a:gd name="connsiteX20" fmla="*/ 77951 w 5360724"/>
              <a:gd name="connsiteY20" fmla="*/ 1003299 h 2395359"/>
              <a:gd name="connsiteX21" fmla="*/ 33884 w 5360724"/>
              <a:gd name="connsiteY21" fmla="*/ 1124485 h 2395359"/>
              <a:gd name="connsiteX22" fmla="*/ 22867 w 5360724"/>
              <a:gd name="connsiteY22" fmla="*/ 1168552 h 2395359"/>
              <a:gd name="connsiteX23" fmla="*/ 833 w 5360724"/>
              <a:gd name="connsiteY23" fmla="*/ 1201603 h 2395359"/>
              <a:gd name="connsiteX24" fmla="*/ 11850 w 5360724"/>
              <a:gd name="connsiteY24" fmla="*/ 1355839 h 2395359"/>
              <a:gd name="connsiteX25" fmla="*/ 77951 w 5360724"/>
              <a:gd name="connsiteY25" fmla="*/ 1466008 h 2395359"/>
              <a:gd name="connsiteX26" fmla="*/ 99985 w 5360724"/>
              <a:gd name="connsiteY26" fmla="*/ 1510075 h 2395359"/>
              <a:gd name="connsiteX27" fmla="*/ 177103 w 5360724"/>
              <a:gd name="connsiteY27" fmla="*/ 1576176 h 2395359"/>
              <a:gd name="connsiteX28" fmla="*/ 221171 w 5360724"/>
              <a:gd name="connsiteY28" fmla="*/ 1587193 h 2395359"/>
              <a:gd name="connsiteX29" fmla="*/ 254221 w 5360724"/>
              <a:gd name="connsiteY29" fmla="*/ 1609227 h 2395359"/>
              <a:gd name="connsiteX30" fmla="*/ 320322 w 5360724"/>
              <a:gd name="connsiteY30" fmla="*/ 1631261 h 2395359"/>
              <a:gd name="connsiteX31" fmla="*/ 353373 w 5360724"/>
              <a:gd name="connsiteY31" fmla="*/ 1642278 h 2395359"/>
              <a:gd name="connsiteX32" fmla="*/ 430491 w 5360724"/>
              <a:gd name="connsiteY32" fmla="*/ 1653294 h 2395359"/>
              <a:gd name="connsiteX33" fmla="*/ 628795 w 5360724"/>
              <a:gd name="connsiteY33" fmla="*/ 1642278 h 2395359"/>
              <a:gd name="connsiteX34" fmla="*/ 661845 w 5360724"/>
              <a:gd name="connsiteY34" fmla="*/ 1620244 h 2395359"/>
              <a:gd name="connsiteX35" fmla="*/ 738963 w 5360724"/>
              <a:gd name="connsiteY35" fmla="*/ 1598210 h 2395359"/>
              <a:gd name="connsiteX36" fmla="*/ 805065 w 5360724"/>
              <a:gd name="connsiteY36" fmla="*/ 1565159 h 2395359"/>
              <a:gd name="connsiteX37" fmla="*/ 882183 w 5360724"/>
              <a:gd name="connsiteY37" fmla="*/ 1521092 h 2395359"/>
              <a:gd name="connsiteX38" fmla="*/ 948284 w 5360724"/>
              <a:gd name="connsiteY38" fmla="*/ 1488041 h 2395359"/>
              <a:gd name="connsiteX39" fmla="*/ 1135571 w 5360724"/>
              <a:gd name="connsiteY39" fmla="*/ 1477025 h 2395359"/>
              <a:gd name="connsiteX40" fmla="*/ 1201672 w 5360724"/>
              <a:gd name="connsiteY40" fmla="*/ 1488041 h 2395359"/>
              <a:gd name="connsiteX41" fmla="*/ 1267773 w 5360724"/>
              <a:gd name="connsiteY41" fmla="*/ 1620244 h 2395359"/>
              <a:gd name="connsiteX42" fmla="*/ 1278790 w 5360724"/>
              <a:gd name="connsiteY42" fmla="*/ 1653294 h 2395359"/>
              <a:gd name="connsiteX43" fmla="*/ 1300824 w 5360724"/>
              <a:gd name="connsiteY43" fmla="*/ 1719396 h 2395359"/>
              <a:gd name="connsiteX44" fmla="*/ 1311840 w 5360724"/>
              <a:gd name="connsiteY44" fmla="*/ 1752446 h 2395359"/>
              <a:gd name="connsiteX45" fmla="*/ 1333874 w 5360724"/>
              <a:gd name="connsiteY45" fmla="*/ 1895666 h 2395359"/>
              <a:gd name="connsiteX46" fmla="*/ 1355908 w 5360724"/>
              <a:gd name="connsiteY46" fmla="*/ 1983800 h 2395359"/>
              <a:gd name="connsiteX47" fmla="*/ 1433026 w 5360724"/>
              <a:gd name="connsiteY47" fmla="*/ 2093969 h 2395359"/>
              <a:gd name="connsiteX48" fmla="*/ 1488110 w 5360724"/>
              <a:gd name="connsiteY48" fmla="*/ 2171087 h 2395359"/>
              <a:gd name="connsiteX49" fmla="*/ 1532178 w 5360724"/>
              <a:gd name="connsiteY49" fmla="*/ 2193121 h 2395359"/>
              <a:gd name="connsiteX50" fmla="*/ 1686414 w 5360724"/>
              <a:gd name="connsiteY50" fmla="*/ 2292273 h 2395359"/>
              <a:gd name="connsiteX51" fmla="*/ 1730481 w 5360724"/>
              <a:gd name="connsiteY51" fmla="*/ 2314306 h 2395359"/>
              <a:gd name="connsiteX52" fmla="*/ 1829633 w 5360724"/>
              <a:gd name="connsiteY52" fmla="*/ 2325323 h 2395359"/>
              <a:gd name="connsiteX53" fmla="*/ 1884718 w 5360724"/>
              <a:gd name="connsiteY53" fmla="*/ 2336340 h 2395359"/>
              <a:gd name="connsiteX54" fmla="*/ 1961836 w 5360724"/>
              <a:gd name="connsiteY54" fmla="*/ 2358374 h 2395359"/>
              <a:gd name="connsiteX55" fmla="*/ 2094038 w 5360724"/>
              <a:gd name="connsiteY55" fmla="*/ 2369391 h 2395359"/>
              <a:gd name="connsiteX56" fmla="*/ 2369460 w 5360724"/>
              <a:gd name="connsiteY56" fmla="*/ 2380408 h 2395359"/>
              <a:gd name="connsiteX57" fmla="*/ 2402510 w 5360724"/>
              <a:gd name="connsiteY57" fmla="*/ 2358374 h 2395359"/>
              <a:gd name="connsiteX58" fmla="*/ 2545730 w 5360724"/>
              <a:gd name="connsiteY58" fmla="*/ 2325323 h 2395359"/>
              <a:gd name="connsiteX59" fmla="*/ 2622848 w 5360724"/>
              <a:gd name="connsiteY59" fmla="*/ 2303290 h 2395359"/>
              <a:gd name="connsiteX60" fmla="*/ 2688949 w 5360724"/>
              <a:gd name="connsiteY60" fmla="*/ 2281256 h 2395359"/>
              <a:gd name="connsiteX61" fmla="*/ 2909286 w 5360724"/>
              <a:gd name="connsiteY61" fmla="*/ 2270239 h 2395359"/>
              <a:gd name="connsiteX62" fmla="*/ 3416062 w 5360724"/>
              <a:gd name="connsiteY62" fmla="*/ 2303290 h 2395359"/>
              <a:gd name="connsiteX63" fmla="*/ 3658433 w 5360724"/>
              <a:gd name="connsiteY63" fmla="*/ 2325323 h 2395359"/>
              <a:gd name="connsiteX64" fmla="*/ 3735551 w 5360724"/>
              <a:gd name="connsiteY64" fmla="*/ 2336340 h 2395359"/>
              <a:gd name="connsiteX65" fmla="*/ 3823686 w 5360724"/>
              <a:gd name="connsiteY65" fmla="*/ 2347357 h 2395359"/>
              <a:gd name="connsiteX66" fmla="*/ 3856737 w 5360724"/>
              <a:gd name="connsiteY66" fmla="*/ 2325323 h 2395359"/>
              <a:gd name="connsiteX67" fmla="*/ 3878771 w 5360724"/>
              <a:gd name="connsiteY67" fmla="*/ 2237188 h 2395359"/>
              <a:gd name="connsiteX68" fmla="*/ 3900804 w 5360724"/>
              <a:gd name="connsiteY68" fmla="*/ 2182104 h 2395359"/>
              <a:gd name="connsiteX69" fmla="*/ 3889787 w 5360724"/>
              <a:gd name="connsiteY69" fmla="*/ 1840581 h 2395359"/>
              <a:gd name="connsiteX70" fmla="*/ 3856737 w 5360724"/>
              <a:gd name="connsiteY70" fmla="*/ 1741429 h 2395359"/>
              <a:gd name="connsiteX71" fmla="*/ 3845720 w 5360724"/>
              <a:gd name="connsiteY71" fmla="*/ 1708379 h 2395359"/>
              <a:gd name="connsiteX72" fmla="*/ 3801653 w 5360724"/>
              <a:gd name="connsiteY72" fmla="*/ 1642278 h 2395359"/>
              <a:gd name="connsiteX73" fmla="*/ 3746568 w 5360724"/>
              <a:gd name="connsiteY73" fmla="*/ 1554143 h 2395359"/>
              <a:gd name="connsiteX74" fmla="*/ 3713518 w 5360724"/>
              <a:gd name="connsiteY74" fmla="*/ 1543126 h 2395359"/>
              <a:gd name="connsiteX75" fmla="*/ 3691484 w 5360724"/>
              <a:gd name="connsiteY75" fmla="*/ 1510075 h 2395359"/>
              <a:gd name="connsiteX76" fmla="*/ 3559281 w 5360724"/>
              <a:gd name="connsiteY76" fmla="*/ 1477025 h 2395359"/>
              <a:gd name="connsiteX77" fmla="*/ 3438096 w 5360724"/>
              <a:gd name="connsiteY77" fmla="*/ 1443974 h 2395359"/>
              <a:gd name="connsiteX78" fmla="*/ 3394028 w 5360724"/>
              <a:gd name="connsiteY78" fmla="*/ 1432957 h 2395359"/>
              <a:gd name="connsiteX79" fmla="*/ 3294877 w 5360724"/>
              <a:gd name="connsiteY79" fmla="*/ 1399906 h 2395359"/>
              <a:gd name="connsiteX80" fmla="*/ 3261826 w 5360724"/>
              <a:gd name="connsiteY80" fmla="*/ 1377873 h 2395359"/>
              <a:gd name="connsiteX81" fmla="*/ 3206742 w 5360724"/>
              <a:gd name="connsiteY81" fmla="*/ 1366856 h 2395359"/>
              <a:gd name="connsiteX82" fmla="*/ 3173691 w 5360724"/>
              <a:gd name="connsiteY82" fmla="*/ 1355839 h 2395359"/>
              <a:gd name="connsiteX83" fmla="*/ 2898269 w 5360724"/>
              <a:gd name="connsiteY83" fmla="*/ 1344822 h 2395359"/>
              <a:gd name="connsiteX84" fmla="*/ 2699966 w 5360724"/>
              <a:gd name="connsiteY84" fmla="*/ 1311772 h 2395359"/>
              <a:gd name="connsiteX85" fmla="*/ 2281325 w 5360724"/>
              <a:gd name="connsiteY85" fmla="*/ 1190586 h 2395359"/>
              <a:gd name="connsiteX86" fmla="*/ 2204207 w 5360724"/>
              <a:gd name="connsiteY86" fmla="*/ 1179569 h 2395359"/>
              <a:gd name="connsiteX87" fmla="*/ 2138106 w 5360724"/>
              <a:gd name="connsiteY87" fmla="*/ 1069400 h 2395359"/>
              <a:gd name="connsiteX88" fmla="*/ 2116072 w 5360724"/>
              <a:gd name="connsiteY88" fmla="*/ 1003299 h 2395359"/>
              <a:gd name="connsiteX89" fmla="*/ 2149122 w 5360724"/>
              <a:gd name="connsiteY89" fmla="*/ 738894 h 2395359"/>
              <a:gd name="connsiteX90" fmla="*/ 2193190 w 5360724"/>
              <a:gd name="connsiteY90" fmla="*/ 705844 h 2395359"/>
              <a:gd name="connsiteX91" fmla="*/ 4410306 w 5360724"/>
              <a:gd name="connsiteY91" fmla="*/ 1380235 h 2395359"/>
              <a:gd name="connsiteX92" fmla="*/ 5258605 w 5360724"/>
              <a:gd name="connsiteY92" fmla="*/ 71596 h 2395359"/>
              <a:gd name="connsiteX93" fmla="*/ 2204207 w 5360724"/>
              <a:gd name="connsiteY93" fmla="*/ 166017 h 2395359"/>
              <a:gd name="connsiteX94" fmla="*/ 2138106 w 5360724"/>
              <a:gd name="connsiteY94" fmla="*/ 110933 h 2395359"/>
              <a:gd name="connsiteX95" fmla="*/ 2027937 w 5360724"/>
              <a:gd name="connsiteY95" fmla="*/ 66866 h 2395359"/>
              <a:gd name="connsiteX96" fmla="*/ 1939802 w 5360724"/>
              <a:gd name="connsiteY96" fmla="*/ 33815 h 2395359"/>
              <a:gd name="connsiteX97" fmla="*/ 1895734 w 5360724"/>
              <a:gd name="connsiteY97" fmla="*/ 22798 h 2395359"/>
              <a:gd name="connsiteX98" fmla="*/ 1697431 w 5360724"/>
              <a:gd name="connsiteY98" fmla="*/ 11781 h 2395359"/>
              <a:gd name="connsiteX99" fmla="*/ 849132 w 5360724"/>
              <a:gd name="connsiteY99" fmla="*/ 22798 h 2395359"/>
              <a:gd name="connsiteX100" fmla="*/ 816081 w 5360724"/>
              <a:gd name="connsiteY100" fmla="*/ 44832 h 2395359"/>
              <a:gd name="connsiteX101" fmla="*/ 772014 w 5360724"/>
              <a:gd name="connsiteY101" fmla="*/ 77882 h 2395359"/>
              <a:gd name="connsiteX102" fmla="*/ 760997 w 5360724"/>
              <a:gd name="connsiteY102" fmla="*/ 99916 h 2395359"/>
              <a:gd name="connsiteX0" fmla="*/ 760997 w 5360724"/>
              <a:gd name="connsiteY0" fmla="*/ 95054 h 2390497"/>
              <a:gd name="connsiteX1" fmla="*/ 716930 w 5360724"/>
              <a:gd name="connsiteY1" fmla="*/ 150138 h 2390497"/>
              <a:gd name="connsiteX2" fmla="*/ 683879 w 5360724"/>
              <a:gd name="connsiteY2" fmla="*/ 172172 h 2390497"/>
              <a:gd name="connsiteX3" fmla="*/ 672862 w 5360724"/>
              <a:gd name="connsiteY3" fmla="*/ 205223 h 2390497"/>
              <a:gd name="connsiteX4" fmla="*/ 639812 w 5360724"/>
              <a:gd name="connsiteY4" fmla="*/ 238273 h 2390497"/>
              <a:gd name="connsiteX5" fmla="*/ 595744 w 5360724"/>
              <a:gd name="connsiteY5" fmla="*/ 304375 h 2390497"/>
              <a:gd name="connsiteX6" fmla="*/ 573710 w 5360724"/>
              <a:gd name="connsiteY6" fmla="*/ 337425 h 2390497"/>
              <a:gd name="connsiteX7" fmla="*/ 507609 w 5360724"/>
              <a:gd name="connsiteY7" fmla="*/ 392510 h 2390497"/>
              <a:gd name="connsiteX8" fmla="*/ 463542 w 5360724"/>
              <a:gd name="connsiteY8" fmla="*/ 458611 h 2390497"/>
              <a:gd name="connsiteX9" fmla="*/ 441508 w 5360724"/>
              <a:gd name="connsiteY9" fmla="*/ 491661 h 2390497"/>
              <a:gd name="connsiteX10" fmla="*/ 408457 w 5360724"/>
              <a:gd name="connsiteY10" fmla="*/ 513695 h 2390497"/>
              <a:gd name="connsiteX11" fmla="*/ 375407 w 5360724"/>
              <a:gd name="connsiteY11" fmla="*/ 579796 h 2390497"/>
              <a:gd name="connsiteX12" fmla="*/ 364390 w 5360724"/>
              <a:gd name="connsiteY12" fmla="*/ 612847 h 2390497"/>
              <a:gd name="connsiteX13" fmla="*/ 320322 w 5360724"/>
              <a:gd name="connsiteY13" fmla="*/ 678948 h 2390497"/>
              <a:gd name="connsiteX14" fmla="*/ 287272 w 5360724"/>
              <a:gd name="connsiteY14" fmla="*/ 745049 h 2390497"/>
              <a:gd name="connsiteX15" fmla="*/ 265238 w 5360724"/>
              <a:gd name="connsiteY15" fmla="*/ 789117 h 2390497"/>
              <a:gd name="connsiteX16" fmla="*/ 221171 w 5360724"/>
              <a:gd name="connsiteY16" fmla="*/ 855218 h 2390497"/>
              <a:gd name="connsiteX17" fmla="*/ 210154 w 5360724"/>
              <a:gd name="connsiteY17" fmla="*/ 888269 h 2390497"/>
              <a:gd name="connsiteX18" fmla="*/ 155069 w 5360724"/>
              <a:gd name="connsiteY18" fmla="*/ 910302 h 2390497"/>
              <a:gd name="connsiteX19" fmla="*/ 122019 w 5360724"/>
              <a:gd name="connsiteY19" fmla="*/ 932336 h 2390497"/>
              <a:gd name="connsiteX20" fmla="*/ 77951 w 5360724"/>
              <a:gd name="connsiteY20" fmla="*/ 998437 h 2390497"/>
              <a:gd name="connsiteX21" fmla="*/ 33884 w 5360724"/>
              <a:gd name="connsiteY21" fmla="*/ 1119623 h 2390497"/>
              <a:gd name="connsiteX22" fmla="*/ 22867 w 5360724"/>
              <a:gd name="connsiteY22" fmla="*/ 1163690 h 2390497"/>
              <a:gd name="connsiteX23" fmla="*/ 833 w 5360724"/>
              <a:gd name="connsiteY23" fmla="*/ 1196741 h 2390497"/>
              <a:gd name="connsiteX24" fmla="*/ 11850 w 5360724"/>
              <a:gd name="connsiteY24" fmla="*/ 1350977 h 2390497"/>
              <a:gd name="connsiteX25" fmla="*/ 77951 w 5360724"/>
              <a:gd name="connsiteY25" fmla="*/ 1461146 h 2390497"/>
              <a:gd name="connsiteX26" fmla="*/ 99985 w 5360724"/>
              <a:gd name="connsiteY26" fmla="*/ 1505213 h 2390497"/>
              <a:gd name="connsiteX27" fmla="*/ 177103 w 5360724"/>
              <a:gd name="connsiteY27" fmla="*/ 1571314 h 2390497"/>
              <a:gd name="connsiteX28" fmla="*/ 221171 w 5360724"/>
              <a:gd name="connsiteY28" fmla="*/ 1582331 h 2390497"/>
              <a:gd name="connsiteX29" fmla="*/ 254221 w 5360724"/>
              <a:gd name="connsiteY29" fmla="*/ 1604365 h 2390497"/>
              <a:gd name="connsiteX30" fmla="*/ 320322 w 5360724"/>
              <a:gd name="connsiteY30" fmla="*/ 1626399 h 2390497"/>
              <a:gd name="connsiteX31" fmla="*/ 353373 w 5360724"/>
              <a:gd name="connsiteY31" fmla="*/ 1637416 h 2390497"/>
              <a:gd name="connsiteX32" fmla="*/ 430491 w 5360724"/>
              <a:gd name="connsiteY32" fmla="*/ 1648432 h 2390497"/>
              <a:gd name="connsiteX33" fmla="*/ 628795 w 5360724"/>
              <a:gd name="connsiteY33" fmla="*/ 1637416 h 2390497"/>
              <a:gd name="connsiteX34" fmla="*/ 661845 w 5360724"/>
              <a:gd name="connsiteY34" fmla="*/ 1615382 h 2390497"/>
              <a:gd name="connsiteX35" fmla="*/ 738963 w 5360724"/>
              <a:gd name="connsiteY35" fmla="*/ 1593348 h 2390497"/>
              <a:gd name="connsiteX36" fmla="*/ 805065 w 5360724"/>
              <a:gd name="connsiteY36" fmla="*/ 1560297 h 2390497"/>
              <a:gd name="connsiteX37" fmla="*/ 882183 w 5360724"/>
              <a:gd name="connsiteY37" fmla="*/ 1516230 h 2390497"/>
              <a:gd name="connsiteX38" fmla="*/ 948284 w 5360724"/>
              <a:gd name="connsiteY38" fmla="*/ 1483179 h 2390497"/>
              <a:gd name="connsiteX39" fmla="*/ 1135571 w 5360724"/>
              <a:gd name="connsiteY39" fmla="*/ 1472163 h 2390497"/>
              <a:gd name="connsiteX40" fmla="*/ 1201672 w 5360724"/>
              <a:gd name="connsiteY40" fmla="*/ 1483179 h 2390497"/>
              <a:gd name="connsiteX41" fmla="*/ 1267773 w 5360724"/>
              <a:gd name="connsiteY41" fmla="*/ 1615382 h 2390497"/>
              <a:gd name="connsiteX42" fmla="*/ 1278790 w 5360724"/>
              <a:gd name="connsiteY42" fmla="*/ 1648432 h 2390497"/>
              <a:gd name="connsiteX43" fmla="*/ 1300824 w 5360724"/>
              <a:gd name="connsiteY43" fmla="*/ 1714534 h 2390497"/>
              <a:gd name="connsiteX44" fmla="*/ 1311840 w 5360724"/>
              <a:gd name="connsiteY44" fmla="*/ 1747584 h 2390497"/>
              <a:gd name="connsiteX45" fmla="*/ 1333874 w 5360724"/>
              <a:gd name="connsiteY45" fmla="*/ 1890804 h 2390497"/>
              <a:gd name="connsiteX46" fmla="*/ 1355908 w 5360724"/>
              <a:gd name="connsiteY46" fmla="*/ 1978938 h 2390497"/>
              <a:gd name="connsiteX47" fmla="*/ 1433026 w 5360724"/>
              <a:gd name="connsiteY47" fmla="*/ 2089107 h 2390497"/>
              <a:gd name="connsiteX48" fmla="*/ 1488110 w 5360724"/>
              <a:gd name="connsiteY48" fmla="*/ 2166225 h 2390497"/>
              <a:gd name="connsiteX49" fmla="*/ 1532178 w 5360724"/>
              <a:gd name="connsiteY49" fmla="*/ 2188259 h 2390497"/>
              <a:gd name="connsiteX50" fmla="*/ 1686414 w 5360724"/>
              <a:gd name="connsiteY50" fmla="*/ 2287411 h 2390497"/>
              <a:gd name="connsiteX51" fmla="*/ 1730481 w 5360724"/>
              <a:gd name="connsiteY51" fmla="*/ 2309444 h 2390497"/>
              <a:gd name="connsiteX52" fmla="*/ 1829633 w 5360724"/>
              <a:gd name="connsiteY52" fmla="*/ 2320461 h 2390497"/>
              <a:gd name="connsiteX53" fmla="*/ 1884718 w 5360724"/>
              <a:gd name="connsiteY53" fmla="*/ 2331478 h 2390497"/>
              <a:gd name="connsiteX54" fmla="*/ 1961836 w 5360724"/>
              <a:gd name="connsiteY54" fmla="*/ 2353512 h 2390497"/>
              <a:gd name="connsiteX55" fmla="*/ 2094038 w 5360724"/>
              <a:gd name="connsiteY55" fmla="*/ 2364529 h 2390497"/>
              <a:gd name="connsiteX56" fmla="*/ 2369460 w 5360724"/>
              <a:gd name="connsiteY56" fmla="*/ 2375546 h 2390497"/>
              <a:gd name="connsiteX57" fmla="*/ 2402510 w 5360724"/>
              <a:gd name="connsiteY57" fmla="*/ 2353512 h 2390497"/>
              <a:gd name="connsiteX58" fmla="*/ 2545730 w 5360724"/>
              <a:gd name="connsiteY58" fmla="*/ 2320461 h 2390497"/>
              <a:gd name="connsiteX59" fmla="*/ 2622848 w 5360724"/>
              <a:gd name="connsiteY59" fmla="*/ 2298428 h 2390497"/>
              <a:gd name="connsiteX60" fmla="*/ 2688949 w 5360724"/>
              <a:gd name="connsiteY60" fmla="*/ 2276394 h 2390497"/>
              <a:gd name="connsiteX61" fmla="*/ 2909286 w 5360724"/>
              <a:gd name="connsiteY61" fmla="*/ 2265377 h 2390497"/>
              <a:gd name="connsiteX62" fmla="*/ 3416062 w 5360724"/>
              <a:gd name="connsiteY62" fmla="*/ 2298428 h 2390497"/>
              <a:gd name="connsiteX63" fmla="*/ 3658433 w 5360724"/>
              <a:gd name="connsiteY63" fmla="*/ 2320461 h 2390497"/>
              <a:gd name="connsiteX64" fmla="*/ 3735551 w 5360724"/>
              <a:gd name="connsiteY64" fmla="*/ 2331478 h 2390497"/>
              <a:gd name="connsiteX65" fmla="*/ 3823686 w 5360724"/>
              <a:gd name="connsiteY65" fmla="*/ 2342495 h 2390497"/>
              <a:gd name="connsiteX66" fmla="*/ 3856737 w 5360724"/>
              <a:gd name="connsiteY66" fmla="*/ 2320461 h 2390497"/>
              <a:gd name="connsiteX67" fmla="*/ 3878771 w 5360724"/>
              <a:gd name="connsiteY67" fmla="*/ 2232326 h 2390497"/>
              <a:gd name="connsiteX68" fmla="*/ 3900804 w 5360724"/>
              <a:gd name="connsiteY68" fmla="*/ 2177242 h 2390497"/>
              <a:gd name="connsiteX69" fmla="*/ 3889787 w 5360724"/>
              <a:gd name="connsiteY69" fmla="*/ 1835719 h 2390497"/>
              <a:gd name="connsiteX70" fmla="*/ 3856737 w 5360724"/>
              <a:gd name="connsiteY70" fmla="*/ 1736567 h 2390497"/>
              <a:gd name="connsiteX71" fmla="*/ 3845720 w 5360724"/>
              <a:gd name="connsiteY71" fmla="*/ 1703517 h 2390497"/>
              <a:gd name="connsiteX72" fmla="*/ 3801653 w 5360724"/>
              <a:gd name="connsiteY72" fmla="*/ 1637416 h 2390497"/>
              <a:gd name="connsiteX73" fmla="*/ 3746568 w 5360724"/>
              <a:gd name="connsiteY73" fmla="*/ 1549281 h 2390497"/>
              <a:gd name="connsiteX74" fmla="*/ 3713518 w 5360724"/>
              <a:gd name="connsiteY74" fmla="*/ 1538264 h 2390497"/>
              <a:gd name="connsiteX75" fmla="*/ 3691484 w 5360724"/>
              <a:gd name="connsiteY75" fmla="*/ 1505213 h 2390497"/>
              <a:gd name="connsiteX76" fmla="*/ 3559281 w 5360724"/>
              <a:gd name="connsiteY76" fmla="*/ 1472163 h 2390497"/>
              <a:gd name="connsiteX77" fmla="*/ 3438096 w 5360724"/>
              <a:gd name="connsiteY77" fmla="*/ 1439112 h 2390497"/>
              <a:gd name="connsiteX78" fmla="*/ 3394028 w 5360724"/>
              <a:gd name="connsiteY78" fmla="*/ 1428095 h 2390497"/>
              <a:gd name="connsiteX79" fmla="*/ 3294877 w 5360724"/>
              <a:gd name="connsiteY79" fmla="*/ 1395044 h 2390497"/>
              <a:gd name="connsiteX80" fmla="*/ 3261826 w 5360724"/>
              <a:gd name="connsiteY80" fmla="*/ 1373011 h 2390497"/>
              <a:gd name="connsiteX81" fmla="*/ 3206742 w 5360724"/>
              <a:gd name="connsiteY81" fmla="*/ 1361994 h 2390497"/>
              <a:gd name="connsiteX82" fmla="*/ 3173691 w 5360724"/>
              <a:gd name="connsiteY82" fmla="*/ 1350977 h 2390497"/>
              <a:gd name="connsiteX83" fmla="*/ 2898269 w 5360724"/>
              <a:gd name="connsiteY83" fmla="*/ 1339960 h 2390497"/>
              <a:gd name="connsiteX84" fmla="*/ 2699966 w 5360724"/>
              <a:gd name="connsiteY84" fmla="*/ 1306910 h 2390497"/>
              <a:gd name="connsiteX85" fmla="*/ 2281325 w 5360724"/>
              <a:gd name="connsiteY85" fmla="*/ 1185724 h 2390497"/>
              <a:gd name="connsiteX86" fmla="*/ 2204207 w 5360724"/>
              <a:gd name="connsiteY86" fmla="*/ 1174707 h 2390497"/>
              <a:gd name="connsiteX87" fmla="*/ 2138106 w 5360724"/>
              <a:gd name="connsiteY87" fmla="*/ 1064538 h 2390497"/>
              <a:gd name="connsiteX88" fmla="*/ 2116072 w 5360724"/>
              <a:gd name="connsiteY88" fmla="*/ 998437 h 2390497"/>
              <a:gd name="connsiteX89" fmla="*/ 2149122 w 5360724"/>
              <a:gd name="connsiteY89" fmla="*/ 734032 h 2390497"/>
              <a:gd name="connsiteX90" fmla="*/ 2193190 w 5360724"/>
              <a:gd name="connsiteY90" fmla="*/ 700982 h 2390497"/>
              <a:gd name="connsiteX91" fmla="*/ 4410306 w 5360724"/>
              <a:gd name="connsiteY91" fmla="*/ 1306734 h 2390497"/>
              <a:gd name="connsiteX92" fmla="*/ 5258605 w 5360724"/>
              <a:gd name="connsiteY92" fmla="*/ 66734 h 2390497"/>
              <a:gd name="connsiteX93" fmla="*/ 2204207 w 5360724"/>
              <a:gd name="connsiteY93" fmla="*/ 161155 h 2390497"/>
              <a:gd name="connsiteX94" fmla="*/ 2138106 w 5360724"/>
              <a:gd name="connsiteY94" fmla="*/ 106071 h 2390497"/>
              <a:gd name="connsiteX95" fmla="*/ 2027937 w 5360724"/>
              <a:gd name="connsiteY95" fmla="*/ 62004 h 2390497"/>
              <a:gd name="connsiteX96" fmla="*/ 1939802 w 5360724"/>
              <a:gd name="connsiteY96" fmla="*/ 28953 h 2390497"/>
              <a:gd name="connsiteX97" fmla="*/ 1895734 w 5360724"/>
              <a:gd name="connsiteY97" fmla="*/ 17936 h 2390497"/>
              <a:gd name="connsiteX98" fmla="*/ 1697431 w 5360724"/>
              <a:gd name="connsiteY98" fmla="*/ 6919 h 2390497"/>
              <a:gd name="connsiteX99" fmla="*/ 849132 w 5360724"/>
              <a:gd name="connsiteY99" fmla="*/ 17936 h 2390497"/>
              <a:gd name="connsiteX100" fmla="*/ 816081 w 5360724"/>
              <a:gd name="connsiteY100" fmla="*/ 39970 h 2390497"/>
              <a:gd name="connsiteX101" fmla="*/ 772014 w 5360724"/>
              <a:gd name="connsiteY101" fmla="*/ 73020 h 2390497"/>
              <a:gd name="connsiteX102" fmla="*/ 760997 w 5360724"/>
              <a:gd name="connsiteY102" fmla="*/ 95054 h 2390497"/>
              <a:gd name="connsiteX0" fmla="*/ 760997 w 5360724"/>
              <a:gd name="connsiteY0" fmla="*/ 95054 h 2390497"/>
              <a:gd name="connsiteX1" fmla="*/ 716930 w 5360724"/>
              <a:gd name="connsiteY1" fmla="*/ 150138 h 2390497"/>
              <a:gd name="connsiteX2" fmla="*/ 683879 w 5360724"/>
              <a:gd name="connsiteY2" fmla="*/ 172172 h 2390497"/>
              <a:gd name="connsiteX3" fmla="*/ 672862 w 5360724"/>
              <a:gd name="connsiteY3" fmla="*/ 205223 h 2390497"/>
              <a:gd name="connsiteX4" fmla="*/ 639812 w 5360724"/>
              <a:gd name="connsiteY4" fmla="*/ 238273 h 2390497"/>
              <a:gd name="connsiteX5" fmla="*/ 595744 w 5360724"/>
              <a:gd name="connsiteY5" fmla="*/ 304375 h 2390497"/>
              <a:gd name="connsiteX6" fmla="*/ 573710 w 5360724"/>
              <a:gd name="connsiteY6" fmla="*/ 337425 h 2390497"/>
              <a:gd name="connsiteX7" fmla="*/ 507609 w 5360724"/>
              <a:gd name="connsiteY7" fmla="*/ 392510 h 2390497"/>
              <a:gd name="connsiteX8" fmla="*/ 463542 w 5360724"/>
              <a:gd name="connsiteY8" fmla="*/ 458611 h 2390497"/>
              <a:gd name="connsiteX9" fmla="*/ 441508 w 5360724"/>
              <a:gd name="connsiteY9" fmla="*/ 491661 h 2390497"/>
              <a:gd name="connsiteX10" fmla="*/ 408457 w 5360724"/>
              <a:gd name="connsiteY10" fmla="*/ 513695 h 2390497"/>
              <a:gd name="connsiteX11" fmla="*/ 375407 w 5360724"/>
              <a:gd name="connsiteY11" fmla="*/ 579796 h 2390497"/>
              <a:gd name="connsiteX12" fmla="*/ 364390 w 5360724"/>
              <a:gd name="connsiteY12" fmla="*/ 612847 h 2390497"/>
              <a:gd name="connsiteX13" fmla="*/ 320322 w 5360724"/>
              <a:gd name="connsiteY13" fmla="*/ 678948 h 2390497"/>
              <a:gd name="connsiteX14" fmla="*/ 287272 w 5360724"/>
              <a:gd name="connsiteY14" fmla="*/ 745049 h 2390497"/>
              <a:gd name="connsiteX15" fmla="*/ 265238 w 5360724"/>
              <a:gd name="connsiteY15" fmla="*/ 789117 h 2390497"/>
              <a:gd name="connsiteX16" fmla="*/ 221171 w 5360724"/>
              <a:gd name="connsiteY16" fmla="*/ 855218 h 2390497"/>
              <a:gd name="connsiteX17" fmla="*/ 210154 w 5360724"/>
              <a:gd name="connsiteY17" fmla="*/ 888269 h 2390497"/>
              <a:gd name="connsiteX18" fmla="*/ 155069 w 5360724"/>
              <a:gd name="connsiteY18" fmla="*/ 910302 h 2390497"/>
              <a:gd name="connsiteX19" fmla="*/ 122019 w 5360724"/>
              <a:gd name="connsiteY19" fmla="*/ 932336 h 2390497"/>
              <a:gd name="connsiteX20" fmla="*/ 77951 w 5360724"/>
              <a:gd name="connsiteY20" fmla="*/ 998437 h 2390497"/>
              <a:gd name="connsiteX21" fmla="*/ 33884 w 5360724"/>
              <a:gd name="connsiteY21" fmla="*/ 1119623 h 2390497"/>
              <a:gd name="connsiteX22" fmla="*/ 22867 w 5360724"/>
              <a:gd name="connsiteY22" fmla="*/ 1163690 h 2390497"/>
              <a:gd name="connsiteX23" fmla="*/ 833 w 5360724"/>
              <a:gd name="connsiteY23" fmla="*/ 1196741 h 2390497"/>
              <a:gd name="connsiteX24" fmla="*/ 11850 w 5360724"/>
              <a:gd name="connsiteY24" fmla="*/ 1350977 h 2390497"/>
              <a:gd name="connsiteX25" fmla="*/ 77951 w 5360724"/>
              <a:gd name="connsiteY25" fmla="*/ 1461146 h 2390497"/>
              <a:gd name="connsiteX26" fmla="*/ 99985 w 5360724"/>
              <a:gd name="connsiteY26" fmla="*/ 1505213 h 2390497"/>
              <a:gd name="connsiteX27" fmla="*/ 177103 w 5360724"/>
              <a:gd name="connsiteY27" fmla="*/ 1571314 h 2390497"/>
              <a:gd name="connsiteX28" fmla="*/ 221171 w 5360724"/>
              <a:gd name="connsiteY28" fmla="*/ 1582331 h 2390497"/>
              <a:gd name="connsiteX29" fmla="*/ 254221 w 5360724"/>
              <a:gd name="connsiteY29" fmla="*/ 1604365 h 2390497"/>
              <a:gd name="connsiteX30" fmla="*/ 320322 w 5360724"/>
              <a:gd name="connsiteY30" fmla="*/ 1626399 h 2390497"/>
              <a:gd name="connsiteX31" fmla="*/ 353373 w 5360724"/>
              <a:gd name="connsiteY31" fmla="*/ 1637416 h 2390497"/>
              <a:gd name="connsiteX32" fmla="*/ 430491 w 5360724"/>
              <a:gd name="connsiteY32" fmla="*/ 1648432 h 2390497"/>
              <a:gd name="connsiteX33" fmla="*/ 628795 w 5360724"/>
              <a:gd name="connsiteY33" fmla="*/ 1637416 h 2390497"/>
              <a:gd name="connsiteX34" fmla="*/ 661845 w 5360724"/>
              <a:gd name="connsiteY34" fmla="*/ 1615382 h 2390497"/>
              <a:gd name="connsiteX35" fmla="*/ 738963 w 5360724"/>
              <a:gd name="connsiteY35" fmla="*/ 1593348 h 2390497"/>
              <a:gd name="connsiteX36" fmla="*/ 805065 w 5360724"/>
              <a:gd name="connsiteY36" fmla="*/ 1560297 h 2390497"/>
              <a:gd name="connsiteX37" fmla="*/ 882183 w 5360724"/>
              <a:gd name="connsiteY37" fmla="*/ 1516230 h 2390497"/>
              <a:gd name="connsiteX38" fmla="*/ 948284 w 5360724"/>
              <a:gd name="connsiteY38" fmla="*/ 1483179 h 2390497"/>
              <a:gd name="connsiteX39" fmla="*/ 1135571 w 5360724"/>
              <a:gd name="connsiteY39" fmla="*/ 1472163 h 2390497"/>
              <a:gd name="connsiteX40" fmla="*/ 1201672 w 5360724"/>
              <a:gd name="connsiteY40" fmla="*/ 1483179 h 2390497"/>
              <a:gd name="connsiteX41" fmla="*/ 1267773 w 5360724"/>
              <a:gd name="connsiteY41" fmla="*/ 1615382 h 2390497"/>
              <a:gd name="connsiteX42" fmla="*/ 1278790 w 5360724"/>
              <a:gd name="connsiteY42" fmla="*/ 1648432 h 2390497"/>
              <a:gd name="connsiteX43" fmla="*/ 1300824 w 5360724"/>
              <a:gd name="connsiteY43" fmla="*/ 1714534 h 2390497"/>
              <a:gd name="connsiteX44" fmla="*/ 1311840 w 5360724"/>
              <a:gd name="connsiteY44" fmla="*/ 1747584 h 2390497"/>
              <a:gd name="connsiteX45" fmla="*/ 1333874 w 5360724"/>
              <a:gd name="connsiteY45" fmla="*/ 1890804 h 2390497"/>
              <a:gd name="connsiteX46" fmla="*/ 1355908 w 5360724"/>
              <a:gd name="connsiteY46" fmla="*/ 1978938 h 2390497"/>
              <a:gd name="connsiteX47" fmla="*/ 1433026 w 5360724"/>
              <a:gd name="connsiteY47" fmla="*/ 2089107 h 2390497"/>
              <a:gd name="connsiteX48" fmla="*/ 1488110 w 5360724"/>
              <a:gd name="connsiteY48" fmla="*/ 2166225 h 2390497"/>
              <a:gd name="connsiteX49" fmla="*/ 1532178 w 5360724"/>
              <a:gd name="connsiteY49" fmla="*/ 2188259 h 2390497"/>
              <a:gd name="connsiteX50" fmla="*/ 1686414 w 5360724"/>
              <a:gd name="connsiteY50" fmla="*/ 2287411 h 2390497"/>
              <a:gd name="connsiteX51" fmla="*/ 1730481 w 5360724"/>
              <a:gd name="connsiteY51" fmla="*/ 2309444 h 2390497"/>
              <a:gd name="connsiteX52" fmla="*/ 1829633 w 5360724"/>
              <a:gd name="connsiteY52" fmla="*/ 2320461 h 2390497"/>
              <a:gd name="connsiteX53" fmla="*/ 1884718 w 5360724"/>
              <a:gd name="connsiteY53" fmla="*/ 2331478 h 2390497"/>
              <a:gd name="connsiteX54" fmla="*/ 1961836 w 5360724"/>
              <a:gd name="connsiteY54" fmla="*/ 2353512 h 2390497"/>
              <a:gd name="connsiteX55" fmla="*/ 2094038 w 5360724"/>
              <a:gd name="connsiteY55" fmla="*/ 2364529 h 2390497"/>
              <a:gd name="connsiteX56" fmla="*/ 2369460 w 5360724"/>
              <a:gd name="connsiteY56" fmla="*/ 2375546 h 2390497"/>
              <a:gd name="connsiteX57" fmla="*/ 2402510 w 5360724"/>
              <a:gd name="connsiteY57" fmla="*/ 2353512 h 2390497"/>
              <a:gd name="connsiteX58" fmla="*/ 2545730 w 5360724"/>
              <a:gd name="connsiteY58" fmla="*/ 2320461 h 2390497"/>
              <a:gd name="connsiteX59" fmla="*/ 2622848 w 5360724"/>
              <a:gd name="connsiteY59" fmla="*/ 2298428 h 2390497"/>
              <a:gd name="connsiteX60" fmla="*/ 2688949 w 5360724"/>
              <a:gd name="connsiteY60" fmla="*/ 2276394 h 2390497"/>
              <a:gd name="connsiteX61" fmla="*/ 2909286 w 5360724"/>
              <a:gd name="connsiteY61" fmla="*/ 2265377 h 2390497"/>
              <a:gd name="connsiteX62" fmla="*/ 3416062 w 5360724"/>
              <a:gd name="connsiteY62" fmla="*/ 2298428 h 2390497"/>
              <a:gd name="connsiteX63" fmla="*/ 3658433 w 5360724"/>
              <a:gd name="connsiteY63" fmla="*/ 2320461 h 2390497"/>
              <a:gd name="connsiteX64" fmla="*/ 3735551 w 5360724"/>
              <a:gd name="connsiteY64" fmla="*/ 2331478 h 2390497"/>
              <a:gd name="connsiteX65" fmla="*/ 3823686 w 5360724"/>
              <a:gd name="connsiteY65" fmla="*/ 2342495 h 2390497"/>
              <a:gd name="connsiteX66" fmla="*/ 3856737 w 5360724"/>
              <a:gd name="connsiteY66" fmla="*/ 2320461 h 2390497"/>
              <a:gd name="connsiteX67" fmla="*/ 3878771 w 5360724"/>
              <a:gd name="connsiteY67" fmla="*/ 2232326 h 2390497"/>
              <a:gd name="connsiteX68" fmla="*/ 3900804 w 5360724"/>
              <a:gd name="connsiteY68" fmla="*/ 2177242 h 2390497"/>
              <a:gd name="connsiteX69" fmla="*/ 3889787 w 5360724"/>
              <a:gd name="connsiteY69" fmla="*/ 1835719 h 2390497"/>
              <a:gd name="connsiteX70" fmla="*/ 3856737 w 5360724"/>
              <a:gd name="connsiteY70" fmla="*/ 1736567 h 2390497"/>
              <a:gd name="connsiteX71" fmla="*/ 3845720 w 5360724"/>
              <a:gd name="connsiteY71" fmla="*/ 1703517 h 2390497"/>
              <a:gd name="connsiteX72" fmla="*/ 3801653 w 5360724"/>
              <a:gd name="connsiteY72" fmla="*/ 1637416 h 2390497"/>
              <a:gd name="connsiteX73" fmla="*/ 3746568 w 5360724"/>
              <a:gd name="connsiteY73" fmla="*/ 1549281 h 2390497"/>
              <a:gd name="connsiteX74" fmla="*/ 3713518 w 5360724"/>
              <a:gd name="connsiteY74" fmla="*/ 1538264 h 2390497"/>
              <a:gd name="connsiteX75" fmla="*/ 3691484 w 5360724"/>
              <a:gd name="connsiteY75" fmla="*/ 1505213 h 2390497"/>
              <a:gd name="connsiteX76" fmla="*/ 3559281 w 5360724"/>
              <a:gd name="connsiteY76" fmla="*/ 1472163 h 2390497"/>
              <a:gd name="connsiteX77" fmla="*/ 3438096 w 5360724"/>
              <a:gd name="connsiteY77" fmla="*/ 1439112 h 2390497"/>
              <a:gd name="connsiteX78" fmla="*/ 3394028 w 5360724"/>
              <a:gd name="connsiteY78" fmla="*/ 1428095 h 2390497"/>
              <a:gd name="connsiteX79" fmla="*/ 3294877 w 5360724"/>
              <a:gd name="connsiteY79" fmla="*/ 1395044 h 2390497"/>
              <a:gd name="connsiteX80" fmla="*/ 3261826 w 5360724"/>
              <a:gd name="connsiteY80" fmla="*/ 1373011 h 2390497"/>
              <a:gd name="connsiteX81" fmla="*/ 3206742 w 5360724"/>
              <a:gd name="connsiteY81" fmla="*/ 1361994 h 2390497"/>
              <a:gd name="connsiteX82" fmla="*/ 3173691 w 5360724"/>
              <a:gd name="connsiteY82" fmla="*/ 1350977 h 2390497"/>
              <a:gd name="connsiteX83" fmla="*/ 2898269 w 5360724"/>
              <a:gd name="connsiteY83" fmla="*/ 1339960 h 2390497"/>
              <a:gd name="connsiteX84" fmla="*/ 2699966 w 5360724"/>
              <a:gd name="connsiteY84" fmla="*/ 1306910 h 2390497"/>
              <a:gd name="connsiteX85" fmla="*/ 2281325 w 5360724"/>
              <a:gd name="connsiteY85" fmla="*/ 1185724 h 2390497"/>
              <a:gd name="connsiteX86" fmla="*/ 2204207 w 5360724"/>
              <a:gd name="connsiteY86" fmla="*/ 1174707 h 2390497"/>
              <a:gd name="connsiteX87" fmla="*/ 2138106 w 5360724"/>
              <a:gd name="connsiteY87" fmla="*/ 1064538 h 2390497"/>
              <a:gd name="connsiteX88" fmla="*/ 2116072 w 5360724"/>
              <a:gd name="connsiteY88" fmla="*/ 998437 h 2390497"/>
              <a:gd name="connsiteX89" fmla="*/ 2149122 w 5360724"/>
              <a:gd name="connsiteY89" fmla="*/ 734032 h 2390497"/>
              <a:gd name="connsiteX90" fmla="*/ 3371540 w 5360724"/>
              <a:gd name="connsiteY90" fmla="*/ 681371 h 2390497"/>
              <a:gd name="connsiteX91" fmla="*/ 4410306 w 5360724"/>
              <a:gd name="connsiteY91" fmla="*/ 1306734 h 2390497"/>
              <a:gd name="connsiteX92" fmla="*/ 5258605 w 5360724"/>
              <a:gd name="connsiteY92" fmla="*/ 66734 h 2390497"/>
              <a:gd name="connsiteX93" fmla="*/ 2204207 w 5360724"/>
              <a:gd name="connsiteY93" fmla="*/ 161155 h 2390497"/>
              <a:gd name="connsiteX94" fmla="*/ 2138106 w 5360724"/>
              <a:gd name="connsiteY94" fmla="*/ 106071 h 2390497"/>
              <a:gd name="connsiteX95" fmla="*/ 2027937 w 5360724"/>
              <a:gd name="connsiteY95" fmla="*/ 62004 h 2390497"/>
              <a:gd name="connsiteX96" fmla="*/ 1939802 w 5360724"/>
              <a:gd name="connsiteY96" fmla="*/ 28953 h 2390497"/>
              <a:gd name="connsiteX97" fmla="*/ 1895734 w 5360724"/>
              <a:gd name="connsiteY97" fmla="*/ 17936 h 2390497"/>
              <a:gd name="connsiteX98" fmla="*/ 1697431 w 5360724"/>
              <a:gd name="connsiteY98" fmla="*/ 6919 h 2390497"/>
              <a:gd name="connsiteX99" fmla="*/ 849132 w 5360724"/>
              <a:gd name="connsiteY99" fmla="*/ 17936 h 2390497"/>
              <a:gd name="connsiteX100" fmla="*/ 816081 w 5360724"/>
              <a:gd name="connsiteY100" fmla="*/ 39970 h 2390497"/>
              <a:gd name="connsiteX101" fmla="*/ 772014 w 5360724"/>
              <a:gd name="connsiteY101" fmla="*/ 73020 h 2390497"/>
              <a:gd name="connsiteX102" fmla="*/ 760997 w 5360724"/>
              <a:gd name="connsiteY102"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336190 w 5431676"/>
              <a:gd name="connsiteY15" fmla="*/ 789117 h 2390497"/>
              <a:gd name="connsiteX16" fmla="*/ 292123 w 5431676"/>
              <a:gd name="connsiteY16" fmla="*/ 855218 h 2390497"/>
              <a:gd name="connsiteX17" fmla="*/ 281106 w 5431676"/>
              <a:gd name="connsiteY17" fmla="*/ 888269 h 2390497"/>
              <a:gd name="connsiteX18" fmla="*/ 226021 w 5431676"/>
              <a:gd name="connsiteY18" fmla="*/ 910302 h 2390497"/>
              <a:gd name="connsiteX19" fmla="*/ 192971 w 5431676"/>
              <a:gd name="connsiteY19" fmla="*/ 932336 h 2390497"/>
              <a:gd name="connsiteX20" fmla="*/ 148903 w 5431676"/>
              <a:gd name="connsiteY20" fmla="*/ 998437 h 2390497"/>
              <a:gd name="connsiteX21" fmla="*/ 104836 w 5431676"/>
              <a:gd name="connsiteY21" fmla="*/ 1119623 h 2390497"/>
              <a:gd name="connsiteX22" fmla="*/ 1064780 w 5431676"/>
              <a:gd name="connsiteY22" fmla="*/ 1193107 h 2390497"/>
              <a:gd name="connsiteX23" fmla="*/ 71785 w 5431676"/>
              <a:gd name="connsiteY23" fmla="*/ 1196741 h 2390497"/>
              <a:gd name="connsiteX24" fmla="*/ 82802 w 5431676"/>
              <a:gd name="connsiteY24" fmla="*/ 1350977 h 2390497"/>
              <a:gd name="connsiteX25" fmla="*/ 148903 w 5431676"/>
              <a:gd name="connsiteY25" fmla="*/ 1461146 h 2390497"/>
              <a:gd name="connsiteX26" fmla="*/ 170937 w 5431676"/>
              <a:gd name="connsiteY26" fmla="*/ 1505213 h 2390497"/>
              <a:gd name="connsiteX27" fmla="*/ 248055 w 5431676"/>
              <a:gd name="connsiteY27" fmla="*/ 1571314 h 2390497"/>
              <a:gd name="connsiteX28" fmla="*/ 292123 w 5431676"/>
              <a:gd name="connsiteY28" fmla="*/ 1582331 h 2390497"/>
              <a:gd name="connsiteX29" fmla="*/ 325173 w 5431676"/>
              <a:gd name="connsiteY29" fmla="*/ 1604365 h 2390497"/>
              <a:gd name="connsiteX30" fmla="*/ 391274 w 5431676"/>
              <a:gd name="connsiteY30" fmla="*/ 1626399 h 2390497"/>
              <a:gd name="connsiteX31" fmla="*/ 424325 w 5431676"/>
              <a:gd name="connsiteY31" fmla="*/ 1637416 h 2390497"/>
              <a:gd name="connsiteX32" fmla="*/ 501443 w 5431676"/>
              <a:gd name="connsiteY32" fmla="*/ 1648432 h 2390497"/>
              <a:gd name="connsiteX33" fmla="*/ 699747 w 5431676"/>
              <a:gd name="connsiteY33" fmla="*/ 1637416 h 2390497"/>
              <a:gd name="connsiteX34" fmla="*/ 732797 w 5431676"/>
              <a:gd name="connsiteY34" fmla="*/ 1615382 h 2390497"/>
              <a:gd name="connsiteX35" fmla="*/ 809915 w 5431676"/>
              <a:gd name="connsiteY35" fmla="*/ 1593348 h 2390497"/>
              <a:gd name="connsiteX36" fmla="*/ 876017 w 5431676"/>
              <a:gd name="connsiteY36" fmla="*/ 1560297 h 2390497"/>
              <a:gd name="connsiteX37" fmla="*/ 953135 w 5431676"/>
              <a:gd name="connsiteY37" fmla="*/ 1516230 h 2390497"/>
              <a:gd name="connsiteX38" fmla="*/ 1019236 w 5431676"/>
              <a:gd name="connsiteY38" fmla="*/ 1483179 h 2390497"/>
              <a:gd name="connsiteX39" fmla="*/ 1206523 w 5431676"/>
              <a:gd name="connsiteY39" fmla="*/ 1472163 h 2390497"/>
              <a:gd name="connsiteX40" fmla="*/ 1272624 w 5431676"/>
              <a:gd name="connsiteY40" fmla="*/ 1483179 h 2390497"/>
              <a:gd name="connsiteX41" fmla="*/ 1338725 w 5431676"/>
              <a:gd name="connsiteY41" fmla="*/ 1615382 h 2390497"/>
              <a:gd name="connsiteX42" fmla="*/ 1349742 w 5431676"/>
              <a:gd name="connsiteY42" fmla="*/ 1648432 h 2390497"/>
              <a:gd name="connsiteX43" fmla="*/ 1371776 w 5431676"/>
              <a:gd name="connsiteY43" fmla="*/ 1714534 h 2390497"/>
              <a:gd name="connsiteX44" fmla="*/ 1382792 w 5431676"/>
              <a:gd name="connsiteY44" fmla="*/ 1747584 h 2390497"/>
              <a:gd name="connsiteX45" fmla="*/ 1404826 w 5431676"/>
              <a:gd name="connsiteY45" fmla="*/ 1890804 h 2390497"/>
              <a:gd name="connsiteX46" fmla="*/ 1426860 w 5431676"/>
              <a:gd name="connsiteY46" fmla="*/ 1978938 h 2390497"/>
              <a:gd name="connsiteX47" fmla="*/ 1503978 w 5431676"/>
              <a:gd name="connsiteY47" fmla="*/ 2089107 h 2390497"/>
              <a:gd name="connsiteX48" fmla="*/ 1559062 w 5431676"/>
              <a:gd name="connsiteY48" fmla="*/ 2166225 h 2390497"/>
              <a:gd name="connsiteX49" fmla="*/ 1603130 w 5431676"/>
              <a:gd name="connsiteY49" fmla="*/ 2188259 h 2390497"/>
              <a:gd name="connsiteX50" fmla="*/ 1757366 w 5431676"/>
              <a:gd name="connsiteY50" fmla="*/ 2287411 h 2390497"/>
              <a:gd name="connsiteX51" fmla="*/ 1801433 w 5431676"/>
              <a:gd name="connsiteY51" fmla="*/ 2309444 h 2390497"/>
              <a:gd name="connsiteX52" fmla="*/ 1900585 w 5431676"/>
              <a:gd name="connsiteY52" fmla="*/ 2320461 h 2390497"/>
              <a:gd name="connsiteX53" fmla="*/ 1955670 w 5431676"/>
              <a:gd name="connsiteY53" fmla="*/ 2331478 h 2390497"/>
              <a:gd name="connsiteX54" fmla="*/ 2032788 w 5431676"/>
              <a:gd name="connsiteY54" fmla="*/ 2353512 h 2390497"/>
              <a:gd name="connsiteX55" fmla="*/ 2164990 w 5431676"/>
              <a:gd name="connsiteY55" fmla="*/ 2364529 h 2390497"/>
              <a:gd name="connsiteX56" fmla="*/ 2440412 w 5431676"/>
              <a:gd name="connsiteY56" fmla="*/ 2375546 h 2390497"/>
              <a:gd name="connsiteX57" fmla="*/ 2473462 w 5431676"/>
              <a:gd name="connsiteY57" fmla="*/ 2353512 h 2390497"/>
              <a:gd name="connsiteX58" fmla="*/ 2616682 w 5431676"/>
              <a:gd name="connsiteY58" fmla="*/ 2320461 h 2390497"/>
              <a:gd name="connsiteX59" fmla="*/ 2693800 w 5431676"/>
              <a:gd name="connsiteY59" fmla="*/ 2298428 h 2390497"/>
              <a:gd name="connsiteX60" fmla="*/ 2759901 w 5431676"/>
              <a:gd name="connsiteY60" fmla="*/ 2276394 h 2390497"/>
              <a:gd name="connsiteX61" fmla="*/ 2980238 w 5431676"/>
              <a:gd name="connsiteY61" fmla="*/ 2265377 h 2390497"/>
              <a:gd name="connsiteX62" fmla="*/ 3487014 w 5431676"/>
              <a:gd name="connsiteY62" fmla="*/ 2298428 h 2390497"/>
              <a:gd name="connsiteX63" fmla="*/ 3729385 w 5431676"/>
              <a:gd name="connsiteY63" fmla="*/ 2320461 h 2390497"/>
              <a:gd name="connsiteX64" fmla="*/ 3806503 w 5431676"/>
              <a:gd name="connsiteY64" fmla="*/ 2331478 h 2390497"/>
              <a:gd name="connsiteX65" fmla="*/ 3894638 w 5431676"/>
              <a:gd name="connsiteY65" fmla="*/ 2342495 h 2390497"/>
              <a:gd name="connsiteX66" fmla="*/ 3927689 w 5431676"/>
              <a:gd name="connsiteY66" fmla="*/ 2320461 h 2390497"/>
              <a:gd name="connsiteX67" fmla="*/ 3949723 w 5431676"/>
              <a:gd name="connsiteY67" fmla="*/ 2232326 h 2390497"/>
              <a:gd name="connsiteX68" fmla="*/ 3971756 w 5431676"/>
              <a:gd name="connsiteY68" fmla="*/ 2177242 h 2390497"/>
              <a:gd name="connsiteX69" fmla="*/ 3960739 w 5431676"/>
              <a:gd name="connsiteY69" fmla="*/ 1835719 h 2390497"/>
              <a:gd name="connsiteX70" fmla="*/ 3927689 w 5431676"/>
              <a:gd name="connsiteY70" fmla="*/ 1736567 h 2390497"/>
              <a:gd name="connsiteX71" fmla="*/ 3916672 w 5431676"/>
              <a:gd name="connsiteY71" fmla="*/ 1703517 h 2390497"/>
              <a:gd name="connsiteX72" fmla="*/ 3872605 w 5431676"/>
              <a:gd name="connsiteY72" fmla="*/ 1637416 h 2390497"/>
              <a:gd name="connsiteX73" fmla="*/ 3817520 w 5431676"/>
              <a:gd name="connsiteY73" fmla="*/ 1549281 h 2390497"/>
              <a:gd name="connsiteX74" fmla="*/ 3784470 w 5431676"/>
              <a:gd name="connsiteY74" fmla="*/ 1538264 h 2390497"/>
              <a:gd name="connsiteX75" fmla="*/ 3762436 w 5431676"/>
              <a:gd name="connsiteY75" fmla="*/ 1505213 h 2390497"/>
              <a:gd name="connsiteX76" fmla="*/ 3630233 w 5431676"/>
              <a:gd name="connsiteY76" fmla="*/ 1472163 h 2390497"/>
              <a:gd name="connsiteX77" fmla="*/ 3509048 w 5431676"/>
              <a:gd name="connsiteY77" fmla="*/ 1439112 h 2390497"/>
              <a:gd name="connsiteX78" fmla="*/ 3464980 w 5431676"/>
              <a:gd name="connsiteY78" fmla="*/ 1428095 h 2390497"/>
              <a:gd name="connsiteX79" fmla="*/ 3365829 w 5431676"/>
              <a:gd name="connsiteY79" fmla="*/ 1395044 h 2390497"/>
              <a:gd name="connsiteX80" fmla="*/ 3332778 w 5431676"/>
              <a:gd name="connsiteY80" fmla="*/ 1373011 h 2390497"/>
              <a:gd name="connsiteX81" fmla="*/ 3277694 w 5431676"/>
              <a:gd name="connsiteY81" fmla="*/ 1361994 h 2390497"/>
              <a:gd name="connsiteX82" fmla="*/ 3244643 w 5431676"/>
              <a:gd name="connsiteY82" fmla="*/ 1350977 h 2390497"/>
              <a:gd name="connsiteX83" fmla="*/ 2969221 w 5431676"/>
              <a:gd name="connsiteY83" fmla="*/ 1339960 h 2390497"/>
              <a:gd name="connsiteX84" fmla="*/ 2770918 w 5431676"/>
              <a:gd name="connsiteY84" fmla="*/ 1306910 h 2390497"/>
              <a:gd name="connsiteX85" fmla="*/ 2352277 w 5431676"/>
              <a:gd name="connsiteY85" fmla="*/ 1185724 h 2390497"/>
              <a:gd name="connsiteX86" fmla="*/ 2275159 w 5431676"/>
              <a:gd name="connsiteY86" fmla="*/ 1174707 h 2390497"/>
              <a:gd name="connsiteX87" fmla="*/ 2209058 w 5431676"/>
              <a:gd name="connsiteY87" fmla="*/ 1064538 h 2390497"/>
              <a:gd name="connsiteX88" fmla="*/ 2187024 w 5431676"/>
              <a:gd name="connsiteY88" fmla="*/ 998437 h 2390497"/>
              <a:gd name="connsiteX89" fmla="*/ 2220074 w 5431676"/>
              <a:gd name="connsiteY89" fmla="*/ 734032 h 2390497"/>
              <a:gd name="connsiteX90" fmla="*/ 3442492 w 5431676"/>
              <a:gd name="connsiteY90" fmla="*/ 681371 h 2390497"/>
              <a:gd name="connsiteX91" fmla="*/ 4481258 w 5431676"/>
              <a:gd name="connsiteY91" fmla="*/ 1306734 h 2390497"/>
              <a:gd name="connsiteX92" fmla="*/ 5329557 w 5431676"/>
              <a:gd name="connsiteY92" fmla="*/ 66734 h 2390497"/>
              <a:gd name="connsiteX93" fmla="*/ 2275159 w 5431676"/>
              <a:gd name="connsiteY93" fmla="*/ 161155 h 2390497"/>
              <a:gd name="connsiteX94" fmla="*/ 2209058 w 5431676"/>
              <a:gd name="connsiteY94" fmla="*/ 106071 h 2390497"/>
              <a:gd name="connsiteX95" fmla="*/ 2098889 w 5431676"/>
              <a:gd name="connsiteY95" fmla="*/ 62004 h 2390497"/>
              <a:gd name="connsiteX96" fmla="*/ 2010754 w 5431676"/>
              <a:gd name="connsiteY96" fmla="*/ 28953 h 2390497"/>
              <a:gd name="connsiteX97" fmla="*/ 1966686 w 5431676"/>
              <a:gd name="connsiteY97" fmla="*/ 17936 h 2390497"/>
              <a:gd name="connsiteX98" fmla="*/ 1768383 w 5431676"/>
              <a:gd name="connsiteY98" fmla="*/ 6919 h 2390497"/>
              <a:gd name="connsiteX99" fmla="*/ 920084 w 5431676"/>
              <a:gd name="connsiteY99" fmla="*/ 17936 h 2390497"/>
              <a:gd name="connsiteX100" fmla="*/ 887033 w 5431676"/>
              <a:gd name="connsiteY100" fmla="*/ 39970 h 2390497"/>
              <a:gd name="connsiteX101" fmla="*/ 842966 w 5431676"/>
              <a:gd name="connsiteY101" fmla="*/ 73020 h 2390497"/>
              <a:gd name="connsiteX102" fmla="*/ 831949 w 5431676"/>
              <a:gd name="connsiteY102"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226021 w 5431676"/>
              <a:gd name="connsiteY17" fmla="*/ 910302 h 2390497"/>
              <a:gd name="connsiteX18" fmla="*/ 192971 w 5431676"/>
              <a:gd name="connsiteY18" fmla="*/ 932336 h 2390497"/>
              <a:gd name="connsiteX19" fmla="*/ 148903 w 5431676"/>
              <a:gd name="connsiteY19" fmla="*/ 998437 h 2390497"/>
              <a:gd name="connsiteX20" fmla="*/ 104836 w 5431676"/>
              <a:gd name="connsiteY20" fmla="*/ 1119623 h 2390497"/>
              <a:gd name="connsiteX21" fmla="*/ 1064780 w 5431676"/>
              <a:gd name="connsiteY21" fmla="*/ 1193107 h 2390497"/>
              <a:gd name="connsiteX22" fmla="*/ 71785 w 5431676"/>
              <a:gd name="connsiteY22" fmla="*/ 1196741 h 2390497"/>
              <a:gd name="connsiteX23" fmla="*/ 82802 w 5431676"/>
              <a:gd name="connsiteY23" fmla="*/ 1350977 h 2390497"/>
              <a:gd name="connsiteX24" fmla="*/ 148903 w 5431676"/>
              <a:gd name="connsiteY24" fmla="*/ 1461146 h 2390497"/>
              <a:gd name="connsiteX25" fmla="*/ 170937 w 5431676"/>
              <a:gd name="connsiteY25" fmla="*/ 1505213 h 2390497"/>
              <a:gd name="connsiteX26" fmla="*/ 248055 w 5431676"/>
              <a:gd name="connsiteY26" fmla="*/ 1571314 h 2390497"/>
              <a:gd name="connsiteX27" fmla="*/ 292123 w 5431676"/>
              <a:gd name="connsiteY27" fmla="*/ 1582331 h 2390497"/>
              <a:gd name="connsiteX28" fmla="*/ 325173 w 5431676"/>
              <a:gd name="connsiteY28" fmla="*/ 1604365 h 2390497"/>
              <a:gd name="connsiteX29" fmla="*/ 391274 w 5431676"/>
              <a:gd name="connsiteY29" fmla="*/ 1626399 h 2390497"/>
              <a:gd name="connsiteX30" fmla="*/ 424325 w 5431676"/>
              <a:gd name="connsiteY30" fmla="*/ 1637416 h 2390497"/>
              <a:gd name="connsiteX31" fmla="*/ 501443 w 5431676"/>
              <a:gd name="connsiteY31" fmla="*/ 1648432 h 2390497"/>
              <a:gd name="connsiteX32" fmla="*/ 699747 w 5431676"/>
              <a:gd name="connsiteY32" fmla="*/ 1637416 h 2390497"/>
              <a:gd name="connsiteX33" fmla="*/ 732797 w 5431676"/>
              <a:gd name="connsiteY33" fmla="*/ 1615382 h 2390497"/>
              <a:gd name="connsiteX34" fmla="*/ 809915 w 5431676"/>
              <a:gd name="connsiteY34" fmla="*/ 1593348 h 2390497"/>
              <a:gd name="connsiteX35" fmla="*/ 876017 w 5431676"/>
              <a:gd name="connsiteY35" fmla="*/ 1560297 h 2390497"/>
              <a:gd name="connsiteX36" fmla="*/ 953135 w 5431676"/>
              <a:gd name="connsiteY36" fmla="*/ 1516230 h 2390497"/>
              <a:gd name="connsiteX37" fmla="*/ 1019236 w 5431676"/>
              <a:gd name="connsiteY37" fmla="*/ 1483179 h 2390497"/>
              <a:gd name="connsiteX38" fmla="*/ 1206523 w 5431676"/>
              <a:gd name="connsiteY38" fmla="*/ 1472163 h 2390497"/>
              <a:gd name="connsiteX39" fmla="*/ 1272624 w 5431676"/>
              <a:gd name="connsiteY39" fmla="*/ 1483179 h 2390497"/>
              <a:gd name="connsiteX40" fmla="*/ 1338725 w 5431676"/>
              <a:gd name="connsiteY40" fmla="*/ 1615382 h 2390497"/>
              <a:gd name="connsiteX41" fmla="*/ 1349742 w 5431676"/>
              <a:gd name="connsiteY41" fmla="*/ 1648432 h 2390497"/>
              <a:gd name="connsiteX42" fmla="*/ 1371776 w 5431676"/>
              <a:gd name="connsiteY42" fmla="*/ 1714534 h 2390497"/>
              <a:gd name="connsiteX43" fmla="*/ 1382792 w 5431676"/>
              <a:gd name="connsiteY43" fmla="*/ 1747584 h 2390497"/>
              <a:gd name="connsiteX44" fmla="*/ 1404826 w 5431676"/>
              <a:gd name="connsiteY44" fmla="*/ 1890804 h 2390497"/>
              <a:gd name="connsiteX45" fmla="*/ 1426860 w 5431676"/>
              <a:gd name="connsiteY45" fmla="*/ 1978938 h 2390497"/>
              <a:gd name="connsiteX46" fmla="*/ 1503978 w 5431676"/>
              <a:gd name="connsiteY46" fmla="*/ 2089107 h 2390497"/>
              <a:gd name="connsiteX47" fmla="*/ 1559062 w 5431676"/>
              <a:gd name="connsiteY47" fmla="*/ 2166225 h 2390497"/>
              <a:gd name="connsiteX48" fmla="*/ 1603130 w 5431676"/>
              <a:gd name="connsiteY48" fmla="*/ 2188259 h 2390497"/>
              <a:gd name="connsiteX49" fmla="*/ 1757366 w 5431676"/>
              <a:gd name="connsiteY49" fmla="*/ 2287411 h 2390497"/>
              <a:gd name="connsiteX50" fmla="*/ 1801433 w 5431676"/>
              <a:gd name="connsiteY50" fmla="*/ 2309444 h 2390497"/>
              <a:gd name="connsiteX51" fmla="*/ 1900585 w 5431676"/>
              <a:gd name="connsiteY51" fmla="*/ 2320461 h 2390497"/>
              <a:gd name="connsiteX52" fmla="*/ 1955670 w 5431676"/>
              <a:gd name="connsiteY52" fmla="*/ 2331478 h 2390497"/>
              <a:gd name="connsiteX53" fmla="*/ 2032788 w 5431676"/>
              <a:gd name="connsiteY53" fmla="*/ 2353512 h 2390497"/>
              <a:gd name="connsiteX54" fmla="*/ 2164990 w 5431676"/>
              <a:gd name="connsiteY54" fmla="*/ 2364529 h 2390497"/>
              <a:gd name="connsiteX55" fmla="*/ 2440412 w 5431676"/>
              <a:gd name="connsiteY55" fmla="*/ 2375546 h 2390497"/>
              <a:gd name="connsiteX56" fmla="*/ 2473462 w 5431676"/>
              <a:gd name="connsiteY56" fmla="*/ 2353512 h 2390497"/>
              <a:gd name="connsiteX57" fmla="*/ 2616682 w 5431676"/>
              <a:gd name="connsiteY57" fmla="*/ 2320461 h 2390497"/>
              <a:gd name="connsiteX58" fmla="*/ 2693800 w 5431676"/>
              <a:gd name="connsiteY58" fmla="*/ 2298428 h 2390497"/>
              <a:gd name="connsiteX59" fmla="*/ 2759901 w 5431676"/>
              <a:gd name="connsiteY59" fmla="*/ 2276394 h 2390497"/>
              <a:gd name="connsiteX60" fmla="*/ 2980238 w 5431676"/>
              <a:gd name="connsiteY60" fmla="*/ 2265377 h 2390497"/>
              <a:gd name="connsiteX61" fmla="*/ 3487014 w 5431676"/>
              <a:gd name="connsiteY61" fmla="*/ 2298428 h 2390497"/>
              <a:gd name="connsiteX62" fmla="*/ 3729385 w 5431676"/>
              <a:gd name="connsiteY62" fmla="*/ 2320461 h 2390497"/>
              <a:gd name="connsiteX63" fmla="*/ 3806503 w 5431676"/>
              <a:gd name="connsiteY63" fmla="*/ 2331478 h 2390497"/>
              <a:gd name="connsiteX64" fmla="*/ 3894638 w 5431676"/>
              <a:gd name="connsiteY64" fmla="*/ 2342495 h 2390497"/>
              <a:gd name="connsiteX65" fmla="*/ 3927689 w 5431676"/>
              <a:gd name="connsiteY65" fmla="*/ 2320461 h 2390497"/>
              <a:gd name="connsiteX66" fmla="*/ 3949723 w 5431676"/>
              <a:gd name="connsiteY66" fmla="*/ 2232326 h 2390497"/>
              <a:gd name="connsiteX67" fmla="*/ 3971756 w 5431676"/>
              <a:gd name="connsiteY67" fmla="*/ 2177242 h 2390497"/>
              <a:gd name="connsiteX68" fmla="*/ 3960739 w 5431676"/>
              <a:gd name="connsiteY68" fmla="*/ 1835719 h 2390497"/>
              <a:gd name="connsiteX69" fmla="*/ 3927689 w 5431676"/>
              <a:gd name="connsiteY69" fmla="*/ 1736567 h 2390497"/>
              <a:gd name="connsiteX70" fmla="*/ 3916672 w 5431676"/>
              <a:gd name="connsiteY70" fmla="*/ 1703517 h 2390497"/>
              <a:gd name="connsiteX71" fmla="*/ 3872605 w 5431676"/>
              <a:gd name="connsiteY71" fmla="*/ 1637416 h 2390497"/>
              <a:gd name="connsiteX72" fmla="*/ 3817520 w 5431676"/>
              <a:gd name="connsiteY72" fmla="*/ 1549281 h 2390497"/>
              <a:gd name="connsiteX73" fmla="*/ 3784470 w 5431676"/>
              <a:gd name="connsiteY73" fmla="*/ 1538264 h 2390497"/>
              <a:gd name="connsiteX74" fmla="*/ 3762436 w 5431676"/>
              <a:gd name="connsiteY74" fmla="*/ 1505213 h 2390497"/>
              <a:gd name="connsiteX75" fmla="*/ 3630233 w 5431676"/>
              <a:gd name="connsiteY75" fmla="*/ 1472163 h 2390497"/>
              <a:gd name="connsiteX76" fmla="*/ 3509048 w 5431676"/>
              <a:gd name="connsiteY76" fmla="*/ 1439112 h 2390497"/>
              <a:gd name="connsiteX77" fmla="*/ 3464980 w 5431676"/>
              <a:gd name="connsiteY77" fmla="*/ 1428095 h 2390497"/>
              <a:gd name="connsiteX78" fmla="*/ 3365829 w 5431676"/>
              <a:gd name="connsiteY78" fmla="*/ 1395044 h 2390497"/>
              <a:gd name="connsiteX79" fmla="*/ 3332778 w 5431676"/>
              <a:gd name="connsiteY79" fmla="*/ 1373011 h 2390497"/>
              <a:gd name="connsiteX80" fmla="*/ 3277694 w 5431676"/>
              <a:gd name="connsiteY80" fmla="*/ 1361994 h 2390497"/>
              <a:gd name="connsiteX81" fmla="*/ 3244643 w 5431676"/>
              <a:gd name="connsiteY81" fmla="*/ 1350977 h 2390497"/>
              <a:gd name="connsiteX82" fmla="*/ 2969221 w 5431676"/>
              <a:gd name="connsiteY82" fmla="*/ 1339960 h 2390497"/>
              <a:gd name="connsiteX83" fmla="*/ 2770918 w 5431676"/>
              <a:gd name="connsiteY83" fmla="*/ 1306910 h 2390497"/>
              <a:gd name="connsiteX84" fmla="*/ 2352277 w 5431676"/>
              <a:gd name="connsiteY84" fmla="*/ 1185724 h 2390497"/>
              <a:gd name="connsiteX85" fmla="*/ 2275159 w 5431676"/>
              <a:gd name="connsiteY85" fmla="*/ 1174707 h 2390497"/>
              <a:gd name="connsiteX86" fmla="*/ 2209058 w 5431676"/>
              <a:gd name="connsiteY86" fmla="*/ 1064538 h 2390497"/>
              <a:gd name="connsiteX87" fmla="*/ 2187024 w 5431676"/>
              <a:gd name="connsiteY87" fmla="*/ 998437 h 2390497"/>
              <a:gd name="connsiteX88" fmla="*/ 2220074 w 5431676"/>
              <a:gd name="connsiteY88" fmla="*/ 734032 h 2390497"/>
              <a:gd name="connsiteX89" fmla="*/ 3442492 w 5431676"/>
              <a:gd name="connsiteY89" fmla="*/ 681371 h 2390497"/>
              <a:gd name="connsiteX90" fmla="*/ 4481258 w 5431676"/>
              <a:gd name="connsiteY90" fmla="*/ 1306734 h 2390497"/>
              <a:gd name="connsiteX91" fmla="*/ 5329557 w 5431676"/>
              <a:gd name="connsiteY91" fmla="*/ 66734 h 2390497"/>
              <a:gd name="connsiteX92" fmla="*/ 2275159 w 5431676"/>
              <a:gd name="connsiteY92" fmla="*/ 161155 h 2390497"/>
              <a:gd name="connsiteX93" fmla="*/ 2209058 w 5431676"/>
              <a:gd name="connsiteY93" fmla="*/ 106071 h 2390497"/>
              <a:gd name="connsiteX94" fmla="*/ 2098889 w 5431676"/>
              <a:gd name="connsiteY94" fmla="*/ 62004 h 2390497"/>
              <a:gd name="connsiteX95" fmla="*/ 2010754 w 5431676"/>
              <a:gd name="connsiteY95" fmla="*/ 28953 h 2390497"/>
              <a:gd name="connsiteX96" fmla="*/ 1966686 w 5431676"/>
              <a:gd name="connsiteY96" fmla="*/ 17936 h 2390497"/>
              <a:gd name="connsiteX97" fmla="*/ 1768383 w 5431676"/>
              <a:gd name="connsiteY97" fmla="*/ 6919 h 2390497"/>
              <a:gd name="connsiteX98" fmla="*/ 920084 w 5431676"/>
              <a:gd name="connsiteY98" fmla="*/ 17936 h 2390497"/>
              <a:gd name="connsiteX99" fmla="*/ 887033 w 5431676"/>
              <a:gd name="connsiteY99" fmla="*/ 39970 h 2390497"/>
              <a:gd name="connsiteX100" fmla="*/ 842966 w 5431676"/>
              <a:gd name="connsiteY100" fmla="*/ 73020 h 2390497"/>
              <a:gd name="connsiteX101" fmla="*/ 831949 w 5431676"/>
              <a:gd name="connsiteY101"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226021 w 5431676"/>
              <a:gd name="connsiteY17" fmla="*/ 910302 h 2390497"/>
              <a:gd name="connsiteX18" fmla="*/ 148903 w 5431676"/>
              <a:gd name="connsiteY18" fmla="*/ 998437 h 2390497"/>
              <a:gd name="connsiteX19" fmla="*/ 104836 w 5431676"/>
              <a:gd name="connsiteY19" fmla="*/ 1119623 h 2390497"/>
              <a:gd name="connsiteX20" fmla="*/ 1064780 w 5431676"/>
              <a:gd name="connsiteY20" fmla="*/ 1193107 h 2390497"/>
              <a:gd name="connsiteX21" fmla="*/ 71785 w 5431676"/>
              <a:gd name="connsiteY21" fmla="*/ 1196741 h 2390497"/>
              <a:gd name="connsiteX22" fmla="*/ 82802 w 5431676"/>
              <a:gd name="connsiteY22" fmla="*/ 1350977 h 2390497"/>
              <a:gd name="connsiteX23" fmla="*/ 148903 w 5431676"/>
              <a:gd name="connsiteY23" fmla="*/ 1461146 h 2390497"/>
              <a:gd name="connsiteX24" fmla="*/ 170937 w 5431676"/>
              <a:gd name="connsiteY24" fmla="*/ 1505213 h 2390497"/>
              <a:gd name="connsiteX25" fmla="*/ 248055 w 5431676"/>
              <a:gd name="connsiteY25" fmla="*/ 1571314 h 2390497"/>
              <a:gd name="connsiteX26" fmla="*/ 292123 w 5431676"/>
              <a:gd name="connsiteY26" fmla="*/ 1582331 h 2390497"/>
              <a:gd name="connsiteX27" fmla="*/ 325173 w 5431676"/>
              <a:gd name="connsiteY27" fmla="*/ 1604365 h 2390497"/>
              <a:gd name="connsiteX28" fmla="*/ 391274 w 5431676"/>
              <a:gd name="connsiteY28" fmla="*/ 1626399 h 2390497"/>
              <a:gd name="connsiteX29" fmla="*/ 424325 w 5431676"/>
              <a:gd name="connsiteY29" fmla="*/ 1637416 h 2390497"/>
              <a:gd name="connsiteX30" fmla="*/ 501443 w 5431676"/>
              <a:gd name="connsiteY30" fmla="*/ 1648432 h 2390497"/>
              <a:gd name="connsiteX31" fmla="*/ 699747 w 5431676"/>
              <a:gd name="connsiteY31" fmla="*/ 1637416 h 2390497"/>
              <a:gd name="connsiteX32" fmla="*/ 732797 w 5431676"/>
              <a:gd name="connsiteY32" fmla="*/ 1615382 h 2390497"/>
              <a:gd name="connsiteX33" fmla="*/ 809915 w 5431676"/>
              <a:gd name="connsiteY33" fmla="*/ 1593348 h 2390497"/>
              <a:gd name="connsiteX34" fmla="*/ 876017 w 5431676"/>
              <a:gd name="connsiteY34" fmla="*/ 1560297 h 2390497"/>
              <a:gd name="connsiteX35" fmla="*/ 953135 w 5431676"/>
              <a:gd name="connsiteY35" fmla="*/ 1516230 h 2390497"/>
              <a:gd name="connsiteX36" fmla="*/ 1019236 w 5431676"/>
              <a:gd name="connsiteY36" fmla="*/ 1483179 h 2390497"/>
              <a:gd name="connsiteX37" fmla="*/ 1206523 w 5431676"/>
              <a:gd name="connsiteY37" fmla="*/ 1472163 h 2390497"/>
              <a:gd name="connsiteX38" fmla="*/ 1272624 w 5431676"/>
              <a:gd name="connsiteY38" fmla="*/ 1483179 h 2390497"/>
              <a:gd name="connsiteX39" fmla="*/ 1338725 w 5431676"/>
              <a:gd name="connsiteY39" fmla="*/ 1615382 h 2390497"/>
              <a:gd name="connsiteX40" fmla="*/ 1349742 w 5431676"/>
              <a:gd name="connsiteY40" fmla="*/ 1648432 h 2390497"/>
              <a:gd name="connsiteX41" fmla="*/ 1371776 w 5431676"/>
              <a:gd name="connsiteY41" fmla="*/ 1714534 h 2390497"/>
              <a:gd name="connsiteX42" fmla="*/ 1382792 w 5431676"/>
              <a:gd name="connsiteY42" fmla="*/ 1747584 h 2390497"/>
              <a:gd name="connsiteX43" fmla="*/ 1404826 w 5431676"/>
              <a:gd name="connsiteY43" fmla="*/ 1890804 h 2390497"/>
              <a:gd name="connsiteX44" fmla="*/ 1426860 w 5431676"/>
              <a:gd name="connsiteY44" fmla="*/ 1978938 h 2390497"/>
              <a:gd name="connsiteX45" fmla="*/ 1503978 w 5431676"/>
              <a:gd name="connsiteY45" fmla="*/ 2089107 h 2390497"/>
              <a:gd name="connsiteX46" fmla="*/ 1559062 w 5431676"/>
              <a:gd name="connsiteY46" fmla="*/ 2166225 h 2390497"/>
              <a:gd name="connsiteX47" fmla="*/ 1603130 w 5431676"/>
              <a:gd name="connsiteY47" fmla="*/ 2188259 h 2390497"/>
              <a:gd name="connsiteX48" fmla="*/ 1757366 w 5431676"/>
              <a:gd name="connsiteY48" fmla="*/ 2287411 h 2390497"/>
              <a:gd name="connsiteX49" fmla="*/ 1801433 w 5431676"/>
              <a:gd name="connsiteY49" fmla="*/ 2309444 h 2390497"/>
              <a:gd name="connsiteX50" fmla="*/ 1900585 w 5431676"/>
              <a:gd name="connsiteY50" fmla="*/ 2320461 h 2390497"/>
              <a:gd name="connsiteX51" fmla="*/ 1955670 w 5431676"/>
              <a:gd name="connsiteY51" fmla="*/ 2331478 h 2390497"/>
              <a:gd name="connsiteX52" fmla="*/ 2032788 w 5431676"/>
              <a:gd name="connsiteY52" fmla="*/ 2353512 h 2390497"/>
              <a:gd name="connsiteX53" fmla="*/ 2164990 w 5431676"/>
              <a:gd name="connsiteY53" fmla="*/ 2364529 h 2390497"/>
              <a:gd name="connsiteX54" fmla="*/ 2440412 w 5431676"/>
              <a:gd name="connsiteY54" fmla="*/ 2375546 h 2390497"/>
              <a:gd name="connsiteX55" fmla="*/ 2473462 w 5431676"/>
              <a:gd name="connsiteY55" fmla="*/ 2353512 h 2390497"/>
              <a:gd name="connsiteX56" fmla="*/ 2616682 w 5431676"/>
              <a:gd name="connsiteY56" fmla="*/ 2320461 h 2390497"/>
              <a:gd name="connsiteX57" fmla="*/ 2693800 w 5431676"/>
              <a:gd name="connsiteY57" fmla="*/ 2298428 h 2390497"/>
              <a:gd name="connsiteX58" fmla="*/ 2759901 w 5431676"/>
              <a:gd name="connsiteY58" fmla="*/ 2276394 h 2390497"/>
              <a:gd name="connsiteX59" fmla="*/ 2980238 w 5431676"/>
              <a:gd name="connsiteY59" fmla="*/ 2265377 h 2390497"/>
              <a:gd name="connsiteX60" fmla="*/ 3487014 w 5431676"/>
              <a:gd name="connsiteY60" fmla="*/ 2298428 h 2390497"/>
              <a:gd name="connsiteX61" fmla="*/ 3729385 w 5431676"/>
              <a:gd name="connsiteY61" fmla="*/ 2320461 h 2390497"/>
              <a:gd name="connsiteX62" fmla="*/ 3806503 w 5431676"/>
              <a:gd name="connsiteY62" fmla="*/ 2331478 h 2390497"/>
              <a:gd name="connsiteX63" fmla="*/ 3894638 w 5431676"/>
              <a:gd name="connsiteY63" fmla="*/ 2342495 h 2390497"/>
              <a:gd name="connsiteX64" fmla="*/ 3927689 w 5431676"/>
              <a:gd name="connsiteY64" fmla="*/ 2320461 h 2390497"/>
              <a:gd name="connsiteX65" fmla="*/ 3949723 w 5431676"/>
              <a:gd name="connsiteY65" fmla="*/ 2232326 h 2390497"/>
              <a:gd name="connsiteX66" fmla="*/ 3971756 w 5431676"/>
              <a:gd name="connsiteY66" fmla="*/ 2177242 h 2390497"/>
              <a:gd name="connsiteX67" fmla="*/ 3960739 w 5431676"/>
              <a:gd name="connsiteY67" fmla="*/ 1835719 h 2390497"/>
              <a:gd name="connsiteX68" fmla="*/ 3927689 w 5431676"/>
              <a:gd name="connsiteY68" fmla="*/ 1736567 h 2390497"/>
              <a:gd name="connsiteX69" fmla="*/ 3916672 w 5431676"/>
              <a:gd name="connsiteY69" fmla="*/ 1703517 h 2390497"/>
              <a:gd name="connsiteX70" fmla="*/ 3872605 w 5431676"/>
              <a:gd name="connsiteY70" fmla="*/ 1637416 h 2390497"/>
              <a:gd name="connsiteX71" fmla="*/ 3817520 w 5431676"/>
              <a:gd name="connsiteY71" fmla="*/ 1549281 h 2390497"/>
              <a:gd name="connsiteX72" fmla="*/ 3784470 w 5431676"/>
              <a:gd name="connsiteY72" fmla="*/ 1538264 h 2390497"/>
              <a:gd name="connsiteX73" fmla="*/ 3762436 w 5431676"/>
              <a:gd name="connsiteY73" fmla="*/ 1505213 h 2390497"/>
              <a:gd name="connsiteX74" fmla="*/ 3630233 w 5431676"/>
              <a:gd name="connsiteY74" fmla="*/ 1472163 h 2390497"/>
              <a:gd name="connsiteX75" fmla="*/ 3509048 w 5431676"/>
              <a:gd name="connsiteY75" fmla="*/ 1439112 h 2390497"/>
              <a:gd name="connsiteX76" fmla="*/ 3464980 w 5431676"/>
              <a:gd name="connsiteY76" fmla="*/ 1428095 h 2390497"/>
              <a:gd name="connsiteX77" fmla="*/ 3365829 w 5431676"/>
              <a:gd name="connsiteY77" fmla="*/ 1395044 h 2390497"/>
              <a:gd name="connsiteX78" fmla="*/ 3332778 w 5431676"/>
              <a:gd name="connsiteY78" fmla="*/ 1373011 h 2390497"/>
              <a:gd name="connsiteX79" fmla="*/ 3277694 w 5431676"/>
              <a:gd name="connsiteY79" fmla="*/ 1361994 h 2390497"/>
              <a:gd name="connsiteX80" fmla="*/ 3244643 w 5431676"/>
              <a:gd name="connsiteY80" fmla="*/ 1350977 h 2390497"/>
              <a:gd name="connsiteX81" fmla="*/ 2969221 w 5431676"/>
              <a:gd name="connsiteY81" fmla="*/ 1339960 h 2390497"/>
              <a:gd name="connsiteX82" fmla="*/ 2770918 w 5431676"/>
              <a:gd name="connsiteY82" fmla="*/ 1306910 h 2390497"/>
              <a:gd name="connsiteX83" fmla="*/ 2352277 w 5431676"/>
              <a:gd name="connsiteY83" fmla="*/ 1185724 h 2390497"/>
              <a:gd name="connsiteX84" fmla="*/ 2275159 w 5431676"/>
              <a:gd name="connsiteY84" fmla="*/ 1174707 h 2390497"/>
              <a:gd name="connsiteX85" fmla="*/ 2209058 w 5431676"/>
              <a:gd name="connsiteY85" fmla="*/ 1064538 h 2390497"/>
              <a:gd name="connsiteX86" fmla="*/ 2187024 w 5431676"/>
              <a:gd name="connsiteY86" fmla="*/ 998437 h 2390497"/>
              <a:gd name="connsiteX87" fmla="*/ 2220074 w 5431676"/>
              <a:gd name="connsiteY87" fmla="*/ 734032 h 2390497"/>
              <a:gd name="connsiteX88" fmla="*/ 3442492 w 5431676"/>
              <a:gd name="connsiteY88" fmla="*/ 681371 h 2390497"/>
              <a:gd name="connsiteX89" fmla="*/ 4481258 w 5431676"/>
              <a:gd name="connsiteY89" fmla="*/ 1306734 h 2390497"/>
              <a:gd name="connsiteX90" fmla="*/ 5329557 w 5431676"/>
              <a:gd name="connsiteY90" fmla="*/ 66734 h 2390497"/>
              <a:gd name="connsiteX91" fmla="*/ 2275159 w 5431676"/>
              <a:gd name="connsiteY91" fmla="*/ 161155 h 2390497"/>
              <a:gd name="connsiteX92" fmla="*/ 2209058 w 5431676"/>
              <a:gd name="connsiteY92" fmla="*/ 106071 h 2390497"/>
              <a:gd name="connsiteX93" fmla="*/ 2098889 w 5431676"/>
              <a:gd name="connsiteY93" fmla="*/ 62004 h 2390497"/>
              <a:gd name="connsiteX94" fmla="*/ 2010754 w 5431676"/>
              <a:gd name="connsiteY94" fmla="*/ 28953 h 2390497"/>
              <a:gd name="connsiteX95" fmla="*/ 1966686 w 5431676"/>
              <a:gd name="connsiteY95" fmla="*/ 17936 h 2390497"/>
              <a:gd name="connsiteX96" fmla="*/ 1768383 w 5431676"/>
              <a:gd name="connsiteY96" fmla="*/ 6919 h 2390497"/>
              <a:gd name="connsiteX97" fmla="*/ 920084 w 5431676"/>
              <a:gd name="connsiteY97" fmla="*/ 17936 h 2390497"/>
              <a:gd name="connsiteX98" fmla="*/ 887033 w 5431676"/>
              <a:gd name="connsiteY98" fmla="*/ 39970 h 2390497"/>
              <a:gd name="connsiteX99" fmla="*/ 842966 w 5431676"/>
              <a:gd name="connsiteY99" fmla="*/ 73020 h 2390497"/>
              <a:gd name="connsiteX100" fmla="*/ 831949 w 5431676"/>
              <a:gd name="connsiteY100"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281106 w 5431676"/>
              <a:gd name="connsiteY16" fmla="*/ 888269 h 2390497"/>
              <a:gd name="connsiteX17" fmla="*/ 148903 w 5431676"/>
              <a:gd name="connsiteY17" fmla="*/ 998437 h 2390497"/>
              <a:gd name="connsiteX18" fmla="*/ 104836 w 5431676"/>
              <a:gd name="connsiteY18" fmla="*/ 1119623 h 2390497"/>
              <a:gd name="connsiteX19" fmla="*/ 1064780 w 5431676"/>
              <a:gd name="connsiteY19" fmla="*/ 1193107 h 2390497"/>
              <a:gd name="connsiteX20" fmla="*/ 71785 w 5431676"/>
              <a:gd name="connsiteY20" fmla="*/ 1196741 h 2390497"/>
              <a:gd name="connsiteX21" fmla="*/ 82802 w 5431676"/>
              <a:gd name="connsiteY21" fmla="*/ 1350977 h 2390497"/>
              <a:gd name="connsiteX22" fmla="*/ 148903 w 5431676"/>
              <a:gd name="connsiteY22" fmla="*/ 1461146 h 2390497"/>
              <a:gd name="connsiteX23" fmla="*/ 170937 w 5431676"/>
              <a:gd name="connsiteY23" fmla="*/ 1505213 h 2390497"/>
              <a:gd name="connsiteX24" fmla="*/ 248055 w 5431676"/>
              <a:gd name="connsiteY24" fmla="*/ 1571314 h 2390497"/>
              <a:gd name="connsiteX25" fmla="*/ 292123 w 5431676"/>
              <a:gd name="connsiteY25" fmla="*/ 1582331 h 2390497"/>
              <a:gd name="connsiteX26" fmla="*/ 325173 w 5431676"/>
              <a:gd name="connsiteY26" fmla="*/ 1604365 h 2390497"/>
              <a:gd name="connsiteX27" fmla="*/ 391274 w 5431676"/>
              <a:gd name="connsiteY27" fmla="*/ 1626399 h 2390497"/>
              <a:gd name="connsiteX28" fmla="*/ 424325 w 5431676"/>
              <a:gd name="connsiteY28" fmla="*/ 1637416 h 2390497"/>
              <a:gd name="connsiteX29" fmla="*/ 501443 w 5431676"/>
              <a:gd name="connsiteY29" fmla="*/ 1648432 h 2390497"/>
              <a:gd name="connsiteX30" fmla="*/ 699747 w 5431676"/>
              <a:gd name="connsiteY30" fmla="*/ 1637416 h 2390497"/>
              <a:gd name="connsiteX31" fmla="*/ 732797 w 5431676"/>
              <a:gd name="connsiteY31" fmla="*/ 1615382 h 2390497"/>
              <a:gd name="connsiteX32" fmla="*/ 809915 w 5431676"/>
              <a:gd name="connsiteY32" fmla="*/ 1593348 h 2390497"/>
              <a:gd name="connsiteX33" fmla="*/ 876017 w 5431676"/>
              <a:gd name="connsiteY33" fmla="*/ 1560297 h 2390497"/>
              <a:gd name="connsiteX34" fmla="*/ 953135 w 5431676"/>
              <a:gd name="connsiteY34" fmla="*/ 1516230 h 2390497"/>
              <a:gd name="connsiteX35" fmla="*/ 1019236 w 5431676"/>
              <a:gd name="connsiteY35" fmla="*/ 1483179 h 2390497"/>
              <a:gd name="connsiteX36" fmla="*/ 1206523 w 5431676"/>
              <a:gd name="connsiteY36" fmla="*/ 1472163 h 2390497"/>
              <a:gd name="connsiteX37" fmla="*/ 1272624 w 5431676"/>
              <a:gd name="connsiteY37" fmla="*/ 1483179 h 2390497"/>
              <a:gd name="connsiteX38" fmla="*/ 1338725 w 5431676"/>
              <a:gd name="connsiteY38" fmla="*/ 1615382 h 2390497"/>
              <a:gd name="connsiteX39" fmla="*/ 1349742 w 5431676"/>
              <a:gd name="connsiteY39" fmla="*/ 1648432 h 2390497"/>
              <a:gd name="connsiteX40" fmla="*/ 1371776 w 5431676"/>
              <a:gd name="connsiteY40" fmla="*/ 1714534 h 2390497"/>
              <a:gd name="connsiteX41" fmla="*/ 1382792 w 5431676"/>
              <a:gd name="connsiteY41" fmla="*/ 1747584 h 2390497"/>
              <a:gd name="connsiteX42" fmla="*/ 1404826 w 5431676"/>
              <a:gd name="connsiteY42" fmla="*/ 1890804 h 2390497"/>
              <a:gd name="connsiteX43" fmla="*/ 1426860 w 5431676"/>
              <a:gd name="connsiteY43" fmla="*/ 1978938 h 2390497"/>
              <a:gd name="connsiteX44" fmla="*/ 1503978 w 5431676"/>
              <a:gd name="connsiteY44" fmla="*/ 2089107 h 2390497"/>
              <a:gd name="connsiteX45" fmla="*/ 1559062 w 5431676"/>
              <a:gd name="connsiteY45" fmla="*/ 2166225 h 2390497"/>
              <a:gd name="connsiteX46" fmla="*/ 1603130 w 5431676"/>
              <a:gd name="connsiteY46" fmla="*/ 2188259 h 2390497"/>
              <a:gd name="connsiteX47" fmla="*/ 1757366 w 5431676"/>
              <a:gd name="connsiteY47" fmla="*/ 2287411 h 2390497"/>
              <a:gd name="connsiteX48" fmla="*/ 1801433 w 5431676"/>
              <a:gd name="connsiteY48" fmla="*/ 2309444 h 2390497"/>
              <a:gd name="connsiteX49" fmla="*/ 1900585 w 5431676"/>
              <a:gd name="connsiteY49" fmla="*/ 2320461 h 2390497"/>
              <a:gd name="connsiteX50" fmla="*/ 1955670 w 5431676"/>
              <a:gd name="connsiteY50" fmla="*/ 2331478 h 2390497"/>
              <a:gd name="connsiteX51" fmla="*/ 2032788 w 5431676"/>
              <a:gd name="connsiteY51" fmla="*/ 2353512 h 2390497"/>
              <a:gd name="connsiteX52" fmla="*/ 2164990 w 5431676"/>
              <a:gd name="connsiteY52" fmla="*/ 2364529 h 2390497"/>
              <a:gd name="connsiteX53" fmla="*/ 2440412 w 5431676"/>
              <a:gd name="connsiteY53" fmla="*/ 2375546 h 2390497"/>
              <a:gd name="connsiteX54" fmla="*/ 2473462 w 5431676"/>
              <a:gd name="connsiteY54" fmla="*/ 2353512 h 2390497"/>
              <a:gd name="connsiteX55" fmla="*/ 2616682 w 5431676"/>
              <a:gd name="connsiteY55" fmla="*/ 2320461 h 2390497"/>
              <a:gd name="connsiteX56" fmla="*/ 2693800 w 5431676"/>
              <a:gd name="connsiteY56" fmla="*/ 2298428 h 2390497"/>
              <a:gd name="connsiteX57" fmla="*/ 2759901 w 5431676"/>
              <a:gd name="connsiteY57" fmla="*/ 2276394 h 2390497"/>
              <a:gd name="connsiteX58" fmla="*/ 2980238 w 5431676"/>
              <a:gd name="connsiteY58" fmla="*/ 2265377 h 2390497"/>
              <a:gd name="connsiteX59" fmla="*/ 3487014 w 5431676"/>
              <a:gd name="connsiteY59" fmla="*/ 2298428 h 2390497"/>
              <a:gd name="connsiteX60" fmla="*/ 3729385 w 5431676"/>
              <a:gd name="connsiteY60" fmla="*/ 2320461 h 2390497"/>
              <a:gd name="connsiteX61" fmla="*/ 3806503 w 5431676"/>
              <a:gd name="connsiteY61" fmla="*/ 2331478 h 2390497"/>
              <a:gd name="connsiteX62" fmla="*/ 3894638 w 5431676"/>
              <a:gd name="connsiteY62" fmla="*/ 2342495 h 2390497"/>
              <a:gd name="connsiteX63" fmla="*/ 3927689 w 5431676"/>
              <a:gd name="connsiteY63" fmla="*/ 2320461 h 2390497"/>
              <a:gd name="connsiteX64" fmla="*/ 3949723 w 5431676"/>
              <a:gd name="connsiteY64" fmla="*/ 2232326 h 2390497"/>
              <a:gd name="connsiteX65" fmla="*/ 3971756 w 5431676"/>
              <a:gd name="connsiteY65" fmla="*/ 2177242 h 2390497"/>
              <a:gd name="connsiteX66" fmla="*/ 3960739 w 5431676"/>
              <a:gd name="connsiteY66" fmla="*/ 1835719 h 2390497"/>
              <a:gd name="connsiteX67" fmla="*/ 3927689 w 5431676"/>
              <a:gd name="connsiteY67" fmla="*/ 1736567 h 2390497"/>
              <a:gd name="connsiteX68" fmla="*/ 3916672 w 5431676"/>
              <a:gd name="connsiteY68" fmla="*/ 1703517 h 2390497"/>
              <a:gd name="connsiteX69" fmla="*/ 3872605 w 5431676"/>
              <a:gd name="connsiteY69" fmla="*/ 1637416 h 2390497"/>
              <a:gd name="connsiteX70" fmla="*/ 3817520 w 5431676"/>
              <a:gd name="connsiteY70" fmla="*/ 1549281 h 2390497"/>
              <a:gd name="connsiteX71" fmla="*/ 3784470 w 5431676"/>
              <a:gd name="connsiteY71" fmla="*/ 1538264 h 2390497"/>
              <a:gd name="connsiteX72" fmla="*/ 3762436 w 5431676"/>
              <a:gd name="connsiteY72" fmla="*/ 1505213 h 2390497"/>
              <a:gd name="connsiteX73" fmla="*/ 3630233 w 5431676"/>
              <a:gd name="connsiteY73" fmla="*/ 1472163 h 2390497"/>
              <a:gd name="connsiteX74" fmla="*/ 3509048 w 5431676"/>
              <a:gd name="connsiteY74" fmla="*/ 1439112 h 2390497"/>
              <a:gd name="connsiteX75" fmla="*/ 3464980 w 5431676"/>
              <a:gd name="connsiteY75" fmla="*/ 1428095 h 2390497"/>
              <a:gd name="connsiteX76" fmla="*/ 3365829 w 5431676"/>
              <a:gd name="connsiteY76" fmla="*/ 1395044 h 2390497"/>
              <a:gd name="connsiteX77" fmla="*/ 3332778 w 5431676"/>
              <a:gd name="connsiteY77" fmla="*/ 1373011 h 2390497"/>
              <a:gd name="connsiteX78" fmla="*/ 3277694 w 5431676"/>
              <a:gd name="connsiteY78" fmla="*/ 1361994 h 2390497"/>
              <a:gd name="connsiteX79" fmla="*/ 3244643 w 5431676"/>
              <a:gd name="connsiteY79" fmla="*/ 1350977 h 2390497"/>
              <a:gd name="connsiteX80" fmla="*/ 2969221 w 5431676"/>
              <a:gd name="connsiteY80" fmla="*/ 1339960 h 2390497"/>
              <a:gd name="connsiteX81" fmla="*/ 2770918 w 5431676"/>
              <a:gd name="connsiteY81" fmla="*/ 1306910 h 2390497"/>
              <a:gd name="connsiteX82" fmla="*/ 2352277 w 5431676"/>
              <a:gd name="connsiteY82" fmla="*/ 1185724 h 2390497"/>
              <a:gd name="connsiteX83" fmla="*/ 2275159 w 5431676"/>
              <a:gd name="connsiteY83" fmla="*/ 1174707 h 2390497"/>
              <a:gd name="connsiteX84" fmla="*/ 2209058 w 5431676"/>
              <a:gd name="connsiteY84" fmla="*/ 1064538 h 2390497"/>
              <a:gd name="connsiteX85" fmla="*/ 2187024 w 5431676"/>
              <a:gd name="connsiteY85" fmla="*/ 998437 h 2390497"/>
              <a:gd name="connsiteX86" fmla="*/ 2220074 w 5431676"/>
              <a:gd name="connsiteY86" fmla="*/ 734032 h 2390497"/>
              <a:gd name="connsiteX87" fmla="*/ 3442492 w 5431676"/>
              <a:gd name="connsiteY87" fmla="*/ 681371 h 2390497"/>
              <a:gd name="connsiteX88" fmla="*/ 4481258 w 5431676"/>
              <a:gd name="connsiteY88" fmla="*/ 1306734 h 2390497"/>
              <a:gd name="connsiteX89" fmla="*/ 5329557 w 5431676"/>
              <a:gd name="connsiteY89" fmla="*/ 66734 h 2390497"/>
              <a:gd name="connsiteX90" fmla="*/ 2275159 w 5431676"/>
              <a:gd name="connsiteY90" fmla="*/ 161155 h 2390497"/>
              <a:gd name="connsiteX91" fmla="*/ 2209058 w 5431676"/>
              <a:gd name="connsiteY91" fmla="*/ 106071 h 2390497"/>
              <a:gd name="connsiteX92" fmla="*/ 2098889 w 5431676"/>
              <a:gd name="connsiteY92" fmla="*/ 62004 h 2390497"/>
              <a:gd name="connsiteX93" fmla="*/ 2010754 w 5431676"/>
              <a:gd name="connsiteY93" fmla="*/ 28953 h 2390497"/>
              <a:gd name="connsiteX94" fmla="*/ 1966686 w 5431676"/>
              <a:gd name="connsiteY94" fmla="*/ 17936 h 2390497"/>
              <a:gd name="connsiteX95" fmla="*/ 1768383 w 5431676"/>
              <a:gd name="connsiteY95" fmla="*/ 6919 h 2390497"/>
              <a:gd name="connsiteX96" fmla="*/ 920084 w 5431676"/>
              <a:gd name="connsiteY96" fmla="*/ 17936 h 2390497"/>
              <a:gd name="connsiteX97" fmla="*/ 887033 w 5431676"/>
              <a:gd name="connsiteY97" fmla="*/ 39970 h 2390497"/>
              <a:gd name="connsiteX98" fmla="*/ 842966 w 5431676"/>
              <a:gd name="connsiteY98" fmla="*/ 73020 h 2390497"/>
              <a:gd name="connsiteX99" fmla="*/ 831949 w 5431676"/>
              <a:gd name="connsiteY99"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292123 w 5431676"/>
              <a:gd name="connsiteY15" fmla="*/ 855218 h 2390497"/>
              <a:gd name="connsiteX16" fmla="*/ 148903 w 5431676"/>
              <a:gd name="connsiteY16" fmla="*/ 998437 h 2390497"/>
              <a:gd name="connsiteX17" fmla="*/ 104836 w 5431676"/>
              <a:gd name="connsiteY17" fmla="*/ 1119623 h 2390497"/>
              <a:gd name="connsiteX18" fmla="*/ 1064780 w 5431676"/>
              <a:gd name="connsiteY18" fmla="*/ 1193107 h 2390497"/>
              <a:gd name="connsiteX19" fmla="*/ 71785 w 5431676"/>
              <a:gd name="connsiteY19" fmla="*/ 1196741 h 2390497"/>
              <a:gd name="connsiteX20" fmla="*/ 82802 w 5431676"/>
              <a:gd name="connsiteY20" fmla="*/ 1350977 h 2390497"/>
              <a:gd name="connsiteX21" fmla="*/ 148903 w 5431676"/>
              <a:gd name="connsiteY21" fmla="*/ 1461146 h 2390497"/>
              <a:gd name="connsiteX22" fmla="*/ 170937 w 5431676"/>
              <a:gd name="connsiteY22" fmla="*/ 1505213 h 2390497"/>
              <a:gd name="connsiteX23" fmla="*/ 248055 w 5431676"/>
              <a:gd name="connsiteY23" fmla="*/ 1571314 h 2390497"/>
              <a:gd name="connsiteX24" fmla="*/ 292123 w 5431676"/>
              <a:gd name="connsiteY24" fmla="*/ 1582331 h 2390497"/>
              <a:gd name="connsiteX25" fmla="*/ 325173 w 5431676"/>
              <a:gd name="connsiteY25" fmla="*/ 1604365 h 2390497"/>
              <a:gd name="connsiteX26" fmla="*/ 391274 w 5431676"/>
              <a:gd name="connsiteY26" fmla="*/ 1626399 h 2390497"/>
              <a:gd name="connsiteX27" fmla="*/ 424325 w 5431676"/>
              <a:gd name="connsiteY27" fmla="*/ 1637416 h 2390497"/>
              <a:gd name="connsiteX28" fmla="*/ 501443 w 5431676"/>
              <a:gd name="connsiteY28" fmla="*/ 1648432 h 2390497"/>
              <a:gd name="connsiteX29" fmla="*/ 699747 w 5431676"/>
              <a:gd name="connsiteY29" fmla="*/ 1637416 h 2390497"/>
              <a:gd name="connsiteX30" fmla="*/ 732797 w 5431676"/>
              <a:gd name="connsiteY30" fmla="*/ 1615382 h 2390497"/>
              <a:gd name="connsiteX31" fmla="*/ 809915 w 5431676"/>
              <a:gd name="connsiteY31" fmla="*/ 1593348 h 2390497"/>
              <a:gd name="connsiteX32" fmla="*/ 876017 w 5431676"/>
              <a:gd name="connsiteY32" fmla="*/ 1560297 h 2390497"/>
              <a:gd name="connsiteX33" fmla="*/ 953135 w 5431676"/>
              <a:gd name="connsiteY33" fmla="*/ 1516230 h 2390497"/>
              <a:gd name="connsiteX34" fmla="*/ 1019236 w 5431676"/>
              <a:gd name="connsiteY34" fmla="*/ 1483179 h 2390497"/>
              <a:gd name="connsiteX35" fmla="*/ 1206523 w 5431676"/>
              <a:gd name="connsiteY35" fmla="*/ 1472163 h 2390497"/>
              <a:gd name="connsiteX36" fmla="*/ 1272624 w 5431676"/>
              <a:gd name="connsiteY36" fmla="*/ 1483179 h 2390497"/>
              <a:gd name="connsiteX37" fmla="*/ 1338725 w 5431676"/>
              <a:gd name="connsiteY37" fmla="*/ 1615382 h 2390497"/>
              <a:gd name="connsiteX38" fmla="*/ 1349742 w 5431676"/>
              <a:gd name="connsiteY38" fmla="*/ 1648432 h 2390497"/>
              <a:gd name="connsiteX39" fmla="*/ 1371776 w 5431676"/>
              <a:gd name="connsiteY39" fmla="*/ 1714534 h 2390497"/>
              <a:gd name="connsiteX40" fmla="*/ 1382792 w 5431676"/>
              <a:gd name="connsiteY40" fmla="*/ 1747584 h 2390497"/>
              <a:gd name="connsiteX41" fmla="*/ 1404826 w 5431676"/>
              <a:gd name="connsiteY41" fmla="*/ 1890804 h 2390497"/>
              <a:gd name="connsiteX42" fmla="*/ 1426860 w 5431676"/>
              <a:gd name="connsiteY42" fmla="*/ 1978938 h 2390497"/>
              <a:gd name="connsiteX43" fmla="*/ 1503978 w 5431676"/>
              <a:gd name="connsiteY43" fmla="*/ 2089107 h 2390497"/>
              <a:gd name="connsiteX44" fmla="*/ 1559062 w 5431676"/>
              <a:gd name="connsiteY44" fmla="*/ 2166225 h 2390497"/>
              <a:gd name="connsiteX45" fmla="*/ 1603130 w 5431676"/>
              <a:gd name="connsiteY45" fmla="*/ 2188259 h 2390497"/>
              <a:gd name="connsiteX46" fmla="*/ 1757366 w 5431676"/>
              <a:gd name="connsiteY46" fmla="*/ 2287411 h 2390497"/>
              <a:gd name="connsiteX47" fmla="*/ 1801433 w 5431676"/>
              <a:gd name="connsiteY47" fmla="*/ 2309444 h 2390497"/>
              <a:gd name="connsiteX48" fmla="*/ 1900585 w 5431676"/>
              <a:gd name="connsiteY48" fmla="*/ 2320461 h 2390497"/>
              <a:gd name="connsiteX49" fmla="*/ 1955670 w 5431676"/>
              <a:gd name="connsiteY49" fmla="*/ 2331478 h 2390497"/>
              <a:gd name="connsiteX50" fmla="*/ 2032788 w 5431676"/>
              <a:gd name="connsiteY50" fmla="*/ 2353512 h 2390497"/>
              <a:gd name="connsiteX51" fmla="*/ 2164990 w 5431676"/>
              <a:gd name="connsiteY51" fmla="*/ 2364529 h 2390497"/>
              <a:gd name="connsiteX52" fmla="*/ 2440412 w 5431676"/>
              <a:gd name="connsiteY52" fmla="*/ 2375546 h 2390497"/>
              <a:gd name="connsiteX53" fmla="*/ 2473462 w 5431676"/>
              <a:gd name="connsiteY53" fmla="*/ 2353512 h 2390497"/>
              <a:gd name="connsiteX54" fmla="*/ 2616682 w 5431676"/>
              <a:gd name="connsiteY54" fmla="*/ 2320461 h 2390497"/>
              <a:gd name="connsiteX55" fmla="*/ 2693800 w 5431676"/>
              <a:gd name="connsiteY55" fmla="*/ 2298428 h 2390497"/>
              <a:gd name="connsiteX56" fmla="*/ 2759901 w 5431676"/>
              <a:gd name="connsiteY56" fmla="*/ 2276394 h 2390497"/>
              <a:gd name="connsiteX57" fmla="*/ 2980238 w 5431676"/>
              <a:gd name="connsiteY57" fmla="*/ 2265377 h 2390497"/>
              <a:gd name="connsiteX58" fmla="*/ 3487014 w 5431676"/>
              <a:gd name="connsiteY58" fmla="*/ 2298428 h 2390497"/>
              <a:gd name="connsiteX59" fmla="*/ 3729385 w 5431676"/>
              <a:gd name="connsiteY59" fmla="*/ 2320461 h 2390497"/>
              <a:gd name="connsiteX60" fmla="*/ 3806503 w 5431676"/>
              <a:gd name="connsiteY60" fmla="*/ 2331478 h 2390497"/>
              <a:gd name="connsiteX61" fmla="*/ 3894638 w 5431676"/>
              <a:gd name="connsiteY61" fmla="*/ 2342495 h 2390497"/>
              <a:gd name="connsiteX62" fmla="*/ 3927689 w 5431676"/>
              <a:gd name="connsiteY62" fmla="*/ 2320461 h 2390497"/>
              <a:gd name="connsiteX63" fmla="*/ 3949723 w 5431676"/>
              <a:gd name="connsiteY63" fmla="*/ 2232326 h 2390497"/>
              <a:gd name="connsiteX64" fmla="*/ 3971756 w 5431676"/>
              <a:gd name="connsiteY64" fmla="*/ 2177242 h 2390497"/>
              <a:gd name="connsiteX65" fmla="*/ 3960739 w 5431676"/>
              <a:gd name="connsiteY65" fmla="*/ 1835719 h 2390497"/>
              <a:gd name="connsiteX66" fmla="*/ 3927689 w 5431676"/>
              <a:gd name="connsiteY66" fmla="*/ 1736567 h 2390497"/>
              <a:gd name="connsiteX67" fmla="*/ 3916672 w 5431676"/>
              <a:gd name="connsiteY67" fmla="*/ 1703517 h 2390497"/>
              <a:gd name="connsiteX68" fmla="*/ 3872605 w 5431676"/>
              <a:gd name="connsiteY68" fmla="*/ 1637416 h 2390497"/>
              <a:gd name="connsiteX69" fmla="*/ 3817520 w 5431676"/>
              <a:gd name="connsiteY69" fmla="*/ 1549281 h 2390497"/>
              <a:gd name="connsiteX70" fmla="*/ 3784470 w 5431676"/>
              <a:gd name="connsiteY70" fmla="*/ 1538264 h 2390497"/>
              <a:gd name="connsiteX71" fmla="*/ 3762436 w 5431676"/>
              <a:gd name="connsiteY71" fmla="*/ 1505213 h 2390497"/>
              <a:gd name="connsiteX72" fmla="*/ 3630233 w 5431676"/>
              <a:gd name="connsiteY72" fmla="*/ 1472163 h 2390497"/>
              <a:gd name="connsiteX73" fmla="*/ 3509048 w 5431676"/>
              <a:gd name="connsiteY73" fmla="*/ 1439112 h 2390497"/>
              <a:gd name="connsiteX74" fmla="*/ 3464980 w 5431676"/>
              <a:gd name="connsiteY74" fmla="*/ 1428095 h 2390497"/>
              <a:gd name="connsiteX75" fmla="*/ 3365829 w 5431676"/>
              <a:gd name="connsiteY75" fmla="*/ 1395044 h 2390497"/>
              <a:gd name="connsiteX76" fmla="*/ 3332778 w 5431676"/>
              <a:gd name="connsiteY76" fmla="*/ 1373011 h 2390497"/>
              <a:gd name="connsiteX77" fmla="*/ 3277694 w 5431676"/>
              <a:gd name="connsiteY77" fmla="*/ 1361994 h 2390497"/>
              <a:gd name="connsiteX78" fmla="*/ 3244643 w 5431676"/>
              <a:gd name="connsiteY78" fmla="*/ 1350977 h 2390497"/>
              <a:gd name="connsiteX79" fmla="*/ 2969221 w 5431676"/>
              <a:gd name="connsiteY79" fmla="*/ 1339960 h 2390497"/>
              <a:gd name="connsiteX80" fmla="*/ 2770918 w 5431676"/>
              <a:gd name="connsiteY80" fmla="*/ 1306910 h 2390497"/>
              <a:gd name="connsiteX81" fmla="*/ 2352277 w 5431676"/>
              <a:gd name="connsiteY81" fmla="*/ 1185724 h 2390497"/>
              <a:gd name="connsiteX82" fmla="*/ 2275159 w 5431676"/>
              <a:gd name="connsiteY82" fmla="*/ 1174707 h 2390497"/>
              <a:gd name="connsiteX83" fmla="*/ 2209058 w 5431676"/>
              <a:gd name="connsiteY83" fmla="*/ 1064538 h 2390497"/>
              <a:gd name="connsiteX84" fmla="*/ 2187024 w 5431676"/>
              <a:gd name="connsiteY84" fmla="*/ 998437 h 2390497"/>
              <a:gd name="connsiteX85" fmla="*/ 2220074 w 5431676"/>
              <a:gd name="connsiteY85" fmla="*/ 734032 h 2390497"/>
              <a:gd name="connsiteX86" fmla="*/ 3442492 w 5431676"/>
              <a:gd name="connsiteY86" fmla="*/ 681371 h 2390497"/>
              <a:gd name="connsiteX87" fmla="*/ 4481258 w 5431676"/>
              <a:gd name="connsiteY87" fmla="*/ 1306734 h 2390497"/>
              <a:gd name="connsiteX88" fmla="*/ 5329557 w 5431676"/>
              <a:gd name="connsiteY88" fmla="*/ 66734 h 2390497"/>
              <a:gd name="connsiteX89" fmla="*/ 2275159 w 5431676"/>
              <a:gd name="connsiteY89" fmla="*/ 161155 h 2390497"/>
              <a:gd name="connsiteX90" fmla="*/ 2209058 w 5431676"/>
              <a:gd name="connsiteY90" fmla="*/ 106071 h 2390497"/>
              <a:gd name="connsiteX91" fmla="*/ 2098889 w 5431676"/>
              <a:gd name="connsiteY91" fmla="*/ 62004 h 2390497"/>
              <a:gd name="connsiteX92" fmla="*/ 2010754 w 5431676"/>
              <a:gd name="connsiteY92" fmla="*/ 28953 h 2390497"/>
              <a:gd name="connsiteX93" fmla="*/ 1966686 w 5431676"/>
              <a:gd name="connsiteY93" fmla="*/ 17936 h 2390497"/>
              <a:gd name="connsiteX94" fmla="*/ 1768383 w 5431676"/>
              <a:gd name="connsiteY94" fmla="*/ 6919 h 2390497"/>
              <a:gd name="connsiteX95" fmla="*/ 920084 w 5431676"/>
              <a:gd name="connsiteY95" fmla="*/ 17936 h 2390497"/>
              <a:gd name="connsiteX96" fmla="*/ 887033 w 5431676"/>
              <a:gd name="connsiteY96" fmla="*/ 39970 h 2390497"/>
              <a:gd name="connsiteX97" fmla="*/ 842966 w 5431676"/>
              <a:gd name="connsiteY97" fmla="*/ 73020 h 2390497"/>
              <a:gd name="connsiteX98" fmla="*/ 831949 w 5431676"/>
              <a:gd name="connsiteY98"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148903 w 5431676"/>
              <a:gd name="connsiteY15" fmla="*/ 998437 h 2390497"/>
              <a:gd name="connsiteX16" fmla="*/ 104836 w 5431676"/>
              <a:gd name="connsiteY16" fmla="*/ 1119623 h 2390497"/>
              <a:gd name="connsiteX17" fmla="*/ 1064780 w 5431676"/>
              <a:gd name="connsiteY17" fmla="*/ 1193107 h 2390497"/>
              <a:gd name="connsiteX18" fmla="*/ 71785 w 5431676"/>
              <a:gd name="connsiteY18" fmla="*/ 1196741 h 2390497"/>
              <a:gd name="connsiteX19" fmla="*/ 82802 w 5431676"/>
              <a:gd name="connsiteY19" fmla="*/ 1350977 h 2390497"/>
              <a:gd name="connsiteX20" fmla="*/ 148903 w 5431676"/>
              <a:gd name="connsiteY20" fmla="*/ 1461146 h 2390497"/>
              <a:gd name="connsiteX21" fmla="*/ 170937 w 5431676"/>
              <a:gd name="connsiteY21" fmla="*/ 1505213 h 2390497"/>
              <a:gd name="connsiteX22" fmla="*/ 248055 w 5431676"/>
              <a:gd name="connsiteY22" fmla="*/ 1571314 h 2390497"/>
              <a:gd name="connsiteX23" fmla="*/ 292123 w 5431676"/>
              <a:gd name="connsiteY23" fmla="*/ 1582331 h 2390497"/>
              <a:gd name="connsiteX24" fmla="*/ 325173 w 5431676"/>
              <a:gd name="connsiteY24" fmla="*/ 1604365 h 2390497"/>
              <a:gd name="connsiteX25" fmla="*/ 391274 w 5431676"/>
              <a:gd name="connsiteY25" fmla="*/ 1626399 h 2390497"/>
              <a:gd name="connsiteX26" fmla="*/ 424325 w 5431676"/>
              <a:gd name="connsiteY26" fmla="*/ 1637416 h 2390497"/>
              <a:gd name="connsiteX27" fmla="*/ 501443 w 5431676"/>
              <a:gd name="connsiteY27" fmla="*/ 1648432 h 2390497"/>
              <a:gd name="connsiteX28" fmla="*/ 699747 w 5431676"/>
              <a:gd name="connsiteY28" fmla="*/ 1637416 h 2390497"/>
              <a:gd name="connsiteX29" fmla="*/ 732797 w 5431676"/>
              <a:gd name="connsiteY29" fmla="*/ 1615382 h 2390497"/>
              <a:gd name="connsiteX30" fmla="*/ 809915 w 5431676"/>
              <a:gd name="connsiteY30" fmla="*/ 1593348 h 2390497"/>
              <a:gd name="connsiteX31" fmla="*/ 876017 w 5431676"/>
              <a:gd name="connsiteY31" fmla="*/ 1560297 h 2390497"/>
              <a:gd name="connsiteX32" fmla="*/ 953135 w 5431676"/>
              <a:gd name="connsiteY32" fmla="*/ 1516230 h 2390497"/>
              <a:gd name="connsiteX33" fmla="*/ 1019236 w 5431676"/>
              <a:gd name="connsiteY33" fmla="*/ 1483179 h 2390497"/>
              <a:gd name="connsiteX34" fmla="*/ 1206523 w 5431676"/>
              <a:gd name="connsiteY34" fmla="*/ 1472163 h 2390497"/>
              <a:gd name="connsiteX35" fmla="*/ 1272624 w 5431676"/>
              <a:gd name="connsiteY35" fmla="*/ 1483179 h 2390497"/>
              <a:gd name="connsiteX36" fmla="*/ 1338725 w 5431676"/>
              <a:gd name="connsiteY36" fmla="*/ 1615382 h 2390497"/>
              <a:gd name="connsiteX37" fmla="*/ 1349742 w 5431676"/>
              <a:gd name="connsiteY37" fmla="*/ 1648432 h 2390497"/>
              <a:gd name="connsiteX38" fmla="*/ 1371776 w 5431676"/>
              <a:gd name="connsiteY38" fmla="*/ 1714534 h 2390497"/>
              <a:gd name="connsiteX39" fmla="*/ 1382792 w 5431676"/>
              <a:gd name="connsiteY39" fmla="*/ 1747584 h 2390497"/>
              <a:gd name="connsiteX40" fmla="*/ 1404826 w 5431676"/>
              <a:gd name="connsiteY40" fmla="*/ 1890804 h 2390497"/>
              <a:gd name="connsiteX41" fmla="*/ 1426860 w 5431676"/>
              <a:gd name="connsiteY41" fmla="*/ 1978938 h 2390497"/>
              <a:gd name="connsiteX42" fmla="*/ 1503978 w 5431676"/>
              <a:gd name="connsiteY42" fmla="*/ 2089107 h 2390497"/>
              <a:gd name="connsiteX43" fmla="*/ 1559062 w 5431676"/>
              <a:gd name="connsiteY43" fmla="*/ 2166225 h 2390497"/>
              <a:gd name="connsiteX44" fmla="*/ 1603130 w 5431676"/>
              <a:gd name="connsiteY44" fmla="*/ 2188259 h 2390497"/>
              <a:gd name="connsiteX45" fmla="*/ 1757366 w 5431676"/>
              <a:gd name="connsiteY45" fmla="*/ 2287411 h 2390497"/>
              <a:gd name="connsiteX46" fmla="*/ 1801433 w 5431676"/>
              <a:gd name="connsiteY46" fmla="*/ 2309444 h 2390497"/>
              <a:gd name="connsiteX47" fmla="*/ 1900585 w 5431676"/>
              <a:gd name="connsiteY47" fmla="*/ 2320461 h 2390497"/>
              <a:gd name="connsiteX48" fmla="*/ 1955670 w 5431676"/>
              <a:gd name="connsiteY48" fmla="*/ 2331478 h 2390497"/>
              <a:gd name="connsiteX49" fmla="*/ 2032788 w 5431676"/>
              <a:gd name="connsiteY49" fmla="*/ 2353512 h 2390497"/>
              <a:gd name="connsiteX50" fmla="*/ 2164990 w 5431676"/>
              <a:gd name="connsiteY50" fmla="*/ 2364529 h 2390497"/>
              <a:gd name="connsiteX51" fmla="*/ 2440412 w 5431676"/>
              <a:gd name="connsiteY51" fmla="*/ 2375546 h 2390497"/>
              <a:gd name="connsiteX52" fmla="*/ 2473462 w 5431676"/>
              <a:gd name="connsiteY52" fmla="*/ 2353512 h 2390497"/>
              <a:gd name="connsiteX53" fmla="*/ 2616682 w 5431676"/>
              <a:gd name="connsiteY53" fmla="*/ 2320461 h 2390497"/>
              <a:gd name="connsiteX54" fmla="*/ 2693800 w 5431676"/>
              <a:gd name="connsiteY54" fmla="*/ 2298428 h 2390497"/>
              <a:gd name="connsiteX55" fmla="*/ 2759901 w 5431676"/>
              <a:gd name="connsiteY55" fmla="*/ 2276394 h 2390497"/>
              <a:gd name="connsiteX56" fmla="*/ 2980238 w 5431676"/>
              <a:gd name="connsiteY56" fmla="*/ 2265377 h 2390497"/>
              <a:gd name="connsiteX57" fmla="*/ 3487014 w 5431676"/>
              <a:gd name="connsiteY57" fmla="*/ 2298428 h 2390497"/>
              <a:gd name="connsiteX58" fmla="*/ 3729385 w 5431676"/>
              <a:gd name="connsiteY58" fmla="*/ 2320461 h 2390497"/>
              <a:gd name="connsiteX59" fmla="*/ 3806503 w 5431676"/>
              <a:gd name="connsiteY59" fmla="*/ 2331478 h 2390497"/>
              <a:gd name="connsiteX60" fmla="*/ 3894638 w 5431676"/>
              <a:gd name="connsiteY60" fmla="*/ 2342495 h 2390497"/>
              <a:gd name="connsiteX61" fmla="*/ 3927689 w 5431676"/>
              <a:gd name="connsiteY61" fmla="*/ 2320461 h 2390497"/>
              <a:gd name="connsiteX62" fmla="*/ 3949723 w 5431676"/>
              <a:gd name="connsiteY62" fmla="*/ 2232326 h 2390497"/>
              <a:gd name="connsiteX63" fmla="*/ 3971756 w 5431676"/>
              <a:gd name="connsiteY63" fmla="*/ 2177242 h 2390497"/>
              <a:gd name="connsiteX64" fmla="*/ 3960739 w 5431676"/>
              <a:gd name="connsiteY64" fmla="*/ 1835719 h 2390497"/>
              <a:gd name="connsiteX65" fmla="*/ 3927689 w 5431676"/>
              <a:gd name="connsiteY65" fmla="*/ 1736567 h 2390497"/>
              <a:gd name="connsiteX66" fmla="*/ 3916672 w 5431676"/>
              <a:gd name="connsiteY66" fmla="*/ 1703517 h 2390497"/>
              <a:gd name="connsiteX67" fmla="*/ 3872605 w 5431676"/>
              <a:gd name="connsiteY67" fmla="*/ 1637416 h 2390497"/>
              <a:gd name="connsiteX68" fmla="*/ 3817520 w 5431676"/>
              <a:gd name="connsiteY68" fmla="*/ 1549281 h 2390497"/>
              <a:gd name="connsiteX69" fmla="*/ 3784470 w 5431676"/>
              <a:gd name="connsiteY69" fmla="*/ 1538264 h 2390497"/>
              <a:gd name="connsiteX70" fmla="*/ 3762436 w 5431676"/>
              <a:gd name="connsiteY70" fmla="*/ 1505213 h 2390497"/>
              <a:gd name="connsiteX71" fmla="*/ 3630233 w 5431676"/>
              <a:gd name="connsiteY71" fmla="*/ 1472163 h 2390497"/>
              <a:gd name="connsiteX72" fmla="*/ 3509048 w 5431676"/>
              <a:gd name="connsiteY72" fmla="*/ 1439112 h 2390497"/>
              <a:gd name="connsiteX73" fmla="*/ 3464980 w 5431676"/>
              <a:gd name="connsiteY73" fmla="*/ 1428095 h 2390497"/>
              <a:gd name="connsiteX74" fmla="*/ 3365829 w 5431676"/>
              <a:gd name="connsiteY74" fmla="*/ 1395044 h 2390497"/>
              <a:gd name="connsiteX75" fmla="*/ 3332778 w 5431676"/>
              <a:gd name="connsiteY75" fmla="*/ 1373011 h 2390497"/>
              <a:gd name="connsiteX76" fmla="*/ 3277694 w 5431676"/>
              <a:gd name="connsiteY76" fmla="*/ 1361994 h 2390497"/>
              <a:gd name="connsiteX77" fmla="*/ 3244643 w 5431676"/>
              <a:gd name="connsiteY77" fmla="*/ 1350977 h 2390497"/>
              <a:gd name="connsiteX78" fmla="*/ 2969221 w 5431676"/>
              <a:gd name="connsiteY78" fmla="*/ 1339960 h 2390497"/>
              <a:gd name="connsiteX79" fmla="*/ 2770918 w 5431676"/>
              <a:gd name="connsiteY79" fmla="*/ 1306910 h 2390497"/>
              <a:gd name="connsiteX80" fmla="*/ 2352277 w 5431676"/>
              <a:gd name="connsiteY80" fmla="*/ 1185724 h 2390497"/>
              <a:gd name="connsiteX81" fmla="*/ 2275159 w 5431676"/>
              <a:gd name="connsiteY81" fmla="*/ 1174707 h 2390497"/>
              <a:gd name="connsiteX82" fmla="*/ 2209058 w 5431676"/>
              <a:gd name="connsiteY82" fmla="*/ 1064538 h 2390497"/>
              <a:gd name="connsiteX83" fmla="*/ 2187024 w 5431676"/>
              <a:gd name="connsiteY83" fmla="*/ 998437 h 2390497"/>
              <a:gd name="connsiteX84" fmla="*/ 2220074 w 5431676"/>
              <a:gd name="connsiteY84" fmla="*/ 734032 h 2390497"/>
              <a:gd name="connsiteX85" fmla="*/ 3442492 w 5431676"/>
              <a:gd name="connsiteY85" fmla="*/ 681371 h 2390497"/>
              <a:gd name="connsiteX86" fmla="*/ 4481258 w 5431676"/>
              <a:gd name="connsiteY86" fmla="*/ 1306734 h 2390497"/>
              <a:gd name="connsiteX87" fmla="*/ 5329557 w 5431676"/>
              <a:gd name="connsiteY87" fmla="*/ 66734 h 2390497"/>
              <a:gd name="connsiteX88" fmla="*/ 2275159 w 5431676"/>
              <a:gd name="connsiteY88" fmla="*/ 161155 h 2390497"/>
              <a:gd name="connsiteX89" fmla="*/ 2209058 w 5431676"/>
              <a:gd name="connsiteY89" fmla="*/ 106071 h 2390497"/>
              <a:gd name="connsiteX90" fmla="*/ 2098889 w 5431676"/>
              <a:gd name="connsiteY90" fmla="*/ 62004 h 2390497"/>
              <a:gd name="connsiteX91" fmla="*/ 2010754 w 5431676"/>
              <a:gd name="connsiteY91" fmla="*/ 28953 h 2390497"/>
              <a:gd name="connsiteX92" fmla="*/ 1966686 w 5431676"/>
              <a:gd name="connsiteY92" fmla="*/ 17936 h 2390497"/>
              <a:gd name="connsiteX93" fmla="*/ 1768383 w 5431676"/>
              <a:gd name="connsiteY93" fmla="*/ 6919 h 2390497"/>
              <a:gd name="connsiteX94" fmla="*/ 920084 w 5431676"/>
              <a:gd name="connsiteY94" fmla="*/ 17936 h 2390497"/>
              <a:gd name="connsiteX95" fmla="*/ 887033 w 5431676"/>
              <a:gd name="connsiteY95" fmla="*/ 39970 h 2390497"/>
              <a:gd name="connsiteX96" fmla="*/ 842966 w 5431676"/>
              <a:gd name="connsiteY96" fmla="*/ 73020 h 2390497"/>
              <a:gd name="connsiteX97" fmla="*/ 831949 w 5431676"/>
              <a:gd name="connsiteY97"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912474 w 5431676"/>
              <a:gd name="connsiteY15" fmla="*/ 978826 h 2390497"/>
              <a:gd name="connsiteX16" fmla="*/ 104836 w 5431676"/>
              <a:gd name="connsiteY16" fmla="*/ 1119623 h 2390497"/>
              <a:gd name="connsiteX17" fmla="*/ 1064780 w 5431676"/>
              <a:gd name="connsiteY17" fmla="*/ 1193107 h 2390497"/>
              <a:gd name="connsiteX18" fmla="*/ 71785 w 5431676"/>
              <a:gd name="connsiteY18" fmla="*/ 1196741 h 2390497"/>
              <a:gd name="connsiteX19" fmla="*/ 82802 w 5431676"/>
              <a:gd name="connsiteY19" fmla="*/ 1350977 h 2390497"/>
              <a:gd name="connsiteX20" fmla="*/ 148903 w 5431676"/>
              <a:gd name="connsiteY20" fmla="*/ 1461146 h 2390497"/>
              <a:gd name="connsiteX21" fmla="*/ 170937 w 5431676"/>
              <a:gd name="connsiteY21" fmla="*/ 1505213 h 2390497"/>
              <a:gd name="connsiteX22" fmla="*/ 248055 w 5431676"/>
              <a:gd name="connsiteY22" fmla="*/ 1571314 h 2390497"/>
              <a:gd name="connsiteX23" fmla="*/ 292123 w 5431676"/>
              <a:gd name="connsiteY23" fmla="*/ 1582331 h 2390497"/>
              <a:gd name="connsiteX24" fmla="*/ 325173 w 5431676"/>
              <a:gd name="connsiteY24" fmla="*/ 1604365 h 2390497"/>
              <a:gd name="connsiteX25" fmla="*/ 391274 w 5431676"/>
              <a:gd name="connsiteY25" fmla="*/ 1626399 h 2390497"/>
              <a:gd name="connsiteX26" fmla="*/ 424325 w 5431676"/>
              <a:gd name="connsiteY26" fmla="*/ 1637416 h 2390497"/>
              <a:gd name="connsiteX27" fmla="*/ 501443 w 5431676"/>
              <a:gd name="connsiteY27" fmla="*/ 1648432 h 2390497"/>
              <a:gd name="connsiteX28" fmla="*/ 699747 w 5431676"/>
              <a:gd name="connsiteY28" fmla="*/ 1637416 h 2390497"/>
              <a:gd name="connsiteX29" fmla="*/ 732797 w 5431676"/>
              <a:gd name="connsiteY29" fmla="*/ 1615382 h 2390497"/>
              <a:gd name="connsiteX30" fmla="*/ 809915 w 5431676"/>
              <a:gd name="connsiteY30" fmla="*/ 1593348 h 2390497"/>
              <a:gd name="connsiteX31" fmla="*/ 876017 w 5431676"/>
              <a:gd name="connsiteY31" fmla="*/ 1560297 h 2390497"/>
              <a:gd name="connsiteX32" fmla="*/ 953135 w 5431676"/>
              <a:gd name="connsiteY32" fmla="*/ 1516230 h 2390497"/>
              <a:gd name="connsiteX33" fmla="*/ 1019236 w 5431676"/>
              <a:gd name="connsiteY33" fmla="*/ 1483179 h 2390497"/>
              <a:gd name="connsiteX34" fmla="*/ 1206523 w 5431676"/>
              <a:gd name="connsiteY34" fmla="*/ 1472163 h 2390497"/>
              <a:gd name="connsiteX35" fmla="*/ 1272624 w 5431676"/>
              <a:gd name="connsiteY35" fmla="*/ 1483179 h 2390497"/>
              <a:gd name="connsiteX36" fmla="*/ 1338725 w 5431676"/>
              <a:gd name="connsiteY36" fmla="*/ 1615382 h 2390497"/>
              <a:gd name="connsiteX37" fmla="*/ 1349742 w 5431676"/>
              <a:gd name="connsiteY37" fmla="*/ 1648432 h 2390497"/>
              <a:gd name="connsiteX38" fmla="*/ 1371776 w 5431676"/>
              <a:gd name="connsiteY38" fmla="*/ 1714534 h 2390497"/>
              <a:gd name="connsiteX39" fmla="*/ 1382792 w 5431676"/>
              <a:gd name="connsiteY39" fmla="*/ 1747584 h 2390497"/>
              <a:gd name="connsiteX40" fmla="*/ 1404826 w 5431676"/>
              <a:gd name="connsiteY40" fmla="*/ 1890804 h 2390497"/>
              <a:gd name="connsiteX41" fmla="*/ 1426860 w 5431676"/>
              <a:gd name="connsiteY41" fmla="*/ 1978938 h 2390497"/>
              <a:gd name="connsiteX42" fmla="*/ 1503978 w 5431676"/>
              <a:gd name="connsiteY42" fmla="*/ 2089107 h 2390497"/>
              <a:gd name="connsiteX43" fmla="*/ 1559062 w 5431676"/>
              <a:gd name="connsiteY43" fmla="*/ 2166225 h 2390497"/>
              <a:gd name="connsiteX44" fmla="*/ 1603130 w 5431676"/>
              <a:gd name="connsiteY44" fmla="*/ 2188259 h 2390497"/>
              <a:gd name="connsiteX45" fmla="*/ 1757366 w 5431676"/>
              <a:gd name="connsiteY45" fmla="*/ 2287411 h 2390497"/>
              <a:gd name="connsiteX46" fmla="*/ 1801433 w 5431676"/>
              <a:gd name="connsiteY46" fmla="*/ 2309444 h 2390497"/>
              <a:gd name="connsiteX47" fmla="*/ 1900585 w 5431676"/>
              <a:gd name="connsiteY47" fmla="*/ 2320461 h 2390497"/>
              <a:gd name="connsiteX48" fmla="*/ 1955670 w 5431676"/>
              <a:gd name="connsiteY48" fmla="*/ 2331478 h 2390497"/>
              <a:gd name="connsiteX49" fmla="*/ 2032788 w 5431676"/>
              <a:gd name="connsiteY49" fmla="*/ 2353512 h 2390497"/>
              <a:gd name="connsiteX50" fmla="*/ 2164990 w 5431676"/>
              <a:gd name="connsiteY50" fmla="*/ 2364529 h 2390497"/>
              <a:gd name="connsiteX51" fmla="*/ 2440412 w 5431676"/>
              <a:gd name="connsiteY51" fmla="*/ 2375546 h 2390497"/>
              <a:gd name="connsiteX52" fmla="*/ 2473462 w 5431676"/>
              <a:gd name="connsiteY52" fmla="*/ 2353512 h 2390497"/>
              <a:gd name="connsiteX53" fmla="*/ 2616682 w 5431676"/>
              <a:gd name="connsiteY53" fmla="*/ 2320461 h 2390497"/>
              <a:gd name="connsiteX54" fmla="*/ 2693800 w 5431676"/>
              <a:gd name="connsiteY54" fmla="*/ 2298428 h 2390497"/>
              <a:gd name="connsiteX55" fmla="*/ 2759901 w 5431676"/>
              <a:gd name="connsiteY55" fmla="*/ 2276394 h 2390497"/>
              <a:gd name="connsiteX56" fmla="*/ 2980238 w 5431676"/>
              <a:gd name="connsiteY56" fmla="*/ 2265377 h 2390497"/>
              <a:gd name="connsiteX57" fmla="*/ 3487014 w 5431676"/>
              <a:gd name="connsiteY57" fmla="*/ 2298428 h 2390497"/>
              <a:gd name="connsiteX58" fmla="*/ 3729385 w 5431676"/>
              <a:gd name="connsiteY58" fmla="*/ 2320461 h 2390497"/>
              <a:gd name="connsiteX59" fmla="*/ 3806503 w 5431676"/>
              <a:gd name="connsiteY59" fmla="*/ 2331478 h 2390497"/>
              <a:gd name="connsiteX60" fmla="*/ 3894638 w 5431676"/>
              <a:gd name="connsiteY60" fmla="*/ 2342495 h 2390497"/>
              <a:gd name="connsiteX61" fmla="*/ 3927689 w 5431676"/>
              <a:gd name="connsiteY61" fmla="*/ 2320461 h 2390497"/>
              <a:gd name="connsiteX62" fmla="*/ 3949723 w 5431676"/>
              <a:gd name="connsiteY62" fmla="*/ 2232326 h 2390497"/>
              <a:gd name="connsiteX63" fmla="*/ 3971756 w 5431676"/>
              <a:gd name="connsiteY63" fmla="*/ 2177242 h 2390497"/>
              <a:gd name="connsiteX64" fmla="*/ 3960739 w 5431676"/>
              <a:gd name="connsiteY64" fmla="*/ 1835719 h 2390497"/>
              <a:gd name="connsiteX65" fmla="*/ 3927689 w 5431676"/>
              <a:gd name="connsiteY65" fmla="*/ 1736567 h 2390497"/>
              <a:gd name="connsiteX66" fmla="*/ 3916672 w 5431676"/>
              <a:gd name="connsiteY66" fmla="*/ 1703517 h 2390497"/>
              <a:gd name="connsiteX67" fmla="*/ 3872605 w 5431676"/>
              <a:gd name="connsiteY67" fmla="*/ 1637416 h 2390497"/>
              <a:gd name="connsiteX68" fmla="*/ 3817520 w 5431676"/>
              <a:gd name="connsiteY68" fmla="*/ 1549281 h 2390497"/>
              <a:gd name="connsiteX69" fmla="*/ 3784470 w 5431676"/>
              <a:gd name="connsiteY69" fmla="*/ 1538264 h 2390497"/>
              <a:gd name="connsiteX70" fmla="*/ 3762436 w 5431676"/>
              <a:gd name="connsiteY70" fmla="*/ 1505213 h 2390497"/>
              <a:gd name="connsiteX71" fmla="*/ 3630233 w 5431676"/>
              <a:gd name="connsiteY71" fmla="*/ 1472163 h 2390497"/>
              <a:gd name="connsiteX72" fmla="*/ 3509048 w 5431676"/>
              <a:gd name="connsiteY72" fmla="*/ 1439112 h 2390497"/>
              <a:gd name="connsiteX73" fmla="*/ 3464980 w 5431676"/>
              <a:gd name="connsiteY73" fmla="*/ 1428095 h 2390497"/>
              <a:gd name="connsiteX74" fmla="*/ 3365829 w 5431676"/>
              <a:gd name="connsiteY74" fmla="*/ 1395044 h 2390497"/>
              <a:gd name="connsiteX75" fmla="*/ 3332778 w 5431676"/>
              <a:gd name="connsiteY75" fmla="*/ 1373011 h 2390497"/>
              <a:gd name="connsiteX76" fmla="*/ 3277694 w 5431676"/>
              <a:gd name="connsiteY76" fmla="*/ 1361994 h 2390497"/>
              <a:gd name="connsiteX77" fmla="*/ 3244643 w 5431676"/>
              <a:gd name="connsiteY77" fmla="*/ 1350977 h 2390497"/>
              <a:gd name="connsiteX78" fmla="*/ 2969221 w 5431676"/>
              <a:gd name="connsiteY78" fmla="*/ 1339960 h 2390497"/>
              <a:gd name="connsiteX79" fmla="*/ 2770918 w 5431676"/>
              <a:gd name="connsiteY79" fmla="*/ 1306910 h 2390497"/>
              <a:gd name="connsiteX80" fmla="*/ 2352277 w 5431676"/>
              <a:gd name="connsiteY80" fmla="*/ 1185724 h 2390497"/>
              <a:gd name="connsiteX81" fmla="*/ 2275159 w 5431676"/>
              <a:gd name="connsiteY81" fmla="*/ 1174707 h 2390497"/>
              <a:gd name="connsiteX82" fmla="*/ 2209058 w 5431676"/>
              <a:gd name="connsiteY82" fmla="*/ 1064538 h 2390497"/>
              <a:gd name="connsiteX83" fmla="*/ 2187024 w 5431676"/>
              <a:gd name="connsiteY83" fmla="*/ 998437 h 2390497"/>
              <a:gd name="connsiteX84" fmla="*/ 2220074 w 5431676"/>
              <a:gd name="connsiteY84" fmla="*/ 734032 h 2390497"/>
              <a:gd name="connsiteX85" fmla="*/ 3442492 w 5431676"/>
              <a:gd name="connsiteY85" fmla="*/ 681371 h 2390497"/>
              <a:gd name="connsiteX86" fmla="*/ 4481258 w 5431676"/>
              <a:gd name="connsiteY86" fmla="*/ 1306734 h 2390497"/>
              <a:gd name="connsiteX87" fmla="*/ 5329557 w 5431676"/>
              <a:gd name="connsiteY87" fmla="*/ 66734 h 2390497"/>
              <a:gd name="connsiteX88" fmla="*/ 2275159 w 5431676"/>
              <a:gd name="connsiteY88" fmla="*/ 161155 h 2390497"/>
              <a:gd name="connsiteX89" fmla="*/ 2209058 w 5431676"/>
              <a:gd name="connsiteY89" fmla="*/ 106071 h 2390497"/>
              <a:gd name="connsiteX90" fmla="*/ 2098889 w 5431676"/>
              <a:gd name="connsiteY90" fmla="*/ 62004 h 2390497"/>
              <a:gd name="connsiteX91" fmla="*/ 2010754 w 5431676"/>
              <a:gd name="connsiteY91" fmla="*/ 28953 h 2390497"/>
              <a:gd name="connsiteX92" fmla="*/ 1966686 w 5431676"/>
              <a:gd name="connsiteY92" fmla="*/ 17936 h 2390497"/>
              <a:gd name="connsiteX93" fmla="*/ 1768383 w 5431676"/>
              <a:gd name="connsiteY93" fmla="*/ 6919 h 2390497"/>
              <a:gd name="connsiteX94" fmla="*/ 920084 w 5431676"/>
              <a:gd name="connsiteY94" fmla="*/ 17936 h 2390497"/>
              <a:gd name="connsiteX95" fmla="*/ 887033 w 5431676"/>
              <a:gd name="connsiteY95" fmla="*/ 39970 h 2390497"/>
              <a:gd name="connsiteX96" fmla="*/ 842966 w 5431676"/>
              <a:gd name="connsiteY96" fmla="*/ 73020 h 2390497"/>
              <a:gd name="connsiteX97" fmla="*/ 831949 w 5431676"/>
              <a:gd name="connsiteY97" fmla="*/ 95054 h 2390497"/>
              <a:gd name="connsiteX0" fmla="*/ 831949 w 5431676"/>
              <a:gd name="connsiteY0" fmla="*/ 95054 h 2390497"/>
              <a:gd name="connsiteX1" fmla="*/ 787882 w 5431676"/>
              <a:gd name="connsiteY1" fmla="*/ 150138 h 2390497"/>
              <a:gd name="connsiteX2" fmla="*/ 754831 w 5431676"/>
              <a:gd name="connsiteY2" fmla="*/ 172172 h 2390497"/>
              <a:gd name="connsiteX3" fmla="*/ 743814 w 5431676"/>
              <a:gd name="connsiteY3" fmla="*/ 205223 h 2390497"/>
              <a:gd name="connsiteX4" fmla="*/ 710764 w 5431676"/>
              <a:gd name="connsiteY4" fmla="*/ 238273 h 2390497"/>
              <a:gd name="connsiteX5" fmla="*/ 666696 w 5431676"/>
              <a:gd name="connsiteY5" fmla="*/ 304375 h 2390497"/>
              <a:gd name="connsiteX6" fmla="*/ 644662 w 5431676"/>
              <a:gd name="connsiteY6" fmla="*/ 337425 h 2390497"/>
              <a:gd name="connsiteX7" fmla="*/ 578561 w 5431676"/>
              <a:gd name="connsiteY7" fmla="*/ 392510 h 2390497"/>
              <a:gd name="connsiteX8" fmla="*/ 534494 w 5431676"/>
              <a:gd name="connsiteY8" fmla="*/ 458611 h 2390497"/>
              <a:gd name="connsiteX9" fmla="*/ 512460 w 5431676"/>
              <a:gd name="connsiteY9" fmla="*/ 491661 h 2390497"/>
              <a:gd name="connsiteX10" fmla="*/ 479409 w 5431676"/>
              <a:gd name="connsiteY10" fmla="*/ 513695 h 2390497"/>
              <a:gd name="connsiteX11" fmla="*/ 446359 w 5431676"/>
              <a:gd name="connsiteY11" fmla="*/ 579796 h 2390497"/>
              <a:gd name="connsiteX12" fmla="*/ 435342 w 5431676"/>
              <a:gd name="connsiteY12" fmla="*/ 612847 h 2390497"/>
              <a:gd name="connsiteX13" fmla="*/ 391274 w 5431676"/>
              <a:gd name="connsiteY13" fmla="*/ 678948 h 2390497"/>
              <a:gd name="connsiteX14" fmla="*/ 358224 w 5431676"/>
              <a:gd name="connsiteY14" fmla="*/ 745049 h 2390497"/>
              <a:gd name="connsiteX15" fmla="*/ 912474 w 5431676"/>
              <a:gd name="connsiteY15" fmla="*/ 978826 h 2390497"/>
              <a:gd name="connsiteX16" fmla="*/ 1064780 w 5431676"/>
              <a:gd name="connsiteY16" fmla="*/ 1193107 h 2390497"/>
              <a:gd name="connsiteX17" fmla="*/ 71785 w 5431676"/>
              <a:gd name="connsiteY17" fmla="*/ 1196741 h 2390497"/>
              <a:gd name="connsiteX18" fmla="*/ 82802 w 5431676"/>
              <a:gd name="connsiteY18" fmla="*/ 1350977 h 2390497"/>
              <a:gd name="connsiteX19" fmla="*/ 148903 w 5431676"/>
              <a:gd name="connsiteY19" fmla="*/ 1461146 h 2390497"/>
              <a:gd name="connsiteX20" fmla="*/ 170937 w 5431676"/>
              <a:gd name="connsiteY20" fmla="*/ 1505213 h 2390497"/>
              <a:gd name="connsiteX21" fmla="*/ 248055 w 5431676"/>
              <a:gd name="connsiteY21" fmla="*/ 1571314 h 2390497"/>
              <a:gd name="connsiteX22" fmla="*/ 292123 w 5431676"/>
              <a:gd name="connsiteY22" fmla="*/ 1582331 h 2390497"/>
              <a:gd name="connsiteX23" fmla="*/ 325173 w 5431676"/>
              <a:gd name="connsiteY23" fmla="*/ 1604365 h 2390497"/>
              <a:gd name="connsiteX24" fmla="*/ 391274 w 5431676"/>
              <a:gd name="connsiteY24" fmla="*/ 1626399 h 2390497"/>
              <a:gd name="connsiteX25" fmla="*/ 424325 w 5431676"/>
              <a:gd name="connsiteY25" fmla="*/ 1637416 h 2390497"/>
              <a:gd name="connsiteX26" fmla="*/ 501443 w 5431676"/>
              <a:gd name="connsiteY26" fmla="*/ 1648432 h 2390497"/>
              <a:gd name="connsiteX27" fmla="*/ 699747 w 5431676"/>
              <a:gd name="connsiteY27" fmla="*/ 1637416 h 2390497"/>
              <a:gd name="connsiteX28" fmla="*/ 732797 w 5431676"/>
              <a:gd name="connsiteY28" fmla="*/ 1615382 h 2390497"/>
              <a:gd name="connsiteX29" fmla="*/ 809915 w 5431676"/>
              <a:gd name="connsiteY29" fmla="*/ 1593348 h 2390497"/>
              <a:gd name="connsiteX30" fmla="*/ 876017 w 5431676"/>
              <a:gd name="connsiteY30" fmla="*/ 1560297 h 2390497"/>
              <a:gd name="connsiteX31" fmla="*/ 953135 w 5431676"/>
              <a:gd name="connsiteY31" fmla="*/ 1516230 h 2390497"/>
              <a:gd name="connsiteX32" fmla="*/ 1019236 w 5431676"/>
              <a:gd name="connsiteY32" fmla="*/ 1483179 h 2390497"/>
              <a:gd name="connsiteX33" fmla="*/ 1206523 w 5431676"/>
              <a:gd name="connsiteY33" fmla="*/ 1472163 h 2390497"/>
              <a:gd name="connsiteX34" fmla="*/ 1272624 w 5431676"/>
              <a:gd name="connsiteY34" fmla="*/ 1483179 h 2390497"/>
              <a:gd name="connsiteX35" fmla="*/ 1338725 w 5431676"/>
              <a:gd name="connsiteY35" fmla="*/ 1615382 h 2390497"/>
              <a:gd name="connsiteX36" fmla="*/ 1349742 w 5431676"/>
              <a:gd name="connsiteY36" fmla="*/ 1648432 h 2390497"/>
              <a:gd name="connsiteX37" fmla="*/ 1371776 w 5431676"/>
              <a:gd name="connsiteY37" fmla="*/ 1714534 h 2390497"/>
              <a:gd name="connsiteX38" fmla="*/ 1382792 w 5431676"/>
              <a:gd name="connsiteY38" fmla="*/ 1747584 h 2390497"/>
              <a:gd name="connsiteX39" fmla="*/ 1404826 w 5431676"/>
              <a:gd name="connsiteY39" fmla="*/ 1890804 h 2390497"/>
              <a:gd name="connsiteX40" fmla="*/ 1426860 w 5431676"/>
              <a:gd name="connsiteY40" fmla="*/ 1978938 h 2390497"/>
              <a:gd name="connsiteX41" fmla="*/ 1503978 w 5431676"/>
              <a:gd name="connsiteY41" fmla="*/ 2089107 h 2390497"/>
              <a:gd name="connsiteX42" fmla="*/ 1559062 w 5431676"/>
              <a:gd name="connsiteY42" fmla="*/ 2166225 h 2390497"/>
              <a:gd name="connsiteX43" fmla="*/ 1603130 w 5431676"/>
              <a:gd name="connsiteY43" fmla="*/ 2188259 h 2390497"/>
              <a:gd name="connsiteX44" fmla="*/ 1757366 w 5431676"/>
              <a:gd name="connsiteY44" fmla="*/ 2287411 h 2390497"/>
              <a:gd name="connsiteX45" fmla="*/ 1801433 w 5431676"/>
              <a:gd name="connsiteY45" fmla="*/ 2309444 h 2390497"/>
              <a:gd name="connsiteX46" fmla="*/ 1900585 w 5431676"/>
              <a:gd name="connsiteY46" fmla="*/ 2320461 h 2390497"/>
              <a:gd name="connsiteX47" fmla="*/ 1955670 w 5431676"/>
              <a:gd name="connsiteY47" fmla="*/ 2331478 h 2390497"/>
              <a:gd name="connsiteX48" fmla="*/ 2032788 w 5431676"/>
              <a:gd name="connsiteY48" fmla="*/ 2353512 h 2390497"/>
              <a:gd name="connsiteX49" fmla="*/ 2164990 w 5431676"/>
              <a:gd name="connsiteY49" fmla="*/ 2364529 h 2390497"/>
              <a:gd name="connsiteX50" fmla="*/ 2440412 w 5431676"/>
              <a:gd name="connsiteY50" fmla="*/ 2375546 h 2390497"/>
              <a:gd name="connsiteX51" fmla="*/ 2473462 w 5431676"/>
              <a:gd name="connsiteY51" fmla="*/ 2353512 h 2390497"/>
              <a:gd name="connsiteX52" fmla="*/ 2616682 w 5431676"/>
              <a:gd name="connsiteY52" fmla="*/ 2320461 h 2390497"/>
              <a:gd name="connsiteX53" fmla="*/ 2693800 w 5431676"/>
              <a:gd name="connsiteY53" fmla="*/ 2298428 h 2390497"/>
              <a:gd name="connsiteX54" fmla="*/ 2759901 w 5431676"/>
              <a:gd name="connsiteY54" fmla="*/ 2276394 h 2390497"/>
              <a:gd name="connsiteX55" fmla="*/ 2980238 w 5431676"/>
              <a:gd name="connsiteY55" fmla="*/ 2265377 h 2390497"/>
              <a:gd name="connsiteX56" fmla="*/ 3487014 w 5431676"/>
              <a:gd name="connsiteY56" fmla="*/ 2298428 h 2390497"/>
              <a:gd name="connsiteX57" fmla="*/ 3729385 w 5431676"/>
              <a:gd name="connsiteY57" fmla="*/ 2320461 h 2390497"/>
              <a:gd name="connsiteX58" fmla="*/ 3806503 w 5431676"/>
              <a:gd name="connsiteY58" fmla="*/ 2331478 h 2390497"/>
              <a:gd name="connsiteX59" fmla="*/ 3894638 w 5431676"/>
              <a:gd name="connsiteY59" fmla="*/ 2342495 h 2390497"/>
              <a:gd name="connsiteX60" fmla="*/ 3927689 w 5431676"/>
              <a:gd name="connsiteY60" fmla="*/ 2320461 h 2390497"/>
              <a:gd name="connsiteX61" fmla="*/ 3949723 w 5431676"/>
              <a:gd name="connsiteY61" fmla="*/ 2232326 h 2390497"/>
              <a:gd name="connsiteX62" fmla="*/ 3971756 w 5431676"/>
              <a:gd name="connsiteY62" fmla="*/ 2177242 h 2390497"/>
              <a:gd name="connsiteX63" fmla="*/ 3960739 w 5431676"/>
              <a:gd name="connsiteY63" fmla="*/ 1835719 h 2390497"/>
              <a:gd name="connsiteX64" fmla="*/ 3927689 w 5431676"/>
              <a:gd name="connsiteY64" fmla="*/ 1736567 h 2390497"/>
              <a:gd name="connsiteX65" fmla="*/ 3916672 w 5431676"/>
              <a:gd name="connsiteY65" fmla="*/ 1703517 h 2390497"/>
              <a:gd name="connsiteX66" fmla="*/ 3872605 w 5431676"/>
              <a:gd name="connsiteY66" fmla="*/ 1637416 h 2390497"/>
              <a:gd name="connsiteX67" fmla="*/ 3817520 w 5431676"/>
              <a:gd name="connsiteY67" fmla="*/ 1549281 h 2390497"/>
              <a:gd name="connsiteX68" fmla="*/ 3784470 w 5431676"/>
              <a:gd name="connsiteY68" fmla="*/ 1538264 h 2390497"/>
              <a:gd name="connsiteX69" fmla="*/ 3762436 w 5431676"/>
              <a:gd name="connsiteY69" fmla="*/ 1505213 h 2390497"/>
              <a:gd name="connsiteX70" fmla="*/ 3630233 w 5431676"/>
              <a:gd name="connsiteY70" fmla="*/ 1472163 h 2390497"/>
              <a:gd name="connsiteX71" fmla="*/ 3509048 w 5431676"/>
              <a:gd name="connsiteY71" fmla="*/ 1439112 h 2390497"/>
              <a:gd name="connsiteX72" fmla="*/ 3464980 w 5431676"/>
              <a:gd name="connsiteY72" fmla="*/ 1428095 h 2390497"/>
              <a:gd name="connsiteX73" fmla="*/ 3365829 w 5431676"/>
              <a:gd name="connsiteY73" fmla="*/ 1395044 h 2390497"/>
              <a:gd name="connsiteX74" fmla="*/ 3332778 w 5431676"/>
              <a:gd name="connsiteY74" fmla="*/ 1373011 h 2390497"/>
              <a:gd name="connsiteX75" fmla="*/ 3277694 w 5431676"/>
              <a:gd name="connsiteY75" fmla="*/ 1361994 h 2390497"/>
              <a:gd name="connsiteX76" fmla="*/ 3244643 w 5431676"/>
              <a:gd name="connsiteY76" fmla="*/ 1350977 h 2390497"/>
              <a:gd name="connsiteX77" fmla="*/ 2969221 w 5431676"/>
              <a:gd name="connsiteY77" fmla="*/ 1339960 h 2390497"/>
              <a:gd name="connsiteX78" fmla="*/ 2770918 w 5431676"/>
              <a:gd name="connsiteY78" fmla="*/ 1306910 h 2390497"/>
              <a:gd name="connsiteX79" fmla="*/ 2352277 w 5431676"/>
              <a:gd name="connsiteY79" fmla="*/ 1185724 h 2390497"/>
              <a:gd name="connsiteX80" fmla="*/ 2275159 w 5431676"/>
              <a:gd name="connsiteY80" fmla="*/ 1174707 h 2390497"/>
              <a:gd name="connsiteX81" fmla="*/ 2209058 w 5431676"/>
              <a:gd name="connsiteY81" fmla="*/ 1064538 h 2390497"/>
              <a:gd name="connsiteX82" fmla="*/ 2187024 w 5431676"/>
              <a:gd name="connsiteY82" fmla="*/ 998437 h 2390497"/>
              <a:gd name="connsiteX83" fmla="*/ 2220074 w 5431676"/>
              <a:gd name="connsiteY83" fmla="*/ 734032 h 2390497"/>
              <a:gd name="connsiteX84" fmla="*/ 3442492 w 5431676"/>
              <a:gd name="connsiteY84" fmla="*/ 681371 h 2390497"/>
              <a:gd name="connsiteX85" fmla="*/ 4481258 w 5431676"/>
              <a:gd name="connsiteY85" fmla="*/ 1306734 h 2390497"/>
              <a:gd name="connsiteX86" fmla="*/ 5329557 w 5431676"/>
              <a:gd name="connsiteY86" fmla="*/ 66734 h 2390497"/>
              <a:gd name="connsiteX87" fmla="*/ 2275159 w 5431676"/>
              <a:gd name="connsiteY87" fmla="*/ 161155 h 2390497"/>
              <a:gd name="connsiteX88" fmla="*/ 2209058 w 5431676"/>
              <a:gd name="connsiteY88" fmla="*/ 106071 h 2390497"/>
              <a:gd name="connsiteX89" fmla="*/ 2098889 w 5431676"/>
              <a:gd name="connsiteY89" fmla="*/ 62004 h 2390497"/>
              <a:gd name="connsiteX90" fmla="*/ 2010754 w 5431676"/>
              <a:gd name="connsiteY90" fmla="*/ 28953 h 2390497"/>
              <a:gd name="connsiteX91" fmla="*/ 1966686 w 5431676"/>
              <a:gd name="connsiteY91" fmla="*/ 17936 h 2390497"/>
              <a:gd name="connsiteX92" fmla="*/ 1768383 w 5431676"/>
              <a:gd name="connsiteY92" fmla="*/ 6919 h 2390497"/>
              <a:gd name="connsiteX93" fmla="*/ 920084 w 5431676"/>
              <a:gd name="connsiteY93" fmla="*/ 17936 h 2390497"/>
              <a:gd name="connsiteX94" fmla="*/ 887033 w 5431676"/>
              <a:gd name="connsiteY94" fmla="*/ 39970 h 2390497"/>
              <a:gd name="connsiteX95" fmla="*/ 842966 w 5431676"/>
              <a:gd name="connsiteY95" fmla="*/ 73020 h 2390497"/>
              <a:gd name="connsiteX96" fmla="*/ 831949 w 5431676"/>
              <a:gd name="connsiteY96" fmla="*/ 95054 h 2390497"/>
              <a:gd name="connsiteX0" fmla="*/ 804049 w 5403776"/>
              <a:gd name="connsiteY0" fmla="*/ 95054 h 2390497"/>
              <a:gd name="connsiteX1" fmla="*/ 759982 w 5403776"/>
              <a:gd name="connsiteY1" fmla="*/ 150138 h 2390497"/>
              <a:gd name="connsiteX2" fmla="*/ 726931 w 5403776"/>
              <a:gd name="connsiteY2" fmla="*/ 172172 h 2390497"/>
              <a:gd name="connsiteX3" fmla="*/ 715914 w 5403776"/>
              <a:gd name="connsiteY3" fmla="*/ 205223 h 2390497"/>
              <a:gd name="connsiteX4" fmla="*/ 682864 w 5403776"/>
              <a:gd name="connsiteY4" fmla="*/ 238273 h 2390497"/>
              <a:gd name="connsiteX5" fmla="*/ 638796 w 5403776"/>
              <a:gd name="connsiteY5" fmla="*/ 304375 h 2390497"/>
              <a:gd name="connsiteX6" fmla="*/ 616762 w 5403776"/>
              <a:gd name="connsiteY6" fmla="*/ 337425 h 2390497"/>
              <a:gd name="connsiteX7" fmla="*/ 550661 w 5403776"/>
              <a:gd name="connsiteY7" fmla="*/ 392510 h 2390497"/>
              <a:gd name="connsiteX8" fmla="*/ 506594 w 5403776"/>
              <a:gd name="connsiteY8" fmla="*/ 458611 h 2390497"/>
              <a:gd name="connsiteX9" fmla="*/ 484560 w 5403776"/>
              <a:gd name="connsiteY9" fmla="*/ 491661 h 2390497"/>
              <a:gd name="connsiteX10" fmla="*/ 451509 w 5403776"/>
              <a:gd name="connsiteY10" fmla="*/ 513695 h 2390497"/>
              <a:gd name="connsiteX11" fmla="*/ 418459 w 5403776"/>
              <a:gd name="connsiteY11" fmla="*/ 579796 h 2390497"/>
              <a:gd name="connsiteX12" fmla="*/ 407442 w 5403776"/>
              <a:gd name="connsiteY12" fmla="*/ 612847 h 2390497"/>
              <a:gd name="connsiteX13" fmla="*/ 363374 w 5403776"/>
              <a:gd name="connsiteY13" fmla="*/ 678948 h 2390497"/>
              <a:gd name="connsiteX14" fmla="*/ 330324 w 5403776"/>
              <a:gd name="connsiteY14" fmla="*/ 745049 h 2390497"/>
              <a:gd name="connsiteX15" fmla="*/ 884574 w 5403776"/>
              <a:gd name="connsiteY15" fmla="*/ 978826 h 2390497"/>
              <a:gd name="connsiteX16" fmla="*/ 1036880 w 5403776"/>
              <a:gd name="connsiteY16" fmla="*/ 1193107 h 2390497"/>
              <a:gd name="connsiteX17" fmla="*/ 54902 w 5403776"/>
              <a:gd name="connsiteY17" fmla="*/ 1350977 h 2390497"/>
              <a:gd name="connsiteX18" fmla="*/ 121003 w 5403776"/>
              <a:gd name="connsiteY18" fmla="*/ 1461146 h 2390497"/>
              <a:gd name="connsiteX19" fmla="*/ 143037 w 5403776"/>
              <a:gd name="connsiteY19" fmla="*/ 1505213 h 2390497"/>
              <a:gd name="connsiteX20" fmla="*/ 220155 w 5403776"/>
              <a:gd name="connsiteY20" fmla="*/ 1571314 h 2390497"/>
              <a:gd name="connsiteX21" fmla="*/ 264223 w 5403776"/>
              <a:gd name="connsiteY21" fmla="*/ 1582331 h 2390497"/>
              <a:gd name="connsiteX22" fmla="*/ 297273 w 5403776"/>
              <a:gd name="connsiteY22" fmla="*/ 1604365 h 2390497"/>
              <a:gd name="connsiteX23" fmla="*/ 363374 w 5403776"/>
              <a:gd name="connsiteY23" fmla="*/ 1626399 h 2390497"/>
              <a:gd name="connsiteX24" fmla="*/ 396425 w 5403776"/>
              <a:gd name="connsiteY24" fmla="*/ 1637416 h 2390497"/>
              <a:gd name="connsiteX25" fmla="*/ 473543 w 5403776"/>
              <a:gd name="connsiteY25" fmla="*/ 1648432 h 2390497"/>
              <a:gd name="connsiteX26" fmla="*/ 671847 w 5403776"/>
              <a:gd name="connsiteY26" fmla="*/ 1637416 h 2390497"/>
              <a:gd name="connsiteX27" fmla="*/ 704897 w 5403776"/>
              <a:gd name="connsiteY27" fmla="*/ 1615382 h 2390497"/>
              <a:gd name="connsiteX28" fmla="*/ 782015 w 5403776"/>
              <a:gd name="connsiteY28" fmla="*/ 1593348 h 2390497"/>
              <a:gd name="connsiteX29" fmla="*/ 848117 w 5403776"/>
              <a:gd name="connsiteY29" fmla="*/ 1560297 h 2390497"/>
              <a:gd name="connsiteX30" fmla="*/ 925235 w 5403776"/>
              <a:gd name="connsiteY30" fmla="*/ 1516230 h 2390497"/>
              <a:gd name="connsiteX31" fmla="*/ 991336 w 5403776"/>
              <a:gd name="connsiteY31" fmla="*/ 1483179 h 2390497"/>
              <a:gd name="connsiteX32" fmla="*/ 1178623 w 5403776"/>
              <a:gd name="connsiteY32" fmla="*/ 1472163 h 2390497"/>
              <a:gd name="connsiteX33" fmla="*/ 1244724 w 5403776"/>
              <a:gd name="connsiteY33" fmla="*/ 1483179 h 2390497"/>
              <a:gd name="connsiteX34" fmla="*/ 1310825 w 5403776"/>
              <a:gd name="connsiteY34" fmla="*/ 1615382 h 2390497"/>
              <a:gd name="connsiteX35" fmla="*/ 1321842 w 5403776"/>
              <a:gd name="connsiteY35" fmla="*/ 1648432 h 2390497"/>
              <a:gd name="connsiteX36" fmla="*/ 1343876 w 5403776"/>
              <a:gd name="connsiteY36" fmla="*/ 1714534 h 2390497"/>
              <a:gd name="connsiteX37" fmla="*/ 1354892 w 5403776"/>
              <a:gd name="connsiteY37" fmla="*/ 1747584 h 2390497"/>
              <a:gd name="connsiteX38" fmla="*/ 1376926 w 5403776"/>
              <a:gd name="connsiteY38" fmla="*/ 1890804 h 2390497"/>
              <a:gd name="connsiteX39" fmla="*/ 1398960 w 5403776"/>
              <a:gd name="connsiteY39" fmla="*/ 1978938 h 2390497"/>
              <a:gd name="connsiteX40" fmla="*/ 1476078 w 5403776"/>
              <a:gd name="connsiteY40" fmla="*/ 2089107 h 2390497"/>
              <a:gd name="connsiteX41" fmla="*/ 1531162 w 5403776"/>
              <a:gd name="connsiteY41" fmla="*/ 2166225 h 2390497"/>
              <a:gd name="connsiteX42" fmla="*/ 1575230 w 5403776"/>
              <a:gd name="connsiteY42" fmla="*/ 2188259 h 2390497"/>
              <a:gd name="connsiteX43" fmla="*/ 1729466 w 5403776"/>
              <a:gd name="connsiteY43" fmla="*/ 2287411 h 2390497"/>
              <a:gd name="connsiteX44" fmla="*/ 1773533 w 5403776"/>
              <a:gd name="connsiteY44" fmla="*/ 2309444 h 2390497"/>
              <a:gd name="connsiteX45" fmla="*/ 1872685 w 5403776"/>
              <a:gd name="connsiteY45" fmla="*/ 2320461 h 2390497"/>
              <a:gd name="connsiteX46" fmla="*/ 1927770 w 5403776"/>
              <a:gd name="connsiteY46" fmla="*/ 2331478 h 2390497"/>
              <a:gd name="connsiteX47" fmla="*/ 2004888 w 5403776"/>
              <a:gd name="connsiteY47" fmla="*/ 2353512 h 2390497"/>
              <a:gd name="connsiteX48" fmla="*/ 2137090 w 5403776"/>
              <a:gd name="connsiteY48" fmla="*/ 2364529 h 2390497"/>
              <a:gd name="connsiteX49" fmla="*/ 2412512 w 5403776"/>
              <a:gd name="connsiteY49" fmla="*/ 2375546 h 2390497"/>
              <a:gd name="connsiteX50" fmla="*/ 2445562 w 5403776"/>
              <a:gd name="connsiteY50" fmla="*/ 2353512 h 2390497"/>
              <a:gd name="connsiteX51" fmla="*/ 2588782 w 5403776"/>
              <a:gd name="connsiteY51" fmla="*/ 2320461 h 2390497"/>
              <a:gd name="connsiteX52" fmla="*/ 2665900 w 5403776"/>
              <a:gd name="connsiteY52" fmla="*/ 2298428 h 2390497"/>
              <a:gd name="connsiteX53" fmla="*/ 2732001 w 5403776"/>
              <a:gd name="connsiteY53" fmla="*/ 2276394 h 2390497"/>
              <a:gd name="connsiteX54" fmla="*/ 2952338 w 5403776"/>
              <a:gd name="connsiteY54" fmla="*/ 2265377 h 2390497"/>
              <a:gd name="connsiteX55" fmla="*/ 3459114 w 5403776"/>
              <a:gd name="connsiteY55" fmla="*/ 2298428 h 2390497"/>
              <a:gd name="connsiteX56" fmla="*/ 3701485 w 5403776"/>
              <a:gd name="connsiteY56" fmla="*/ 2320461 h 2390497"/>
              <a:gd name="connsiteX57" fmla="*/ 3778603 w 5403776"/>
              <a:gd name="connsiteY57" fmla="*/ 2331478 h 2390497"/>
              <a:gd name="connsiteX58" fmla="*/ 3866738 w 5403776"/>
              <a:gd name="connsiteY58" fmla="*/ 2342495 h 2390497"/>
              <a:gd name="connsiteX59" fmla="*/ 3899789 w 5403776"/>
              <a:gd name="connsiteY59" fmla="*/ 2320461 h 2390497"/>
              <a:gd name="connsiteX60" fmla="*/ 3921823 w 5403776"/>
              <a:gd name="connsiteY60" fmla="*/ 2232326 h 2390497"/>
              <a:gd name="connsiteX61" fmla="*/ 3943856 w 5403776"/>
              <a:gd name="connsiteY61" fmla="*/ 2177242 h 2390497"/>
              <a:gd name="connsiteX62" fmla="*/ 3932839 w 5403776"/>
              <a:gd name="connsiteY62" fmla="*/ 1835719 h 2390497"/>
              <a:gd name="connsiteX63" fmla="*/ 3899789 w 5403776"/>
              <a:gd name="connsiteY63" fmla="*/ 1736567 h 2390497"/>
              <a:gd name="connsiteX64" fmla="*/ 3888772 w 5403776"/>
              <a:gd name="connsiteY64" fmla="*/ 1703517 h 2390497"/>
              <a:gd name="connsiteX65" fmla="*/ 3844705 w 5403776"/>
              <a:gd name="connsiteY65" fmla="*/ 1637416 h 2390497"/>
              <a:gd name="connsiteX66" fmla="*/ 3789620 w 5403776"/>
              <a:gd name="connsiteY66" fmla="*/ 1549281 h 2390497"/>
              <a:gd name="connsiteX67" fmla="*/ 3756570 w 5403776"/>
              <a:gd name="connsiteY67" fmla="*/ 1538264 h 2390497"/>
              <a:gd name="connsiteX68" fmla="*/ 3734536 w 5403776"/>
              <a:gd name="connsiteY68" fmla="*/ 1505213 h 2390497"/>
              <a:gd name="connsiteX69" fmla="*/ 3602333 w 5403776"/>
              <a:gd name="connsiteY69" fmla="*/ 1472163 h 2390497"/>
              <a:gd name="connsiteX70" fmla="*/ 3481148 w 5403776"/>
              <a:gd name="connsiteY70" fmla="*/ 1439112 h 2390497"/>
              <a:gd name="connsiteX71" fmla="*/ 3437080 w 5403776"/>
              <a:gd name="connsiteY71" fmla="*/ 1428095 h 2390497"/>
              <a:gd name="connsiteX72" fmla="*/ 3337929 w 5403776"/>
              <a:gd name="connsiteY72" fmla="*/ 1395044 h 2390497"/>
              <a:gd name="connsiteX73" fmla="*/ 3304878 w 5403776"/>
              <a:gd name="connsiteY73" fmla="*/ 1373011 h 2390497"/>
              <a:gd name="connsiteX74" fmla="*/ 3249794 w 5403776"/>
              <a:gd name="connsiteY74" fmla="*/ 1361994 h 2390497"/>
              <a:gd name="connsiteX75" fmla="*/ 3216743 w 5403776"/>
              <a:gd name="connsiteY75" fmla="*/ 1350977 h 2390497"/>
              <a:gd name="connsiteX76" fmla="*/ 2941321 w 5403776"/>
              <a:gd name="connsiteY76" fmla="*/ 1339960 h 2390497"/>
              <a:gd name="connsiteX77" fmla="*/ 2743018 w 5403776"/>
              <a:gd name="connsiteY77" fmla="*/ 1306910 h 2390497"/>
              <a:gd name="connsiteX78" fmla="*/ 2324377 w 5403776"/>
              <a:gd name="connsiteY78" fmla="*/ 1185724 h 2390497"/>
              <a:gd name="connsiteX79" fmla="*/ 2247259 w 5403776"/>
              <a:gd name="connsiteY79" fmla="*/ 1174707 h 2390497"/>
              <a:gd name="connsiteX80" fmla="*/ 2181158 w 5403776"/>
              <a:gd name="connsiteY80" fmla="*/ 1064538 h 2390497"/>
              <a:gd name="connsiteX81" fmla="*/ 2159124 w 5403776"/>
              <a:gd name="connsiteY81" fmla="*/ 998437 h 2390497"/>
              <a:gd name="connsiteX82" fmla="*/ 2192174 w 5403776"/>
              <a:gd name="connsiteY82" fmla="*/ 734032 h 2390497"/>
              <a:gd name="connsiteX83" fmla="*/ 3414592 w 5403776"/>
              <a:gd name="connsiteY83" fmla="*/ 681371 h 2390497"/>
              <a:gd name="connsiteX84" fmla="*/ 4453358 w 5403776"/>
              <a:gd name="connsiteY84" fmla="*/ 1306734 h 2390497"/>
              <a:gd name="connsiteX85" fmla="*/ 5301657 w 5403776"/>
              <a:gd name="connsiteY85" fmla="*/ 66734 h 2390497"/>
              <a:gd name="connsiteX86" fmla="*/ 2247259 w 5403776"/>
              <a:gd name="connsiteY86" fmla="*/ 161155 h 2390497"/>
              <a:gd name="connsiteX87" fmla="*/ 2181158 w 5403776"/>
              <a:gd name="connsiteY87" fmla="*/ 106071 h 2390497"/>
              <a:gd name="connsiteX88" fmla="*/ 2070989 w 5403776"/>
              <a:gd name="connsiteY88" fmla="*/ 62004 h 2390497"/>
              <a:gd name="connsiteX89" fmla="*/ 1982854 w 5403776"/>
              <a:gd name="connsiteY89" fmla="*/ 28953 h 2390497"/>
              <a:gd name="connsiteX90" fmla="*/ 1938786 w 5403776"/>
              <a:gd name="connsiteY90" fmla="*/ 17936 h 2390497"/>
              <a:gd name="connsiteX91" fmla="*/ 1740483 w 5403776"/>
              <a:gd name="connsiteY91" fmla="*/ 6919 h 2390497"/>
              <a:gd name="connsiteX92" fmla="*/ 892184 w 5403776"/>
              <a:gd name="connsiteY92" fmla="*/ 17936 h 2390497"/>
              <a:gd name="connsiteX93" fmla="*/ 859133 w 5403776"/>
              <a:gd name="connsiteY93" fmla="*/ 39970 h 2390497"/>
              <a:gd name="connsiteX94" fmla="*/ 815066 w 5403776"/>
              <a:gd name="connsiteY94" fmla="*/ 73020 h 2390497"/>
              <a:gd name="connsiteX95" fmla="*/ 804049 w 5403776"/>
              <a:gd name="connsiteY95" fmla="*/ 95054 h 2390497"/>
              <a:gd name="connsiteX0" fmla="*/ 745934 w 5345661"/>
              <a:gd name="connsiteY0" fmla="*/ 95054 h 2390497"/>
              <a:gd name="connsiteX1" fmla="*/ 701867 w 5345661"/>
              <a:gd name="connsiteY1" fmla="*/ 150138 h 2390497"/>
              <a:gd name="connsiteX2" fmla="*/ 668816 w 5345661"/>
              <a:gd name="connsiteY2" fmla="*/ 172172 h 2390497"/>
              <a:gd name="connsiteX3" fmla="*/ 657799 w 5345661"/>
              <a:gd name="connsiteY3" fmla="*/ 205223 h 2390497"/>
              <a:gd name="connsiteX4" fmla="*/ 624749 w 5345661"/>
              <a:gd name="connsiteY4" fmla="*/ 238273 h 2390497"/>
              <a:gd name="connsiteX5" fmla="*/ 580681 w 5345661"/>
              <a:gd name="connsiteY5" fmla="*/ 304375 h 2390497"/>
              <a:gd name="connsiteX6" fmla="*/ 558647 w 5345661"/>
              <a:gd name="connsiteY6" fmla="*/ 337425 h 2390497"/>
              <a:gd name="connsiteX7" fmla="*/ 492546 w 5345661"/>
              <a:gd name="connsiteY7" fmla="*/ 392510 h 2390497"/>
              <a:gd name="connsiteX8" fmla="*/ 448479 w 5345661"/>
              <a:gd name="connsiteY8" fmla="*/ 458611 h 2390497"/>
              <a:gd name="connsiteX9" fmla="*/ 426445 w 5345661"/>
              <a:gd name="connsiteY9" fmla="*/ 491661 h 2390497"/>
              <a:gd name="connsiteX10" fmla="*/ 393394 w 5345661"/>
              <a:gd name="connsiteY10" fmla="*/ 513695 h 2390497"/>
              <a:gd name="connsiteX11" fmla="*/ 360344 w 5345661"/>
              <a:gd name="connsiteY11" fmla="*/ 579796 h 2390497"/>
              <a:gd name="connsiteX12" fmla="*/ 349327 w 5345661"/>
              <a:gd name="connsiteY12" fmla="*/ 612847 h 2390497"/>
              <a:gd name="connsiteX13" fmla="*/ 305259 w 5345661"/>
              <a:gd name="connsiteY13" fmla="*/ 678948 h 2390497"/>
              <a:gd name="connsiteX14" fmla="*/ 272209 w 5345661"/>
              <a:gd name="connsiteY14" fmla="*/ 745049 h 2390497"/>
              <a:gd name="connsiteX15" fmla="*/ 826459 w 5345661"/>
              <a:gd name="connsiteY15" fmla="*/ 978826 h 2390497"/>
              <a:gd name="connsiteX16" fmla="*/ 978765 w 5345661"/>
              <a:gd name="connsiteY16" fmla="*/ 1193107 h 2390497"/>
              <a:gd name="connsiteX17" fmla="*/ 62888 w 5345661"/>
              <a:gd name="connsiteY17" fmla="*/ 1461146 h 2390497"/>
              <a:gd name="connsiteX18" fmla="*/ 84922 w 5345661"/>
              <a:gd name="connsiteY18" fmla="*/ 1505213 h 2390497"/>
              <a:gd name="connsiteX19" fmla="*/ 162040 w 5345661"/>
              <a:gd name="connsiteY19" fmla="*/ 1571314 h 2390497"/>
              <a:gd name="connsiteX20" fmla="*/ 206108 w 5345661"/>
              <a:gd name="connsiteY20" fmla="*/ 1582331 h 2390497"/>
              <a:gd name="connsiteX21" fmla="*/ 239158 w 5345661"/>
              <a:gd name="connsiteY21" fmla="*/ 1604365 h 2390497"/>
              <a:gd name="connsiteX22" fmla="*/ 305259 w 5345661"/>
              <a:gd name="connsiteY22" fmla="*/ 1626399 h 2390497"/>
              <a:gd name="connsiteX23" fmla="*/ 338310 w 5345661"/>
              <a:gd name="connsiteY23" fmla="*/ 1637416 h 2390497"/>
              <a:gd name="connsiteX24" fmla="*/ 415428 w 5345661"/>
              <a:gd name="connsiteY24" fmla="*/ 1648432 h 2390497"/>
              <a:gd name="connsiteX25" fmla="*/ 613732 w 5345661"/>
              <a:gd name="connsiteY25" fmla="*/ 1637416 h 2390497"/>
              <a:gd name="connsiteX26" fmla="*/ 646782 w 5345661"/>
              <a:gd name="connsiteY26" fmla="*/ 1615382 h 2390497"/>
              <a:gd name="connsiteX27" fmla="*/ 723900 w 5345661"/>
              <a:gd name="connsiteY27" fmla="*/ 1593348 h 2390497"/>
              <a:gd name="connsiteX28" fmla="*/ 790002 w 5345661"/>
              <a:gd name="connsiteY28" fmla="*/ 1560297 h 2390497"/>
              <a:gd name="connsiteX29" fmla="*/ 867120 w 5345661"/>
              <a:gd name="connsiteY29" fmla="*/ 1516230 h 2390497"/>
              <a:gd name="connsiteX30" fmla="*/ 933221 w 5345661"/>
              <a:gd name="connsiteY30" fmla="*/ 1483179 h 2390497"/>
              <a:gd name="connsiteX31" fmla="*/ 1120508 w 5345661"/>
              <a:gd name="connsiteY31" fmla="*/ 1472163 h 2390497"/>
              <a:gd name="connsiteX32" fmla="*/ 1186609 w 5345661"/>
              <a:gd name="connsiteY32" fmla="*/ 1483179 h 2390497"/>
              <a:gd name="connsiteX33" fmla="*/ 1252710 w 5345661"/>
              <a:gd name="connsiteY33" fmla="*/ 1615382 h 2390497"/>
              <a:gd name="connsiteX34" fmla="*/ 1263727 w 5345661"/>
              <a:gd name="connsiteY34" fmla="*/ 1648432 h 2390497"/>
              <a:gd name="connsiteX35" fmla="*/ 1285761 w 5345661"/>
              <a:gd name="connsiteY35" fmla="*/ 1714534 h 2390497"/>
              <a:gd name="connsiteX36" fmla="*/ 1296777 w 5345661"/>
              <a:gd name="connsiteY36" fmla="*/ 1747584 h 2390497"/>
              <a:gd name="connsiteX37" fmla="*/ 1318811 w 5345661"/>
              <a:gd name="connsiteY37" fmla="*/ 1890804 h 2390497"/>
              <a:gd name="connsiteX38" fmla="*/ 1340845 w 5345661"/>
              <a:gd name="connsiteY38" fmla="*/ 1978938 h 2390497"/>
              <a:gd name="connsiteX39" fmla="*/ 1417963 w 5345661"/>
              <a:gd name="connsiteY39" fmla="*/ 2089107 h 2390497"/>
              <a:gd name="connsiteX40" fmla="*/ 1473047 w 5345661"/>
              <a:gd name="connsiteY40" fmla="*/ 2166225 h 2390497"/>
              <a:gd name="connsiteX41" fmla="*/ 1517115 w 5345661"/>
              <a:gd name="connsiteY41" fmla="*/ 2188259 h 2390497"/>
              <a:gd name="connsiteX42" fmla="*/ 1671351 w 5345661"/>
              <a:gd name="connsiteY42" fmla="*/ 2287411 h 2390497"/>
              <a:gd name="connsiteX43" fmla="*/ 1715418 w 5345661"/>
              <a:gd name="connsiteY43" fmla="*/ 2309444 h 2390497"/>
              <a:gd name="connsiteX44" fmla="*/ 1814570 w 5345661"/>
              <a:gd name="connsiteY44" fmla="*/ 2320461 h 2390497"/>
              <a:gd name="connsiteX45" fmla="*/ 1869655 w 5345661"/>
              <a:gd name="connsiteY45" fmla="*/ 2331478 h 2390497"/>
              <a:gd name="connsiteX46" fmla="*/ 1946773 w 5345661"/>
              <a:gd name="connsiteY46" fmla="*/ 2353512 h 2390497"/>
              <a:gd name="connsiteX47" fmla="*/ 2078975 w 5345661"/>
              <a:gd name="connsiteY47" fmla="*/ 2364529 h 2390497"/>
              <a:gd name="connsiteX48" fmla="*/ 2354397 w 5345661"/>
              <a:gd name="connsiteY48" fmla="*/ 2375546 h 2390497"/>
              <a:gd name="connsiteX49" fmla="*/ 2387447 w 5345661"/>
              <a:gd name="connsiteY49" fmla="*/ 2353512 h 2390497"/>
              <a:gd name="connsiteX50" fmla="*/ 2530667 w 5345661"/>
              <a:gd name="connsiteY50" fmla="*/ 2320461 h 2390497"/>
              <a:gd name="connsiteX51" fmla="*/ 2607785 w 5345661"/>
              <a:gd name="connsiteY51" fmla="*/ 2298428 h 2390497"/>
              <a:gd name="connsiteX52" fmla="*/ 2673886 w 5345661"/>
              <a:gd name="connsiteY52" fmla="*/ 2276394 h 2390497"/>
              <a:gd name="connsiteX53" fmla="*/ 2894223 w 5345661"/>
              <a:gd name="connsiteY53" fmla="*/ 2265377 h 2390497"/>
              <a:gd name="connsiteX54" fmla="*/ 3400999 w 5345661"/>
              <a:gd name="connsiteY54" fmla="*/ 2298428 h 2390497"/>
              <a:gd name="connsiteX55" fmla="*/ 3643370 w 5345661"/>
              <a:gd name="connsiteY55" fmla="*/ 2320461 h 2390497"/>
              <a:gd name="connsiteX56" fmla="*/ 3720488 w 5345661"/>
              <a:gd name="connsiteY56" fmla="*/ 2331478 h 2390497"/>
              <a:gd name="connsiteX57" fmla="*/ 3808623 w 5345661"/>
              <a:gd name="connsiteY57" fmla="*/ 2342495 h 2390497"/>
              <a:gd name="connsiteX58" fmla="*/ 3841674 w 5345661"/>
              <a:gd name="connsiteY58" fmla="*/ 2320461 h 2390497"/>
              <a:gd name="connsiteX59" fmla="*/ 3863708 w 5345661"/>
              <a:gd name="connsiteY59" fmla="*/ 2232326 h 2390497"/>
              <a:gd name="connsiteX60" fmla="*/ 3885741 w 5345661"/>
              <a:gd name="connsiteY60" fmla="*/ 2177242 h 2390497"/>
              <a:gd name="connsiteX61" fmla="*/ 3874724 w 5345661"/>
              <a:gd name="connsiteY61" fmla="*/ 1835719 h 2390497"/>
              <a:gd name="connsiteX62" fmla="*/ 3841674 w 5345661"/>
              <a:gd name="connsiteY62" fmla="*/ 1736567 h 2390497"/>
              <a:gd name="connsiteX63" fmla="*/ 3830657 w 5345661"/>
              <a:gd name="connsiteY63" fmla="*/ 1703517 h 2390497"/>
              <a:gd name="connsiteX64" fmla="*/ 3786590 w 5345661"/>
              <a:gd name="connsiteY64" fmla="*/ 1637416 h 2390497"/>
              <a:gd name="connsiteX65" fmla="*/ 3731505 w 5345661"/>
              <a:gd name="connsiteY65" fmla="*/ 1549281 h 2390497"/>
              <a:gd name="connsiteX66" fmla="*/ 3698455 w 5345661"/>
              <a:gd name="connsiteY66" fmla="*/ 1538264 h 2390497"/>
              <a:gd name="connsiteX67" fmla="*/ 3676421 w 5345661"/>
              <a:gd name="connsiteY67" fmla="*/ 1505213 h 2390497"/>
              <a:gd name="connsiteX68" fmla="*/ 3544218 w 5345661"/>
              <a:gd name="connsiteY68" fmla="*/ 1472163 h 2390497"/>
              <a:gd name="connsiteX69" fmla="*/ 3423033 w 5345661"/>
              <a:gd name="connsiteY69" fmla="*/ 1439112 h 2390497"/>
              <a:gd name="connsiteX70" fmla="*/ 3378965 w 5345661"/>
              <a:gd name="connsiteY70" fmla="*/ 1428095 h 2390497"/>
              <a:gd name="connsiteX71" fmla="*/ 3279814 w 5345661"/>
              <a:gd name="connsiteY71" fmla="*/ 1395044 h 2390497"/>
              <a:gd name="connsiteX72" fmla="*/ 3246763 w 5345661"/>
              <a:gd name="connsiteY72" fmla="*/ 1373011 h 2390497"/>
              <a:gd name="connsiteX73" fmla="*/ 3191679 w 5345661"/>
              <a:gd name="connsiteY73" fmla="*/ 1361994 h 2390497"/>
              <a:gd name="connsiteX74" fmla="*/ 3158628 w 5345661"/>
              <a:gd name="connsiteY74" fmla="*/ 1350977 h 2390497"/>
              <a:gd name="connsiteX75" fmla="*/ 2883206 w 5345661"/>
              <a:gd name="connsiteY75" fmla="*/ 1339960 h 2390497"/>
              <a:gd name="connsiteX76" fmla="*/ 2684903 w 5345661"/>
              <a:gd name="connsiteY76" fmla="*/ 1306910 h 2390497"/>
              <a:gd name="connsiteX77" fmla="*/ 2266262 w 5345661"/>
              <a:gd name="connsiteY77" fmla="*/ 1185724 h 2390497"/>
              <a:gd name="connsiteX78" fmla="*/ 2189144 w 5345661"/>
              <a:gd name="connsiteY78" fmla="*/ 1174707 h 2390497"/>
              <a:gd name="connsiteX79" fmla="*/ 2123043 w 5345661"/>
              <a:gd name="connsiteY79" fmla="*/ 1064538 h 2390497"/>
              <a:gd name="connsiteX80" fmla="*/ 2101009 w 5345661"/>
              <a:gd name="connsiteY80" fmla="*/ 998437 h 2390497"/>
              <a:gd name="connsiteX81" fmla="*/ 2134059 w 5345661"/>
              <a:gd name="connsiteY81" fmla="*/ 734032 h 2390497"/>
              <a:gd name="connsiteX82" fmla="*/ 3356477 w 5345661"/>
              <a:gd name="connsiteY82" fmla="*/ 681371 h 2390497"/>
              <a:gd name="connsiteX83" fmla="*/ 4395243 w 5345661"/>
              <a:gd name="connsiteY83" fmla="*/ 1306734 h 2390497"/>
              <a:gd name="connsiteX84" fmla="*/ 5243542 w 5345661"/>
              <a:gd name="connsiteY84" fmla="*/ 66734 h 2390497"/>
              <a:gd name="connsiteX85" fmla="*/ 2189144 w 5345661"/>
              <a:gd name="connsiteY85" fmla="*/ 161155 h 2390497"/>
              <a:gd name="connsiteX86" fmla="*/ 2123043 w 5345661"/>
              <a:gd name="connsiteY86" fmla="*/ 106071 h 2390497"/>
              <a:gd name="connsiteX87" fmla="*/ 2012874 w 5345661"/>
              <a:gd name="connsiteY87" fmla="*/ 62004 h 2390497"/>
              <a:gd name="connsiteX88" fmla="*/ 1924739 w 5345661"/>
              <a:gd name="connsiteY88" fmla="*/ 28953 h 2390497"/>
              <a:gd name="connsiteX89" fmla="*/ 1880671 w 5345661"/>
              <a:gd name="connsiteY89" fmla="*/ 17936 h 2390497"/>
              <a:gd name="connsiteX90" fmla="*/ 1682368 w 5345661"/>
              <a:gd name="connsiteY90" fmla="*/ 6919 h 2390497"/>
              <a:gd name="connsiteX91" fmla="*/ 834069 w 5345661"/>
              <a:gd name="connsiteY91" fmla="*/ 17936 h 2390497"/>
              <a:gd name="connsiteX92" fmla="*/ 801018 w 5345661"/>
              <a:gd name="connsiteY92" fmla="*/ 39970 h 2390497"/>
              <a:gd name="connsiteX93" fmla="*/ 756951 w 5345661"/>
              <a:gd name="connsiteY93" fmla="*/ 73020 h 2390497"/>
              <a:gd name="connsiteX94" fmla="*/ 745934 w 5345661"/>
              <a:gd name="connsiteY94" fmla="*/ 95054 h 2390497"/>
              <a:gd name="connsiteX0" fmla="*/ 743262 w 5342989"/>
              <a:gd name="connsiteY0" fmla="*/ 95054 h 2390497"/>
              <a:gd name="connsiteX1" fmla="*/ 699195 w 5342989"/>
              <a:gd name="connsiteY1" fmla="*/ 150138 h 2390497"/>
              <a:gd name="connsiteX2" fmla="*/ 666144 w 5342989"/>
              <a:gd name="connsiteY2" fmla="*/ 172172 h 2390497"/>
              <a:gd name="connsiteX3" fmla="*/ 655127 w 5342989"/>
              <a:gd name="connsiteY3" fmla="*/ 205223 h 2390497"/>
              <a:gd name="connsiteX4" fmla="*/ 622077 w 5342989"/>
              <a:gd name="connsiteY4" fmla="*/ 238273 h 2390497"/>
              <a:gd name="connsiteX5" fmla="*/ 578009 w 5342989"/>
              <a:gd name="connsiteY5" fmla="*/ 304375 h 2390497"/>
              <a:gd name="connsiteX6" fmla="*/ 555975 w 5342989"/>
              <a:gd name="connsiteY6" fmla="*/ 337425 h 2390497"/>
              <a:gd name="connsiteX7" fmla="*/ 489874 w 5342989"/>
              <a:gd name="connsiteY7" fmla="*/ 392510 h 2390497"/>
              <a:gd name="connsiteX8" fmla="*/ 445807 w 5342989"/>
              <a:gd name="connsiteY8" fmla="*/ 458611 h 2390497"/>
              <a:gd name="connsiteX9" fmla="*/ 423773 w 5342989"/>
              <a:gd name="connsiteY9" fmla="*/ 491661 h 2390497"/>
              <a:gd name="connsiteX10" fmla="*/ 390722 w 5342989"/>
              <a:gd name="connsiteY10" fmla="*/ 513695 h 2390497"/>
              <a:gd name="connsiteX11" fmla="*/ 357672 w 5342989"/>
              <a:gd name="connsiteY11" fmla="*/ 579796 h 2390497"/>
              <a:gd name="connsiteX12" fmla="*/ 346655 w 5342989"/>
              <a:gd name="connsiteY12" fmla="*/ 612847 h 2390497"/>
              <a:gd name="connsiteX13" fmla="*/ 302587 w 5342989"/>
              <a:gd name="connsiteY13" fmla="*/ 678948 h 2390497"/>
              <a:gd name="connsiteX14" fmla="*/ 269537 w 5342989"/>
              <a:gd name="connsiteY14" fmla="*/ 745049 h 2390497"/>
              <a:gd name="connsiteX15" fmla="*/ 823787 w 5342989"/>
              <a:gd name="connsiteY15" fmla="*/ 978826 h 2390497"/>
              <a:gd name="connsiteX16" fmla="*/ 976093 w 5342989"/>
              <a:gd name="connsiteY16" fmla="*/ 1193107 h 2390497"/>
              <a:gd name="connsiteX17" fmla="*/ 60216 w 5342989"/>
              <a:gd name="connsiteY17" fmla="*/ 1461146 h 2390497"/>
              <a:gd name="connsiteX18" fmla="*/ 82250 w 5342989"/>
              <a:gd name="connsiteY18" fmla="*/ 1505213 h 2390497"/>
              <a:gd name="connsiteX19" fmla="*/ 37271 w 5342989"/>
              <a:gd name="connsiteY19" fmla="*/ 1459717 h 2390497"/>
              <a:gd name="connsiteX20" fmla="*/ 159368 w 5342989"/>
              <a:gd name="connsiteY20" fmla="*/ 1571314 h 2390497"/>
              <a:gd name="connsiteX21" fmla="*/ 203436 w 5342989"/>
              <a:gd name="connsiteY21" fmla="*/ 1582331 h 2390497"/>
              <a:gd name="connsiteX22" fmla="*/ 236486 w 5342989"/>
              <a:gd name="connsiteY22" fmla="*/ 1604365 h 2390497"/>
              <a:gd name="connsiteX23" fmla="*/ 302587 w 5342989"/>
              <a:gd name="connsiteY23" fmla="*/ 1626399 h 2390497"/>
              <a:gd name="connsiteX24" fmla="*/ 335638 w 5342989"/>
              <a:gd name="connsiteY24" fmla="*/ 1637416 h 2390497"/>
              <a:gd name="connsiteX25" fmla="*/ 412756 w 5342989"/>
              <a:gd name="connsiteY25" fmla="*/ 1648432 h 2390497"/>
              <a:gd name="connsiteX26" fmla="*/ 611060 w 5342989"/>
              <a:gd name="connsiteY26" fmla="*/ 1637416 h 2390497"/>
              <a:gd name="connsiteX27" fmla="*/ 644110 w 5342989"/>
              <a:gd name="connsiteY27" fmla="*/ 1615382 h 2390497"/>
              <a:gd name="connsiteX28" fmla="*/ 721228 w 5342989"/>
              <a:gd name="connsiteY28" fmla="*/ 1593348 h 2390497"/>
              <a:gd name="connsiteX29" fmla="*/ 787330 w 5342989"/>
              <a:gd name="connsiteY29" fmla="*/ 1560297 h 2390497"/>
              <a:gd name="connsiteX30" fmla="*/ 864448 w 5342989"/>
              <a:gd name="connsiteY30" fmla="*/ 1516230 h 2390497"/>
              <a:gd name="connsiteX31" fmla="*/ 930549 w 5342989"/>
              <a:gd name="connsiteY31" fmla="*/ 1483179 h 2390497"/>
              <a:gd name="connsiteX32" fmla="*/ 1117836 w 5342989"/>
              <a:gd name="connsiteY32" fmla="*/ 1472163 h 2390497"/>
              <a:gd name="connsiteX33" fmla="*/ 1183937 w 5342989"/>
              <a:gd name="connsiteY33" fmla="*/ 1483179 h 2390497"/>
              <a:gd name="connsiteX34" fmla="*/ 1250038 w 5342989"/>
              <a:gd name="connsiteY34" fmla="*/ 1615382 h 2390497"/>
              <a:gd name="connsiteX35" fmla="*/ 1261055 w 5342989"/>
              <a:gd name="connsiteY35" fmla="*/ 1648432 h 2390497"/>
              <a:gd name="connsiteX36" fmla="*/ 1283089 w 5342989"/>
              <a:gd name="connsiteY36" fmla="*/ 1714534 h 2390497"/>
              <a:gd name="connsiteX37" fmla="*/ 1294105 w 5342989"/>
              <a:gd name="connsiteY37" fmla="*/ 1747584 h 2390497"/>
              <a:gd name="connsiteX38" fmla="*/ 1316139 w 5342989"/>
              <a:gd name="connsiteY38" fmla="*/ 1890804 h 2390497"/>
              <a:gd name="connsiteX39" fmla="*/ 1338173 w 5342989"/>
              <a:gd name="connsiteY39" fmla="*/ 1978938 h 2390497"/>
              <a:gd name="connsiteX40" fmla="*/ 1415291 w 5342989"/>
              <a:gd name="connsiteY40" fmla="*/ 2089107 h 2390497"/>
              <a:gd name="connsiteX41" fmla="*/ 1470375 w 5342989"/>
              <a:gd name="connsiteY41" fmla="*/ 2166225 h 2390497"/>
              <a:gd name="connsiteX42" fmla="*/ 1514443 w 5342989"/>
              <a:gd name="connsiteY42" fmla="*/ 2188259 h 2390497"/>
              <a:gd name="connsiteX43" fmla="*/ 1668679 w 5342989"/>
              <a:gd name="connsiteY43" fmla="*/ 2287411 h 2390497"/>
              <a:gd name="connsiteX44" fmla="*/ 1712746 w 5342989"/>
              <a:gd name="connsiteY44" fmla="*/ 2309444 h 2390497"/>
              <a:gd name="connsiteX45" fmla="*/ 1811898 w 5342989"/>
              <a:gd name="connsiteY45" fmla="*/ 2320461 h 2390497"/>
              <a:gd name="connsiteX46" fmla="*/ 1866983 w 5342989"/>
              <a:gd name="connsiteY46" fmla="*/ 2331478 h 2390497"/>
              <a:gd name="connsiteX47" fmla="*/ 1944101 w 5342989"/>
              <a:gd name="connsiteY47" fmla="*/ 2353512 h 2390497"/>
              <a:gd name="connsiteX48" fmla="*/ 2076303 w 5342989"/>
              <a:gd name="connsiteY48" fmla="*/ 2364529 h 2390497"/>
              <a:gd name="connsiteX49" fmla="*/ 2351725 w 5342989"/>
              <a:gd name="connsiteY49" fmla="*/ 2375546 h 2390497"/>
              <a:gd name="connsiteX50" fmla="*/ 2384775 w 5342989"/>
              <a:gd name="connsiteY50" fmla="*/ 2353512 h 2390497"/>
              <a:gd name="connsiteX51" fmla="*/ 2527995 w 5342989"/>
              <a:gd name="connsiteY51" fmla="*/ 2320461 h 2390497"/>
              <a:gd name="connsiteX52" fmla="*/ 2605113 w 5342989"/>
              <a:gd name="connsiteY52" fmla="*/ 2298428 h 2390497"/>
              <a:gd name="connsiteX53" fmla="*/ 2671214 w 5342989"/>
              <a:gd name="connsiteY53" fmla="*/ 2276394 h 2390497"/>
              <a:gd name="connsiteX54" fmla="*/ 2891551 w 5342989"/>
              <a:gd name="connsiteY54" fmla="*/ 2265377 h 2390497"/>
              <a:gd name="connsiteX55" fmla="*/ 3398327 w 5342989"/>
              <a:gd name="connsiteY55" fmla="*/ 2298428 h 2390497"/>
              <a:gd name="connsiteX56" fmla="*/ 3640698 w 5342989"/>
              <a:gd name="connsiteY56" fmla="*/ 2320461 h 2390497"/>
              <a:gd name="connsiteX57" fmla="*/ 3717816 w 5342989"/>
              <a:gd name="connsiteY57" fmla="*/ 2331478 h 2390497"/>
              <a:gd name="connsiteX58" fmla="*/ 3805951 w 5342989"/>
              <a:gd name="connsiteY58" fmla="*/ 2342495 h 2390497"/>
              <a:gd name="connsiteX59" fmla="*/ 3839002 w 5342989"/>
              <a:gd name="connsiteY59" fmla="*/ 2320461 h 2390497"/>
              <a:gd name="connsiteX60" fmla="*/ 3861036 w 5342989"/>
              <a:gd name="connsiteY60" fmla="*/ 2232326 h 2390497"/>
              <a:gd name="connsiteX61" fmla="*/ 3883069 w 5342989"/>
              <a:gd name="connsiteY61" fmla="*/ 2177242 h 2390497"/>
              <a:gd name="connsiteX62" fmla="*/ 3872052 w 5342989"/>
              <a:gd name="connsiteY62" fmla="*/ 1835719 h 2390497"/>
              <a:gd name="connsiteX63" fmla="*/ 3839002 w 5342989"/>
              <a:gd name="connsiteY63" fmla="*/ 1736567 h 2390497"/>
              <a:gd name="connsiteX64" fmla="*/ 3827985 w 5342989"/>
              <a:gd name="connsiteY64" fmla="*/ 1703517 h 2390497"/>
              <a:gd name="connsiteX65" fmla="*/ 3783918 w 5342989"/>
              <a:gd name="connsiteY65" fmla="*/ 1637416 h 2390497"/>
              <a:gd name="connsiteX66" fmla="*/ 3728833 w 5342989"/>
              <a:gd name="connsiteY66" fmla="*/ 1549281 h 2390497"/>
              <a:gd name="connsiteX67" fmla="*/ 3695783 w 5342989"/>
              <a:gd name="connsiteY67" fmla="*/ 1538264 h 2390497"/>
              <a:gd name="connsiteX68" fmla="*/ 3673749 w 5342989"/>
              <a:gd name="connsiteY68" fmla="*/ 1505213 h 2390497"/>
              <a:gd name="connsiteX69" fmla="*/ 3541546 w 5342989"/>
              <a:gd name="connsiteY69" fmla="*/ 1472163 h 2390497"/>
              <a:gd name="connsiteX70" fmla="*/ 3420361 w 5342989"/>
              <a:gd name="connsiteY70" fmla="*/ 1439112 h 2390497"/>
              <a:gd name="connsiteX71" fmla="*/ 3376293 w 5342989"/>
              <a:gd name="connsiteY71" fmla="*/ 1428095 h 2390497"/>
              <a:gd name="connsiteX72" fmla="*/ 3277142 w 5342989"/>
              <a:gd name="connsiteY72" fmla="*/ 1395044 h 2390497"/>
              <a:gd name="connsiteX73" fmla="*/ 3244091 w 5342989"/>
              <a:gd name="connsiteY73" fmla="*/ 1373011 h 2390497"/>
              <a:gd name="connsiteX74" fmla="*/ 3189007 w 5342989"/>
              <a:gd name="connsiteY74" fmla="*/ 1361994 h 2390497"/>
              <a:gd name="connsiteX75" fmla="*/ 3155956 w 5342989"/>
              <a:gd name="connsiteY75" fmla="*/ 1350977 h 2390497"/>
              <a:gd name="connsiteX76" fmla="*/ 2880534 w 5342989"/>
              <a:gd name="connsiteY76" fmla="*/ 1339960 h 2390497"/>
              <a:gd name="connsiteX77" fmla="*/ 2682231 w 5342989"/>
              <a:gd name="connsiteY77" fmla="*/ 1306910 h 2390497"/>
              <a:gd name="connsiteX78" fmla="*/ 2263590 w 5342989"/>
              <a:gd name="connsiteY78" fmla="*/ 1185724 h 2390497"/>
              <a:gd name="connsiteX79" fmla="*/ 2186472 w 5342989"/>
              <a:gd name="connsiteY79" fmla="*/ 1174707 h 2390497"/>
              <a:gd name="connsiteX80" fmla="*/ 2120371 w 5342989"/>
              <a:gd name="connsiteY80" fmla="*/ 1064538 h 2390497"/>
              <a:gd name="connsiteX81" fmla="*/ 2098337 w 5342989"/>
              <a:gd name="connsiteY81" fmla="*/ 998437 h 2390497"/>
              <a:gd name="connsiteX82" fmla="*/ 2131387 w 5342989"/>
              <a:gd name="connsiteY82" fmla="*/ 734032 h 2390497"/>
              <a:gd name="connsiteX83" fmla="*/ 3353805 w 5342989"/>
              <a:gd name="connsiteY83" fmla="*/ 681371 h 2390497"/>
              <a:gd name="connsiteX84" fmla="*/ 4392571 w 5342989"/>
              <a:gd name="connsiteY84" fmla="*/ 1306734 h 2390497"/>
              <a:gd name="connsiteX85" fmla="*/ 5240870 w 5342989"/>
              <a:gd name="connsiteY85" fmla="*/ 66734 h 2390497"/>
              <a:gd name="connsiteX86" fmla="*/ 2186472 w 5342989"/>
              <a:gd name="connsiteY86" fmla="*/ 161155 h 2390497"/>
              <a:gd name="connsiteX87" fmla="*/ 2120371 w 5342989"/>
              <a:gd name="connsiteY87" fmla="*/ 106071 h 2390497"/>
              <a:gd name="connsiteX88" fmla="*/ 2010202 w 5342989"/>
              <a:gd name="connsiteY88" fmla="*/ 62004 h 2390497"/>
              <a:gd name="connsiteX89" fmla="*/ 1922067 w 5342989"/>
              <a:gd name="connsiteY89" fmla="*/ 28953 h 2390497"/>
              <a:gd name="connsiteX90" fmla="*/ 1877999 w 5342989"/>
              <a:gd name="connsiteY90" fmla="*/ 17936 h 2390497"/>
              <a:gd name="connsiteX91" fmla="*/ 1679696 w 5342989"/>
              <a:gd name="connsiteY91" fmla="*/ 6919 h 2390497"/>
              <a:gd name="connsiteX92" fmla="*/ 831397 w 5342989"/>
              <a:gd name="connsiteY92" fmla="*/ 17936 h 2390497"/>
              <a:gd name="connsiteX93" fmla="*/ 798346 w 5342989"/>
              <a:gd name="connsiteY93" fmla="*/ 39970 h 2390497"/>
              <a:gd name="connsiteX94" fmla="*/ 754279 w 5342989"/>
              <a:gd name="connsiteY94" fmla="*/ 73020 h 2390497"/>
              <a:gd name="connsiteX95" fmla="*/ 743262 w 5342989"/>
              <a:gd name="connsiteY95" fmla="*/ 95054 h 2390497"/>
              <a:gd name="connsiteX0" fmla="*/ 747303 w 5347030"/>
              <a:gd name="connsiteY0" fmla="*/ 95054 h 2390497"/>
              <a:gd name="connsiteX1" fmla="*/ 703236 w 5347030"/>
              <a:gd name="connsiteY1" fmla="*/ 150138 h 2390497"/>
              <a:gd name="connsiteX2" fmla="*/ 670185 w 5347030"/>
              <a:gd name="connsiteY2" fmla="*/ 172172 h 2390497"/>
              <a:gd name="connsiteX3" fmla="*/ 659168 w 5347030"/>
              <a:gd name="connsiteY3" fmla="*/ 205223 h 2390497"/>
              <a:gd name="connsiteX4" fmla="*/ 626118 w 5347030"/>
              <a:gd name="connsiteY4" fmla="*/ 238273 h 2390497"/>
              <a:gd name="connsiteX5" fmla="*/ 582050 w 5347030"/>
              <a:gd name="connsiteY5" fmla="*/ 304375 h 2390497"/>
              <a:gd name="connsiteX6" fmla="*/ 560016 w 5347030"/>
              <a:gd name="connsiteY6" fmla="*/ 337425 h 2390497"/>
              <a:gd name="connsiteX7" fmla="*/ 493915 w 5347030"/>
              <a:gd name="connsiteY7" fmla="*/ 392510 h 2390497"/>
              <a:gd name="connsiteX8" fmla="*/ 449848 w 5347030"/>
              <a:gd name="connsiteY8" fmla="*/ 458611 h 2390497"/>
              <a:gd name="connsiteX9" fmla="*/ 427814 w 5347030"/>
              <a:gd name="connsiteY9" fmla="*/ 491661 h 2390497"/>
              <a:gd name="connsiteX10" fmla="*/ 394763 w 5347030"/>
              <a:gd name="connsiteY10" fmla="*/ 513695 h 2390497"/>
              <a:gd name="connsiteX11" fmla="*/ 361713 w 5347030"/>
              <a:gd name="connsiteY11" fmla="*/ 579796 h 2390497"/>
              <a:gd name="connsiteX12" fmla="*/ 350696 w 5347030"/>
              <a:gd name="connsiteY12" fmla="*/ 612847 h 2390497"/>
              <a:gd name="connsiteX13" fmla="*/ 306628 w 5347030"/>
              <a:gd name="connsiteY13" fmla="*/ 678948 h 2390497"/>
              <a:gd name="connsiteX14" fmla="*/ 273578 w 5347030"/>
              <a:gd name="connsiteY14" fmla="*/ 745049 h 2390497"/>
              <a:gd name="connsiteX15" fmla="*/ 827828 w 5347030"/>
              <a:gd name="connsiteY15" fmla="*/ 978826 h 2390497"/>
              <a:gd name="connsiteX16" fmla="*/ 980134 w 5347030"/>
              <a:gd name="connsiteY16" fmla="*/ 1193107 h 2390497"/>
              <a:gd name="connsiteX17" fmla="*/ 64257 w 5347030"/>
              <a:gd name="connsiteY17" fmla="*/ 1461146 h 2390497"/>
              <a:gd name="connsiteX18" fmla="*/ 86291 w 5347030"/>
              <a:gd name="connsiteY18" fmla="*/ 1505213 h 2390497"/>
              <a:gd name="connsiteX19" fmla="*/ 163409 w 5347030"/>
              <a:gd name="connsiteY19" fmla="*/ 1571314 h 2390497"/>
              <a:gd name="connsiteX20" fmla="*/ 207477 w 5347030"/>
              <a:gd name="connsiteY20" fmla="*/ 1582331 h 2390497"/>
              <a:gd name="connsiteX21" fmla="*/ 240527 w 5347030"/>
              <a:gd name="connsiteY21" fmla="*/ 1604365 h 2390497"/>
              <a:gd name="connsiteX22" fmla="*/ 306628 w 5347030"/>
              <a:gd name="connsiteY22" fmla="*/ 1626399 h 2390497"/>
              <a:gd name="connsiteX23" fmla="*/ 339679 w 5347030"/>
              <a:gd name="connsiteY23" fmla="*/ 1637416 h 2390497"/>
              <a:gd name="connsiteX24" fmla="*/ 416797 w 5347030"/>
              <a:gd name="connsiteY24" fmla="*/ 1648432 h 2390497"/>
              <a:gd name="connsiteX25" fmla="*/ 615101 w 5347030"/>
              <a:gd name="connsiteY25" fmla="*/ 1637416 h 2390497"/>
              <a:gd name="connsiteX26" fmla="*/ 648151 w 5347030"/>
              <a:gd name="connsiteY26" fmla="*/ 1615382 h 2390497"/>
              <a:gd name="connsiteX27" fmla="*/ 725269 w 5347030"/>
              <a:gd name="connsiteY27" fmla="*/ 1593348 h 2390497"/>
              <a:gd name="connsiteX28" fmla="*/ 791371 w 5347030"/>
              <a:gd name="connsiteY28" fmla="*/ 1560297 h 2390497"/>
              <a:gd name="connsiteX29" fmla="*/ 868489 w 5347030"/>
              <a:gd name="connsiteY29" fmla="*/ 1516230 h 2390497"/>
              <a:gd name="connsiteX30" fmla="*/ 934590 w 5347030"/>
              <a:gd name="connsiteY30" fmla="*/ 1483179 h 2390497"/>
              <a:gd name="connsiteX31" fmla="*/ 1121877 w 5347030"/>
              <a:gd name="connsiteY31" fmla="*/ 1472163 h 2390497"/>
              <a:gd name="connsiteX32" fmla="*/ 1187978 w 5347030"/>
              <a:gd name="connsiteY32" fmla="*/ 1483179 h 2390497"/>
              <a:gd name="connsiteX33" fmla="*/ 1254079 w 5347030"/>
              <a:gd name="connsiteY33" fmla="*/ 1615382 h 2390497"/>
              <a:gd name="connsiteX34" fmla="*/ 1265096 w 5347030"/>
              <a:gd name="connsiteY34" fmla="*/ 1648432 h 2390497"/>
              <a:gd name="connsiteX35" fmla="*/ 1287130 w 5347030"/>
              <a:gd name="connsiteY35" fmla="*/ 1714534 h 2390497"/>
              <a:gd name="connsiteX36" fmla="*/ 1298146 w 5347030"/>
              <a:gd name="connsiteY36" fmla="*/ 1747584 h 2390497"/>
              <a:gd name="connsiteX37" fmla="*/ 1320180 w 5347030"/>
              <a:gd name="connsiteY37" fmla="*/ 1890804 h 2390497"/>
              <a:gd name="connsiteX38" fmla="*/ 1342214 w 5347030"/>
              <a:gd name="connsiteY38" fmla="*/ 1978938 h 2390497"/>
              <a:gd name="connsiteX39" fmla="*/ 1419332 w 5347030"/>
              <a:gd name="connsiteY39" fmla="*/ 2089107 h 2390497"/>
              <a:gd name="connsiteX40" fmla="*/ 1474416 w 5347030"/>
              <a:gd name="connsiteY40" fmla="*/ 2166225 h 2390497"/>
              <a:gd name="connsiteX41" fmla="*/ 1518484 w 5347030"/>
              <a:gd name="connsiteY41" fmla="*/ 2188259 h 2390497"/>
              <a:gd name="connsiteX42" fmla="*/ 1672720 w 5347030"/>
              <a:gd name="connsiteY42" fmla="*/ 2287411 h 2390497"/>
              <a:gd name="connsiteX43" fmla="*/ 1716787 w 5347030"/>
              <a:gd name="connsiteY43" fmla="*/ 2309444 h 2390497"/>
              <a:gd name="connsiteX44" fmla="*/ 1815939 w 5347030"/>
              <a:gd name="connsiteY44" fmla="*/ 2320461 h 2390497"/>
              <a:gd name="connsiteX45" fmla="*/ 1871024 w 5347030"/>
              <a:gd name="connsiteY45" fmla="*/ 2331478 h 2390497"/>
              <a:gd name="connsiteX46" fmla="*/ 1948142 w 5347030"/>
              <a:gd name="connsiteY46" fmla="*/ 2353512 h 2390497"/>
              <a:gd name="connsiteX47" fmla="*/ 2080344 w 5347030"/>
              <a:gd name="connsiteY47" fmla="*/ 2364529 h 2390497"/>
              <a:gd name="connsiteX48" fmla="*/ 2355766 w 5347030"/>
              <a:gd name="connsiteY48" fmla="*/ 2375546 h 2390497"/>
              <a:gd name="connsiteX49" fmla="*/ 2388816 w 5347030"/>
              <a:gd name="connsiteY49" fmla="*/ 2353512 h 2390497"/>
              <a:gd name="connsiteX50" fmla="*/ 2532036 w 5347030"/>
              <a:gd name="connsiteY50" fmla="*/ 2320461 h 2390497"/>
              <a:gd name="connsiteX51" fmla="*/ 2609154 w 5347030"/>
              <a:gd name="connsiteY51" fmla="*/ 2298428 h 2390497"/>
              <a:gd name="connsiteX52" fmla="*/ 2675255 w 5347030"/>
              <a:gd name="connsiteY52" fmla="*/ 2276394 h 2390497"/>
              <a:gd name="connsiteX53" fmla="*/ 2895592 w 5347030"/>
              <a:gd name="connsiteY53" fmla="*/ 2265377 h 2390497"/>
              <a:gd name="connsiteX54" fmla="*/ 3402368 w 5347030"/>
              <a:gd name="connsiteY54" fmla="*/ 2298428 h 2390497"/>
              <a:gd name="connsiteX55" fmla="*/ 3644739 w 5347030"/>
              <a:gd name="connsiteY55" fmla="*/ 2320461 h 2390497"/>
              <a:gd name="connsiteX56" fmla="*/ 3721857 w 5347030"/>
              <a:gd name="connsiteY56" fmla="*/ 2331478 h 2390497"/>
              <a:gd name="connsiteX57" fmla="*/ 3809992 w 5347030"/>
              <a:gd name="connsiteY57" fmla="*/ 2342495 h 2390497"/>
              <a:gd name="connsiteX58" fmla="*/ 3843043 w 5347030"/>
              <a:gd name="connsiteY58" fmla="*/ 2320461 h 2390497"/>
              <a:gd name="connsiteX59" fmla="*/ 3865077 w 5347030"/>
              <a:gd name="connsiteY59" fmla="*/ 2232326 h 2390497"/>
              <a:gd name="connsiteX60" fmla="*/ 3887110 w 5347030"/>
              <a:gd name="connsiteY60" fmla="*/ 2177242 h 2390497"/>
              <a:gd name="connsiteX61" fmla="*/ 3876093 w 5347030"/>
              <a:gd name="connsiteY61" fmla="*/ 1835719 h 2390497"/>
              <a:gd name="connsiteX62" fmla="*/ 3843043 w 5347030"/>
              <a:gd name="connsiteY62" fmla="*/ 1736567 h 2390497"/>
              <a:gd name="connsiteX63" fmla="*/ 3832026 w 5347030"/>
              <a:gd name="connsiteY63" fmla="*/ 1703517 h 2390497"/>
              <a:gd name="connsiteX64" fmla="*/ 3787959 w 5347030"/>
              <a:gd name="connsiteY64" fmla="*/ 1637416 h 2390497"/>
              <a:gd name="connsiteX65" fmla="*/ 3732874 w 5347030"/>
              <a:gd name="connsiteY65" fmla="*/ 1549281 h 2390497"/>
              <a:gd name="connsiteX66" fmla="*/ 3699824 w 5347030"/>
              <a:gd name="connsiteY66" fmla="*/ 1538264 h 2390497"/>
              <a:gd name="connsiteX67" fmla="*/ 3677790 w 5347030"/>
              <a:gd name="connsiteY67" fmla="*/ 1505213 h 2390497"/>
              <a:gd name="connsiteX68" fmla="*/ 3545587 w 5347030"/>
              <a:gd name="connsiteY68" fmla="*/ 1472163 h 2390497"/>
              <a:gd name="connsiteX69" fmla="*/ 3424402 w 5347030"/>
              <a:gd name="connsiteY69" fmla="*/ 1439112 h 2390497"/>
              <a:gd name="connsiteX70" fmla="*/ 3380334 w 5347030"/>
              <a:gd name="connsiteY70" fmla="*/ 1428095 h 2390497"/>
              <a:gd name="connsiteX71" fmla="*/ 3281183 w 5347030"/>
              <a:gd name="connsiteY71" fmla="*/ 1395044 h 2390497"/>
              <a:gd name="connsiteX72" fmla="*/ 3248132 w 5347030"/>
              <a:gd name="connsiteY72" fmla="*/ 1373011 h 2390497"/>
              <a:gd name="connsiteX73" fmla="*/ 3193048 w 5347030"/>
              <a:gd name="connsiteY73" fmla="*/ 1361994 h 2390497"/>
              <a:gd name="connsiteX74" fmla="*/ 3159997 w 5347030"/>
              <a:gd name="connsiteY74" fmla="*/ 1350977 h 2390497"/>
              <a:gd name="connsiteX75" fmla="*/ 2884575 w 5347030"/>
              <a:gd name="connsiteY75" fmla="*/ 1339960 h 2390497"/>
              <a:gd name="connsiteX76" fmla="*/ 2686272 w 5347030"/>
              <a:gd name="connsiteY76" fmla="*/ 1306910 h 2390497"/>
              <a:gd name="connsiteX77" fmla="*/ 2267631 w 5347030"/>
              <a:gd name="connsiteY77" fmla="*/ 1185724 h 2390497"/>
              <a:gd name="connsiteX78" fmla="*/ 2190513 w 5347030"/>
              <a:gd name="connsiteY78" fmla="*/ 1174707 h 2390497"/>
              <a:gd name="connsiteX79" fmla="*/ 2124412 w 5347030"/>
              <a:gd name="connsiteY79" fmla="*/ 1064538 h 2390497"/>
              <a:gd name="connsiteX80" fmla="*/ 2102378 w 5347030"/>
              <a:gd name="connsiteY80" fmla="*/ 998437 h 2390497"/>
              <a:gd name="connsiteX81" fmla="*/ 2135428 w 5347030"/>
              <a:gd name="connsiteY81" fmla="*/ 734032 h 2390497"/>
              <a:gd name="connsiteX82" fmla="*/ 3357846 w 5347030"/>
              <a:gd name="connsiteY82" fmla="*/ 681371 h 2390497"/>
              <a:gd name="connsiteX83" fmla="*/ 4396612 w 5347030"/>
              <a:gd name="connsiteY83" fmla="*/ 1306734 h 2390497"/>
              <a:gd name="connsiteX84" fmla="*/ 5244911 w 5347030"/>
              <a:gd name="connsiteY84" fmla="*/ 66734 h 2390497"/>
              <a:gd name="connsiteX85" fmla="*/ 2190513 w 5347030"/>
              <a:gd name="connsiteY85" fmla="*/ 161155 h 2390497"/>
              <a:gd name="connsiteX86" fmla="*/ 2124412 w 5347030"/>
              <a:gd name="connsiteY86" fmla="*/ 106071 h 2390497"/>
              <a:gd name="connsiteX87" fmla="*/ 2014243 w 5347030"/>
              <a:gd name="connsiteY87" fmla="*/ 62004 h 2390497"/>
              <a:gd name="connsiteX88" fmla="*/ 1926108 w 5347030"/>
              <a:gd name="connsiteY88" fmla="*/ 28953 h 2390497"/>
              <a:gd name="connsiteX89" fmla="*/ 1882040 w 5347030"/>
              <a:gd name="connsiteY89" fmla="*/ 17936 h 2390497"/>
              <a:gd name="connsiteX90" fmla="*/ 1683737 w 5347030"/>
              <a:gd name="connsiteY90" fmla="*/ 6919 h 2390497"/>
              <a:gd name="connsiteX91" fmla="*/ 835438 w 5347030"/>
              <a:gd name="connsiteY91" fmla="*/ 17936 h 2390497"/>
              <a:gd name="connsiteX92" fmla="*/ 802387 w 5347030"/>
              <a:gd name="connsiteY92" fmla="*/ 39970 h 2390497"/>
              <a:gd name="connsiteX93" fmla="*/ 758320 w 5347030"/>
              <a:gd name="connsiteY93" fmla="*/ 73020 h 2390497"/>
              <a:gd name="connsiteX94" fmla="*/ 747303 w 5347030"/>
              <a:gd name="connsiteY94" fmla="*/ 95054 h 2390497"/>
              <a:gd name="connsiteX0" fmla="*/ 748864 w 5348591"/>
              <a:gd name="connsiteY0" fmla="*/ 95054 h 2390497"/>
              <a:gd name="connsiteX1" fmla="*/ 704797 w 5348591"/>
              <a:gd name="connsiteY1" fmla="*/ 150138 h 2390497"/>
              <a:gd name="connsiteX2" fmla="*/ 671746 w 5348591"/>
              <a:gd name="connsiteY2" fmla="*/ 172172 h 2390497"/>
              <a:gd name="connsiteX3" fmla="*/ 660729 w 5348591"/>
              <a:gd name="connsiteY3" fmla="*/ 205223 h 2390497"/>
              <a:gd name="connsiteX4" fmla="*/ 627679 w 5348591"/>
              <a:gd name="connsiteY4" fmla="*/ 238273 h 2390497"/>
              <a:gd name="connsiteX5" fmla="*/ 583611 w 5348591"/>
              <a:gd name="connsiteY5" fmla="*/ 304375 h 2390497"/>
              <a:gd name="connsiteX6" fmla="*/ 561577 w 5348591"/>
              <a:gd name="connsiteY6" fmla="*/ 337425 h 2390497"/>
              <a:gd name="connsiteX7" fmla="*/ 495476 w 5348591"/>
              <a:gd name="connsiteY7" fmla="*/ 392510 h 2390497"/>
              <a:gd name="connsiteX8" fmla="*/ 451409 w 5348591"/>
              <a:gd name="connsiteY8" fmla="*/ 458611 h 2390497"/>
              <a:gd name="connsiteX9" fmla="*/ 429375 w 5348591"/>
              <a:gd name="connsiteY9" fmla="*/ 491661 h 2390497"/>
              <a:gd name="connsiteX10" fmla="*/ 396324 w 5348591"/>
              <a:gd name="connsiteY10" fmla="*/ 513695 h 2390497"/>
              <a:gd name="connsiteX11" fmla="*/ 363274 w 5348591"/>
              <a:gd name="connsiteY11" fmla="*/ 579796 h 2390497"/>
              <a:gd name="connsiteX12" fmla="*/ 352257 w 5348591"/>
              <a:gd name="connsiteY12" fmla="*/ 612847 h 2390497"/>
              <a:gd name="connsiteX13" fmla="*/ 308189 w 5348591"/>
              <a:gd name="connsiteY13" fmla="*/ 678948 h 2390497"/>
              <a:gd name="connsiteX14" fmla="*/ 275139 w 5348591"/>
              <a:gd name="connsiteY14" fmla="*/ 745049 h 2390497"/>
              <a:gd name="connsiteX15" fmla="*/ 829389 w 5348591"/>
              <a:gd name="connsiteY15" fmla="*/ 978826 h 2390497"/>
              <a:gd name="connsiteX16" fmla="*/ 981695 w 5348591"/>
              <a:gd name="connsiteY16" fmla="*/ 1193107 h 2390497"/>
              <a:gd name="connsiteX17" fmla="*/ 65818 w 5348591"/>
              <a:gd name="connsiteY17" fmla="*/ 1461146 h 2390497"/>
              <a:gd name="connsiteX18" fmla="*/ 87852 w 5348591"/>
              <a:gd name="connsiteY18" fmla="*/ 1505213 h 2390497"/>
              <a:gd name="connsiteX19" fmla="*/ 209038 w 5348591"/>
              <a:gd name="connsiteY19" fmla="*/ 1582331 h 2390497"/>
              <a:gd name="connsiteX20" fmla="*/ 242088 w 5348591"/>
              <a:gd name="connsiteY20" fmla="*/ 1604365 h 2390497"/>
              <a:gd name="connsiteX21" fmla="*/ 308189 w 5348591"/>
              <a:gd name="connsiteY21" fmla="*/ 1626399 h 2390497"/>
              <a:gd name="connsiteX22" fmla="*/ 341240 w 5348591"/>
              <a:gd name="connsiteY22" fmla="*/ 1637416 h 2390497"/>
              <a:gd name="connsiteX23" fmla="*/ 418358 w 5348591"/>
              <a:gd name="connsiteY23" fmla="*/ 1648432 h 2390497"/>
              <a:gd name="connsiteX24" fmla="*/ 616662 w 5348591"/>
              <a:gd name="connsiteY24" fmla="*/ 1637416 h 2390497"/>
              <a:gd name="connsiteX25" fmla="*/ 649712 w 5348591"/>
              <a:gd name="connsiteY25" fmla="*/ 1615382 h 2390497"/>
              <a:gd name="connsiteX26" fmla="*/ 726830 w 5348591"/>
              <a:gd name="connsiteY26" fmla="*/ 1593348 h 2390497"/>
              <a:gd name="connsiteX27" fmla="*/ 792932 w 5348591"/>
              <a:gd name="connsiteY27" fmla="*/ 1560297 h 2390497"/>
              <a:gd name="connsiteX28" fmla="*/ 870050 w 5348591"/>
              <a:gd name="connsiteY28" fmla="*/ 1516230 h 2390497"/>
              <a:gd name="connsiteX29" fmla="*/ 936151 w 5348591"/>
              <a:gd name="connsiteY29" fmla="*/ 1483179 h 2390497"/>
              <a:gd name="connsiteX30" fmla="*/ 1123438 w 5348591"/>
              <a:gd name="connsiteY30" fmla="*/ 1472163 h 2390497"/>
              <a:gd name="connsiteX31" fmla="*/ 1189539 w 5348591"/>
              <a:gd name="connsiteY31" fmla="*/ 1483179 h 2390497"/>
              <a:gd name="connsiteX32" fmla="*/ 1255640 w 5348591"/>
              <a:gd name="connsiteY32" fmla="*/ 1615382 h 2390497"/>
              <a:gd name="connsiteX33" fmla="*/ 1266657 w 5348591"/>
              <a:gd name="connsiteY33" fmla="*/ 1648432 h 2390497"/>
              <a:gd name="connsiteX34" fmla="*/ 1288691 w 5348591"/>
              <a:gd name="connsiteY34" fmla="*/ 1714534 h 2390497"/>
              <a:gd name="connsiteX35" fmla="*/ 1299707 w 5348591"/>
              <a:gd name="connsiteY35" fmla="*/ 1747584 h 2390497"/>
              <a:gd name="connsiteX36" fmla="*/ 1321741 w 5348591"/>
              <a:gd name="connsiteY36" fmla="*/ 1890804 h 2390497"/>
              <a:gd name="connsiteX37" fmla="*/ 1343775 w 5348591"/>
              <a:gd name="connsiteY37" fmla="*/ 1978938 h 2390497"/>
              <a:gd name="connsiteX38" fmla="*/ 1420893 w 5348591"/>
              <a:gd name="connsiteY38" fmla="*/ 2089107 h 2390497"/>
              <a:gd name="connsiteX39" fmla="*/ 1475977 w 5348591"/>
              <a:gd name="connsiteY39" fmla="*/ 2166225 h 2390497"/>
              <a:gd name="connsiteX40" fmla="*/ 1520045 w 5348591"/>
              <a:gd name="connsiteY40" fmla="*/ 2188259 h 2390497"/>
              <a:gd name="connsiteX41" fmla="*/ 1674281 w 5348591"/>
              <a:gd name="connsiteY41" fmla="*/ 2287411 h 2390497"/>
              <a:gd name="connsiteX42" fmla="*/ 1718348 w 5348591"/>
              <a:gd name="connsiteY42" fmla="*/ 2309444 h 2390497"/>
              <a:gd name="connsiteX43" fmla="*/ 1817500 w 5348591"/>
              <a:gd name="connsiteY43" fmla="*/ 2320461 h 2390497"/>
              <a:gd name="connsiteX44" fmla="*/ 1872585 w 5348591"/>
              <a:gd name="connsiteY44" fmla="*/ 2331478 h 2390497"/>
              <a:gd name="connsiteX45" fmla="*/ 1949703 w 5348591"/>
              <a:gd name="connsiteY45" fmla="*/ 2353512 h 2390497"/>
              <a:gd name="connsiteX46" fmla="*/ 2081905 w 5348591"/>
              <a:gd name="connsiteY46" fmla="*/ 2364529 h 2390497"/>
              <a:gd name="connsiteX47" fmla="*/ 2357327 w 5348591"/>
              <a:gd name="connsiteY47" fmla="*/ 2375546 h 2390497"/>
              <a:gd name="connsiteX48" fmla="*/ 2390377 w 5348591"/>
              <a:gd name="connsiteY48" fmla="*/ 2353512 h 2390497"/>
              <a:gd name="connsiteX49" fmla="*/ 2533597 w 5348591"/>
              <a:gd name="connsiteY49" fmla="*/ 2320461 h 2390497"/>
              <a:gd name="connsiteX50" fmla="*/ 2610715 w 5348591"/>
              <a:gd name="connsiteY50" fmla="*/ 2298428 h 2390497"/>
              <a:gd name="connsiteX51" fmla="*/ 2676816 w 5348591"/>
              <a:gd name="connsiteY51" fmla="*/ 2276394 h 2390497"/>
              <a:gd name="connsiteX52" fmla="*/ 2897153 w 5348591"/>
              <a:gd name="connsiteY52" fmla="*/ 2265377 h 2390497"/>
              <a:gd name="connsiteX53" fmla="*/ 3403929 w 5348591"/>
              <a:gd name="connsiteY53" fmla="*/ 2298428 h 2390497"/>
              <a:gd name="connsiteX54" fmla="*/ 3646300 w 5348591"/>
              <a:gd name="connsiteY54" fmla="*/ 2320461 h 2390497"/>
              <a:gd name="connsiteX55" fmla="*/ 3723418 w 5348591"/>
              <a:gd name="connsiteY55" fmla="*/ 2331478 h 2390497"/>
              <a:gd name="connsiteX56" fmla="*/ 3811553 w 5348591"/>
              <a:gd name="connsiteY56" fmla="*/ 2342495 h 2390497"/>
              <a:gd name="connsiteX57" fmla="*/ 3844604 w 5348591"/>
              <a:gd name="connsiteY57" fmla="*/ 2320461 h 2390497"/>
              <a:gd name="connsiteX58" fmla="*/ 3866638 w 5348591"/>
              <a:gd name="connsiteY58" fmla="*/ 2232326 h 2390497"/>
              <a:gd name="connsiteX59" fmla="*/ 3888671 w 5348591"/>
              <a:gd name="connsiteY59" fmla="*/ 2177242 h 2390497"/>
              <a:gd name="connsiteX60" fmla="*/ 3877654 w 5348591"/>
              <a:gd name="connsiteY60" fmla="*/ 1835719 h 2390497"/>
              <a:gd name="connsiteX61" fmla="*/ 3844604 w 5348591"/>
              <a:gd name="connsiteY61" fmla="*/ 1736567 h 2390497"/>
              <a:gd name="connsiteX62" fmla="*/ 3833587 w 5348591"/>
              <a:gd name="connsiteY62" fmla="*/ 1703517 h 2390497"/>
              <a:gd name="connsiteX63" fmla="*/ 3789520 w 5348591"/>
              <a:gd name="connsiteY63" fmla="*/ 1637416 h 2390497"/>
              <a:gd name="connsiteX64" fmla="*/ 3734435 w 5348591"/>
              <a:gd name="connsiteY64" fmla="*/ 1549281 h 2390497"/>
              <a:gd name="connsiteX65" fmla="*/ 3701385 w 5348591"/>
              <a:gd name="connsiteY65" fmla="*/ 1538264 h 2390497"/>
              <a:gd name="connsiteX66" fmla="*/ 3679351 w 5348591"/>
              <a:gd name="connsiteY66" fmla="*/ 1505213 h 2390497"/>
              <a:gd name="connsiteX67" fmla="*/ 3547148 w 5348591"/>
              <a:gd name="connsiteY67" fmla="*/ 1472163 h 2390497"/>
              <a:gd name="connsiteX68" fmla="*/ 3425963 w 5348591"/>
              <a:gd name="connsiteY68" fmla="*/ 1439112 h 2390497"/>
              <a:gd name="connsiteX69" fmla="*/ 3381895 w 5348591"/>
              <a:gd name="connsiteY69" fmla="*/ 1428095 h 2390497"/>
              <a:gd name="connsiteX70" fmla="*/ 3282744 w 5348591"/>
              <a:gd name="connsiteY70" fmla="*/ 1395044 h 2390497"/>
              <a:gd name="connsiteX71" fmla="*/ 3249693 w 5348591"/>
              <a:gd name="connsiteY71" fmla="*/ 1373011 h 2390497"/>
              <a:gd name="connsiteX72" fmla="*/ 3194609 w 5348591"/>
              <a:gd name="connsiteY72" fmla="*/ 1361994 h 2390497"/>
              <a:gd name="connsiteX73" fmla="*/ 3161558 w 5348591"/>
              <a:gd name="connsiteY73" fmla="*/ 1350977 h 2390497"/>
              <a:gd name="connsiteX74" fmla="*/ 2886136 w 5348591"/>
              <a:gd name="connsiteY74" fmla="*/ 1339960 h 2390497"/>
              <a:gd name="connsiteX75" fmla="*/ 2687833 w 5348591"/>
              <a:gd name="connsiteY75" fmla="*/ 1306910 h 2390497"/>
              <a:gd name="connsiteX76" fmla="*/ 2269192 w 5348591"/>
              <a:gd name="connsiteY76" fmla="*/ 1185724 h 2390497"/>
              <a:gd name="connsiteX77" fmla="*/ 2192074 w 5348591"/>
              <a:gd name="connsiteY77" fmla="*/ 1174707 h 2390497"/>
              <a:gd name="connsiteX78" fmla="*/ 2125973 w 5348591"/>
              <a:gd name="connsiteY78" fmla="*/ 1064538 h 2390497"/>
              <a:gd name="connsiteX79" fmla="*/ 2103939 w 5348591"/>
              <a:gd name="connsiteY79" fmla="*/ 998437 h 2390497"/>
              <a:gd name="connsiteX80" fmla="*/ 2136989 w 5348591"/>
              <a:gd name="connsiteY80" fmla="*/ 734032 h 2390497"/>
              <a:gd name="connsiteX81" fmla="*/ 3359407 w 5348591"/>
              <a:gd name="connsiteY81" fmla="*/ 681371 h 2390497"/>
              <a:gd name="connsiteX82" fmla="*/ 4398173 w 5348591"/>
              <a:gd name="connsiteY82" fmla="*/ 1306734 h 2390497"/>
              <a:gd name="connsiteX83" fmla="*/ 5246472 w 5348591"/>
              <a:gd name="connsiteY83" fmla="*/ 66734 h 2390497"/>
              <a:gd name="connsiteX84" fmla="*/ 2192074 w 5348591"/>
              <a:gd name="connsiteY84" fmla="*/ 161155 h 2390497"/>
              <a:gd name="connsiteX85" fmla="*/ 2125973 w 5348591"/>
              <a:gd name="connsiteY85" fmla="*/ 106071 h 2390497"/>
              <a:gd name="connsiteX86" fmla="*/ 2015804 w 5348591"/>
              <a:gd name="connsiteY86" fmla="*/ 62004 h 2390497"/>
              <a:gd name="connsiteX87" fmla="*/ 1927669 w 5348591"/>
              <a:gd name="connsiteY87" fmla="*/ 28953 h 2390497"/>
              <a:gd name="connsiteX88" fmla="*/ 1883601 w 5348591"/>
              <a:gd name="connsiteY88" fmla="*/ 17936 h 2390497"/>
              <a:gd name="connsiteX89" fmla="*/ 1685298 w 5348591"/>
              <a:gd name="connsiteY89" fmla="*/ 6919 h 2390497"/>
              <a:gd name="connsiteX90" fmla="*/ 836999 w 5348591"/>
              <a:gd name="connsiteY90" fmla="*/ 17936 h 2390497"/>
              <a:gd name="connsiteX91" fmla="*/ 803948 w 5348591"/>
              <a:gd name="connsiteY91" fmla="*/ 39970 h 2390497"/>
              <a:gd name="connsiteX92" fmla="*/ 759881 w 5348591"/>
              <a:gd name="connsiteY92" fmla="*/ 73020 h 2390497"/>
              <a:gd name="connsiteX93" fmla="*/ 748864 w 5348591"/>
              <a:gd name="connsiteY93" fmla="*/ 95054 h 2390497"/>
              <a:gd name="connsiteX0" fmla="*/ 720460 w 5320187"/>
              <a:gd name="connsiteY0" fmla="*/ 95054 h 2390497"/>
              <a:gd name="connsiteX1" fmla="*/ 676393 w 5320187"/>
              <a:gd name="connsiteY1" fmla="*/ 150138 h 2390497"/>
              <a:gd name="connsiteX2" fmla="*/ 643342 w 5320187"/>
              <a:gd name="connsiteY2" fmla="*/ 172172 h 2390497"/>
              <a:gd name="connsiteX3" fmla="*/ 632325 w 5320187"/>
              <a:gd name="connsiteY3" fmla="*/ 205223 h 2390497"/>
              <a:gd name="connsiteX4" fmla="*/ 599275 w 5320187"/>
              <a:gd name="connsiteY4" fmla="*/ 238273 h 2390497"/>
              <a:gd name="connsiteX5" fmla="*/ 555207 w 5320187"/>
              <a:gd name="connsiteY5" fmla="*/ 304375 h 2390497"/>
              <a:gd name="connsiteX6" fmla="*/ 533173 w 5320187"/>
              <a:gd name="connsiteY6" fmla="*/ 337425 h 2390497"/>
              <a:gd name="connsiteX7" fmla="*/ 467072 w 5320187"/>
              <a:gd name="connsiteY7" fmla="*/ 392510 h 2390497"/>
              <a:gd name="connsiteX8" fmla="*/ 423005 w 5320187"/>
              <a:gd name="connsiteY8" fmla="*/ 458611 h 2390497"/>
              <a:gd name="connsiteX9" fmla="*/ 400971 w 5320187"/>
              <a:gd name="connsiteY9" fmla="*/ 491661 h 2390497"/>
              <a:gd name="connsiteX10" fmla="*/ 367920 w 5320187"/>
              <a:gd name="connsiteY10" fmla="*/ 513695 h 2390497"/>
              <a:gd name="connsiteX11" fmla="*/ 334870 w 5320187"/>
              <a:gd name="connsiteY11" fmla="*/ 579796 h 2390497"/>
              <a:gd name="connsiteX12" fmla="*/ 323853 w 5320187"/>
              <a:gd name="connsiteY12" fmla="*/ 612847 h 2390497"/>
              <a:gd name="connsiteX13" fmla="*/ 279785 w 5320187"/>
              <a:gd name="connsiteY13" fmla="*/ 678948 h 2390497"/>
              <a:gd name="connsiteX14" fmla="*/ 246735 w 5320187"/>
              <a:gd name="connsiteY14" fmla="*/ 745049 h 2390497"/>
              <a:gd name="connsiteX15" fmla="*/ 800985 w 5320187"/>
              <a:gd name="connsiteY15" fmla="*/ 978826 h 2390497"/>
              <a:gd name="connsiteX16" fmla="*/ 953291 w 5320187"/>
              <a:gd name="connsiteY16" fmla="*/ 1193107 h 2390497"/>
              <a:gd name="connsiteX17" fmla="*/ 37414 w 5320187"/>
              <a:gd name="connsiteY17" fmla="*/ 1461146 h 2390497"/>
              <a:gd name="connsiteX18" fmla="*/ 180634 w 5320187"/>
              <a:gd name="connsiteY18" fmla="*/ 1582331 h 2390497"/>
              <a:gd name="connsiteX19" fmla="*/ 213684 w 5320187"/>
              <a:gd name="connsiteY19" fmla="*/ 1604365 h 2390497"/>
              <a:gd name="connsiteX20" fmla="*/ 279785 w 5320187"/>
              <a:gd name="connsiteY20" fmla="*/ 1626399 h 2390497"/>
              <a:gd name="connsiteX21" fmla="*/ 312836 w 5320187"/>
              <a:gd name="connsiteY21" fmla="*/ 1637416 h 2390497"/>
              <a:gd name="connsiteX22" fmla="*/ 389954 w 5320187"/>
              <a:gd name="connsiteY22" fmla="*/ 1648432 h 2390497"/>
              <a:gd name="connsiteX23" fmla="*/ 588258 w 5320187"/>
              <a:gd name="connsiteY23" fmla="*/ 1637416 h 2390497"/>
              <a:gd name="connsiteX24" fmla="*/ 621308 w 5320187"/>
              <a:gd name="connsiteY24" fmla="*/ 1615382 h 2390497"/>
              <a:gd name="connsiteX25" fmla="*/ 698426 w 5320187"/>
              <a:gd name="connsiteY25" fmla="*/ 1593348 h 2390497"/>
              <a:gd name="connsiteX26" fmla="*/ 764528 w 5320187"/>
              <a:gd name="connsiteY26" fmla="*/ 1560297 h 2390497"/>
              <a:gd name="connsiteX27" fmla="*/ 841646 w 5320187"/>
              <a:gd name="connsiteY27" fmla="*/ 1516230 h 2390497"/>
              <a:gd name="connsiteX28" fmla="*/ 907747 w 5320187"/>
              <a:gd name="connsiteY28" fmla="*/ 1483179 h 2390497"/>
              <a:gd name="connsiteX29" fmla="*/ 1095034 w 5320187"/>
              <a:gd name="connsiteY29" fmla="*/ 1472163 h 2390497"/>
              <a:gd name="connsiteX30" fmla="*/ 1161135 w 5320187"/>
              <a:gd name="connsiteY30" fmla="*/ 1483179 h 2390497"/>
              <a:gd name="connsiteX31" fmla="*/ 1227236 w 5320187"/>
              <a:gd name="connsiteY31" fmla="*/ 1615382 h 2390497"/>
              <a:gd name="connsiteX32" fmla="*/ 1238253 w 5320187"/>
              <a:gd name="connsiteY32" fmla="*/ 1648432 h 2390497"/>
              <a:gd name="connsiteX33" fmla="*/ 1260287 w 5320187"/>
              <a:gd name="connsiteY33" fmla="*/ 1714534 h 2390497"/>
              <a:gd name="connsiteX34" fmla="*/ 1271303 w 5320187"/>
              <a:gd name="connsiteY34" fmla="*/ 1747584 h 2390497"/>
              <a:gd name="connsiteX35" fmla="*/ 1293337 w 5320187"/>
              <a:gd name="connsiteY35" fmla="*/ 1890804 h 2390497"/>
              <a:gd name="connsiteX36" fmla="*/ 1315371 w 5320187"/>
              <a:gd name="connsiteY36" fmla="*/ 1978938 h 2390497"/>
              <a:gd name="connsiteX37" fmla="*/ 1392489 w 5320187"/>
              <a:gd name="connsiteY37" fmla="*/ 2089107 h 2390497"/>
              <a:gd name="connsiteX38" fmla="*/ 1447573 w 5320187"/>
              <a:gd name="connsiteY38" fmla="*/ 2166225 h 2390497"/>
              <a:gd name="connsiteX39" fmla="*/ 1491641 w 5320187"/>
              <a:gd name="connsiteY39" fmla="*/ 2188259 h 2390497"/>
              <a:gd name="connsiteX40" fmla="*/ 1645877 w 5320187"/>
              <a:gd name="connsiteY40" fmla="*/ 2287411 h 2390497"/>
              <a:gd name="connsiteX41" fmla="*/ 1689944 w 5320187"/>
              <a:gd name="connsiteY41" fmla="*/ 2309444 h 2390497"/>
              <a:gd name="connsiteX42" fmla="*/ 1789096 w 5320187"/>
              <a:gd name="connsiteY42" fmla="*/ 2320461 h 2390497"/>
              <a:gd name="connsiteX43" fmla="*/ 1844181 w 5320187"/>
              <a:gd name="connsiteY43" fmla="*/ 2331478 h 2390497"/>
              <a:gd name="connsiteX44" fmla="*/ 1921299 w 5320187"/>
              <a:gd name="connsiteY44" fmla="*/ 2353512 h 2390497"/>
              <a:gd name="connsiteX45" fmla="*/ 2053501 w 5320187"/>
              <a:gd name="connsiteY45" fmla="*/ 2364529 h 2390497"/>
              <a:gd name="connsiteX46" fmla="*/ 2328923 w 5320187"/>
              <a:gd name="connsiteY46" fmla="*/ 2375546 h 2390497"/>
              <a:gd name="connsiteX47" fmla="*/ 2361973 w 5320187"/>
              <a:gd name="connsiteY47" fmla="*/ 2353512 h 2390497"/>
              <a:gd name="connsiteX48" fmla="*/ 2505193 w 5320187"/>
              <a:gd name="connsiteY48" fmla="*/ 2320461 h 2390497"/>
              <a:gd name="connsiteX49" fmla="*/ 2582311 w 5320187"/>
              <a:gd name="connsiteY49" fmla="*/ 2298428 h 2390497"/>
              <a:gd name="connsiteX50" fmla="*/ 2648412 w 5320187"/>
              <a:gd name="connsiteY50" fmla="*/ 2276394 h 2390497"/>
              <a:gd name="connsiteX51" fmla="*/ 2868749 w 5320187"/>
              <a:gd name="connsiteY51" fmla="*/ 2265377 h 2390497"/>
              <a:gd name="connsiteX52" fmla="*/ 3375525 w 5320187"/>
              <a:gd name="connsiteY52" fmla="*/ 2298428 h 2390497"/>
              <a:gd name="connsiteX53" fmla="*/ 3617896 w 5320187"/>
              <a:gd name="connsiteY53" fmla="*/ 2320461 h 2390497"/>
              <a:gd name="connsiteX54" fmla="*/ 3695014 w 5320187"/>
              <a:gd name="connsiteY54" fmla="*/ 2331478 h 2390497"/>
              <a:gd name="connsiteX55" fmla="*/ 3783149 w 5320187"/>
              <a:gd name="connsiteY55" fmla="*/ 2342495 h 2390497"/>
              <a:gd name="connsiteX56" fmla="*/ 3816200 w 5320187"/>
              <a:gd name="connsiteY56" fmla="*/ 2320461 h 2390497"/>
              <a:gd name="connsiteX57" fmla="*/ 3838234 w 5320187"/>
              <a:gd name="connsiteY57" fmla="*/ 2232326 h 2390497"/>
              <a:gd name="connsiteX58" fmla="*/ 3860267 w 5320187"/>
              <a:gd name="connsiteY58" fmla="*/ 2177242 h 2390497"/>
              <a:gd name="connsiteX59" fmla="*/ 3849250 w 5320187"/>
              <a:gd name="connsiteY59" fmla="*/ 1835719 h 2390497"/>
              <a:gd name="connsiteX60" fmla="*/ 3816200 w 5320187"/>
              <a:gd name="connsiteY60" fmla="*/ 1736567 h 2390497"/>
              <a:gd name="connsiteX61" fmla="*/ 3805183 w 5320187"/>
              <a:gd name="connsiteY61" fmla="*/ 1703517 h 2390497"/>
              <a:gd name="connsiteX62" fmla="*/ 3761116 w 5320187"/>
              <a:gd name="connsiteY62" fmla="*/ 1637416 h 2390497"/>
              <a:gd name="connsiteX63" fmla="*/ 3706031 w 5320187"/>
              <a:gd name="connsiteY63" fmla="*/ 1549281 h 2390497"/>
              <a:gd name="connsiteX64" fmla="*/ 3672981 w 5320187"/>
              <a:gd name="connsiteY64" fmla="*/ 1538264 h 2390497"/>
              <a:gd name="connsiteX65" fmla="*/ 3650947 w 5320187"/>
              <a:gd name="connsiteY65" fmla="*/ 1505213 h 2390497"/>
              <a:gd name="connsiteX66" fmla="*/ 3518744 w 5320187"/>
              <a:gd name="connsiteY66" fmla="*/ 1472163 h 2390497"/>
              <a:gd name="connsiteX67" fmla="*/ 3397559 w 5320187"/>
              <a:gd name="connsiteY67" fmla="*/ 1439112 h 2390497"/>
              <a:gd name="connsiteX68" fmla="*/ 3353491 w 5320187"/>
              <a:gd name="connsiteY68" fmla="*/ 1428095 h 2390497"/>
              <a:gd name="connsiteX69" fmla="*/ 3254340 w 5320187"/>
              <a:gd name="connsiteY69" fmla="*/ 1395044 h 2390497"/>
              <a:gd name="connsiteX70" fmla="*/ 3221289 w 5320187"/>
              <a:gd name="connsiteY70" fmla="*/ 1373011 h 2390497"/>
              <a:gd name="connsiteX71" fmla="*/ 3166205 w 5320187"/>
              <a:gd name="connsiteY71" fmla="*/ 1361994 h 2390497"/>
              <a:gd name="connsiteX72" fmla="*/ 3133154 w 5320187"/>
              <a:gd name="connsiteY72" fmla="*/ 1350977 h 2390497"/>
              <a:gd name="connsiteX73" fmla="*/ 2857732 w 5320187"/>
              <a:gd name="connsiteY73" fmla="*/ 1339960 h 2390497"/>
              <a:gd name="connsiteX74" fmla="*/ 2659429 w 5320187"/>
              <a:gd name="connsiteY74" fmla="*/ 1306910 h 2390497"/>
              <a:gd name="connsiteX75" fmla="*/ 2240788 w 5320187"/>
              <a:gd name="connsiteY75" fmla="*/ 1185724 h 2390497"/>
              <a:gd name="connsiteX76" fmla="*/ 2163670 w 5320187"/>
              <a:gd name="connsiteY76" fmla="*/ 1174707 h 2390497"/>
              <a:gd name="connsiteX77" fmla="*/ 2097569 w 5320187"/>
              <a:gd name="connsiteY77" fmla="*/ 1064538 h 2390497"/>
              <a:gd name="connsiteX78" fmla="*/ 2075535 w 5320187"/>
              <a:gd name="connsiteY78" fmla="*/ 998437 h 2390497"/>
              <a:gd name="connsiteX79" fmla="*/ 2108585 w 5320187"/>
              <a:gd name="connsiteY79" fmla="*/ 734032 h 2390497"/>
              <a:gd name="connsiteX80" fmla="*/ 3331003 w 5320187"/>
              <a:gd name="connsiteY80" fmla="*/ 681371 h 2390497"/>
              <a:gd name="connsiteX81" fmla="*/ 4369769 w 5320187"/>
              <a:gd name="connsiteY81" fmla="*/ 1306734 h 2390497"/>
              <a:gd name="connsiteX82" fmla="*/ 5218068 w 5320187"/>
              <a:gd name="connsiteY82" fmla="*/ 66734 h 2390497"/>
              <a:gd name="connsiteX83" fmla="*/ 2163670 w 5320187"/>
              <a:gd name="connsiteY83" fmla="*/ 161155 h 2390497"/>
              <a:gd name="connsiteX84" fmla="*/ 2097569 w 5320187"/>
              <a:gd name="connsiteY84" fmla="*/ 106071 h 2390497"/>
              <a:gd name="connsiteX85" fmla="*/ 1987400 w 5320187"/>
              <a:gd name="connsiteY85" fmla="*/ 62004 h 2390497"/>
              <a:gd name="connsiteX86" fmla="*/ 1899265 w 5320187"/>
              <a:gd name="connsiteY86" fmla="*/ 28953 h 2390497"/>
              <a:gd name="connsiteX87" fmla="*/ 1855197 w 5320187"/>
              <a:gd name="connsiteY87" fmla="*/ 17936 h 2390497"/>
              <a:gd name="connsiteX88" fmla="*/ 1656894 w 5320187"/>
              <a:gd name="connsiteY88" fmla="*/ 6919 h 2390497"/>
              <a:gd name="connsiteX89" fmla="*/ 808595 w 5320187"/>
              <a:gd name="connsiteY89" fmla="*/ 17936 h 2390497"/>
              <a:gd name="connsiteX90" fmla="*/ 775544 w 5320187"/>
              <a:gd name="connsiteY90" fmla="*/ 39970 h 2390497"/>
              <a:gd name="connsiteX91" fmla="*/ 731477 w 5320187"/>
              <a:gd name="connsiteY91" fmla="*/ 73020 h 2390497"/>
              <a:gd name="connsiteX92" fmla="*/ 720460 w 5320187"/>
              <a:gd name="connsiteY92" fmla="*/ 95054 h 2390497"/>
              <a:gd name="connsiteX0" fmla="*/ 539826 w 5139553"/>
              <a:gd name="connsiteY0" fmla="*/ 95054 h 2390497"/>
              <a:gd name="connsiteX1" fmla="*/ 495759 w 5139553"/>
              <a:gd name="connsiteY1" fmla="*/ 150138 h 2390497"/>
              <a:gd name="connsiteX2" fmla="*/ 462708 w 5139553"/>
              <a:gd name="connsiteY2" fmla="*/ 172172 h 2390497"/>
              <a:gd name="connsiteX3" fmla="*/ 451691 w 5139553"/>
              <a:gd name="connsiteY3" fmla="*/ 205223 h 2390497"/>
              <a:gd name="connsiteX4" fmla="*/ 418641 w 5139553"/>
              <a:gd name="connsiteY4" fmla="*/ 238273 h 2390497"/>
              <a:gd name="connsiteX5" fmla="*/ 374573 w 5139553"/>
              <a:gd name="connsiteY5" fmla="*/ 304375 h 2390497"/>
              <a:gd name="connsiteX6" fmla="*/ 352539 w 5139553"/>
              <a:gd name="connsiteY6" fmla="*/ 337425 h 2390497"/>
              <a:gd name="connsiteX7" fmla="*/ 286438 w 5139553"/>
              <a:gd name="connsiteY7" fmla="*/ 392510 h 2390497"/>
              <a:gd name="connsiteX8" fmla="*/ 242371 w 5139553"/>
              <a:gd name="connsiteY8" fmla="*/ 458611 h 2390497"/>
              <a:gd name="connsiteX9" fmla="*/ 220337 w 5139553"/>
              <a:gd name="connsiteY9" fmla="*/ 491661 h 2390497"/>
              <a:gd name="connsiteX10" fmla="*/ 187286 w 5139553"/>
              <a:gd name="connsiteY10" fmla="*/ 513695 h 2390497"/>
              <a:gd name="connsiteX11" fmla="*/ 154236 w 5139553"/>
              <a:gd name="connsiteY11" fmla="*/ 579796 h 2390497"/>
              <a:gd name="connsiteX12" fmla="*/ 143219 w 5139553"/>
              <a:gd name="connsiteY12" fmla="*/ 612847 h 2390497"/>
              <a:gd name="connsiteX13" fmla="*/ 99151 w 5139553"/>
              <a:gd name="connsiteY13" fmla="*/ 678948 h 2390497"/>
              <a:gd name="connsiteX14" fmla="*/ 66101 w 5139553"/>
              <a:gd name="connsiteY14" fmla="*/ 745049 h 2390497"/>
              <a:gd name="connsiteX15" fmla="*/ 620351 w 5139553"/>
              <a:gd name="connsiteY15" fmla="*/ 978826 h 2390497"/>
              <a:gd name="connsiteX16" fmla="*/ 772657 w 5139553"/>
              <a:gd name="connsiteY16" fmla="*/ 1193107 h 2390497"/>
              <a:gd name="connsiteX17" fmla="*/ 0 w 5139553"/>
              <a:gd name="connsiteY17" fmla="*/ 1582331 h 2390497"/>
              <a:gd name="connsiteX18" fmla="*/ 33050 w 5139553"/>
              <a:gd name="connsiteY18" fmla="*/ 1604365 h 2390497"/>
              <a:gd name="connsiteX19" fmla="*/ 99151 w 5139553"/>
              <a:gd name="connsiteY19" fmla="*/ 1626399 h 2390497"/>
              <a:gd name="connsiteX20" fmla="*/ 132202 w 5139553"/>
              <a:gd name="connsiteY20" fmla="*/ 1637416 h 2390497"/>
              <a:gd name="connsiteX21" fmla="*/ 209320 w 5139553"/>
              <a:gd name="connsiteY21" fmla="*/ 1648432 h 2390497"/>
              <a:gd name="connsiteX22" fmla="*/ 407624 w 5139553"/>
              <a:gd name="connsiteY22" fmla="*/ 1637416 h 2390497"/>
              <a:gd name="connsiteX23" fmla="*/ 440674 w 5139553"/>
              <a:gd name="connsiteY23" fmla="*/ 1615382 h 2390497"/>
              <a:gd name="connsiteX24" fmla="*/ 517792 w 5139553"/>
              <a:gd name="connsiteY24" fmla="*/ 1593348 h 2390497"/>
              <a:gd name="connsiteX25" fmla="*/ 583894 w 5139553"/>
              <a:gd name="connsiteY25" fmla="*/ 1560297 h 2390497"/>
              <a:gd name="connsiteX26" fmla="*/ 661012 w 5139553"/>
              <a:gd name="connsiteY26" fmla="*/ 1516230 h 2390497"/>
              <a:gd name="connsiteX27" fmla="*/ 727113 w 5139553"/>
              <a:gd name="connsiteY27" fmla="*/ 1483179 h 2390497"/>
              <a:gd name="connsiteX28" fmla="*/ 914400 w 5139553"/>
              <a:gd name="connsiteY28" fmla="*/ 1472163 h 2390497"/>
              <a:gd name="connsiteX29" fmla="*/ 980501 w 5139553"/>
              <a:gd name="connsiteY29" fmla="*/ 1483179 h 2390497"/>
              <a:gd name="connsiteX30" fmla="*/ 1046602 w 5139553"/>
              <a:gd name="connsiteY30" fmla="*/ 1615382 h 2390497"/>
              <a:gd name="connsiteX31" fmla="*/ 1057619 w 5139553"/>
              <a:gd name="connsiteY31" fmla="*/ 1648432 h 2390497"/>
              <a:gd name="connsiteX32" fmla="*/ 1079653 w 5139553"/>
              <a:gd name="connsiteY32" fmla="*/ 1714534 h 2390497"/>
              <a:gd name="connsiteX33" fmla="*/ 1090669 w 5139553"/>
              <a:gd name="connsiteY33" fmla="*/ 1747584 h 2390497"/>
              <a:gd name="connsiteX34" fmla="*/ 1112703 w 5139553"/>
              <a:gd name="connsiteY34" fmla="*/ 1890804 h 2390497"/>
              <a:gd name="connsiteX35" fmla="*/ 1134737 w 5139553"/>
              <a:gd name="connsiteY35" fmla="*/ 1978938 h 2390497"/>
              <a:gd name="connsiteX36" fmla="*/ 1211855 w 5139553"/>
              <a:gd name="connsiteY36" fmla="*/ 2089107 h 2390497"/>
              <a:gd name="connsiteX37" fmla="*/ 1266939 w 5139553"/>
              <a:gd name="connsiteY37" fmla="*/ 2166225 h 2390497"/>
              <a:gd name="connsiteX38" fmla="*/ 1311007 w 5139553"/>
              <a:gd name="connsiteY38" fmla="*/ 2188259 h 2390497"/>
              <a:gd name="connsiteX39" fmla="*/ 1465243 w 5139553"/>
              <a:gd name="connsiteY39" fmla="*/ 2287411 h 2390497"/>
              <a:gd name="connsiteX40" fmla="*/ 1509310 w 5139553"/>
              <a:gd name="connsiteY40" fmla="*/ 2309444 h 2390497"/>
              <a:gd name="connsiteX41" fmla="*/ 1608462 w 5139553"/>
              <a:gd name="connsiteY41" fmla="*/ 2320461 h 2390497"/>
              <a:gd name="connsiteX42" fmla="*/ 1663547 w 5139553"/>
              <a:gd name="connsiteY42" fmla="*/ 2331478 h 2390497"/>
              <a:gd name="connsiteX43" fmla="*/ 1740665 w 5139553"/>
              <a:gd name="connsiteY43" fmla="*/ 2353512 h 2390497"/>
              <a:gd name="connsiteX44" fmla="*/ 1872867 w 5139553"/>
              <a:gd name="connsiteY44" fmla="*/ 2364529 h 2390497"/>
              <a:gd name="connsiteX45" fmla="*/ 2148289 w 5139553"/>
              <a:gd name="connsiteY45" fmla="*/ 2375546 h 2390497"/>
              <a:gd name="connsiteX46" fmla="*/ 2181339 w 5139553"/>
              <a:gd name="connsiteY46" fmla="*/ 2353512 h 2390497"/>
              <a:gd name="connsiteX47" fmla="*/ 2324559 w 5139553"/>
              <a:gd name="connsiteY47" fmla="*/ 2320461 h 2390497"/>
              <a:gd name="connsiteX48" fmla="*/ 2401677 w 5139553"/>
              <a:gd name="connsiteY48" fmla="*/ 2298428 h 2390497"/>
              <a:gd name="connsiteX49" fmla="*/ 2467778 w 5139553"/>
              <a:gd name="connsiteY49" fmla="*/ 2276394 h 2390497"/>
              <a:gd name="connsiteX50" fmla="*/ 2688115 w 5139553"/>
              <a:gd name="connsiteY50" fmla="*/ 2265377 h 2390497"/>
              <a:gd name="connsiteX51" fmla="*/ 3194891 w 5139553"/>
              <a:gd name="connsiteY51" fmla="*/ 2298428 h 2390497"/>
              <a:gd name="connsiteX52" fmla="*/ 3437262 w 5139553"/>
              <a:gd name="connsiteY52" fmla="*/ 2320461 h 2390497"/>
              <a:gd name="connsiteX53" fmla="*/ 3514380 w 5139553"/>
              <a:gd name="connsiteY53" fmla="*/ 2331478 h 2390497"/>
              <a:gd name="connsiteX54" fmla="*/ 3602515 w 5139553"/>
              <a:gd name="connsiteY54" fmla="*/ 2342495 h 2390497"/>
              <a:gd name="connsiteX55" fmla="*/ 3635566 w 5139553"/>
              <a:gd name="connsiteY55" fmla="*/ 2320461 h 2390497"/>
              <a:gd name="connsiteX56" fmla="*/ 3657600 w 5139553"/>
              <a:gd name="connsiteY56" fmla="*/ 2232326 h 2390497"/>
              <a:gd name="connsiteX57" fmla="*/ 3679633 w 5139553"/>
              <a:gd name="connsiteY57" fmla="*/ 2177242 h 2390497"/>
              <a:gd name="connsiteX58" fmla="*/ 3668616 w 5139553"/>
              <a:gd name="connsiteY58" fmla="*/ 1835719 h 2390497"/>
              <a:gd name="connsiteX59" fmla="*/ 3635566 w 5139553"/>
              <a:gd name="connsiteY59" fmla="*/ 1736567 h 2390497"/>
              <a:gd name="connsiteX60" fmla="*/ 3624549 w 5139553"/>
              <a:gd name="connsiteY60" fmla="*/ 1703517 h 2390497"/>
              <a:gd name="connsiteX61" fmla="*/ 3580482 w 5139553"/>
              <a:gd name="connsiteY61" fmla="*/ 1637416 h 2390497"/>
              <a:gd name="connsiteX62" fmla="*/ 3525397 w 5139553"/>
              <a:gd name="connsiteY62" fmla="*/ 1549281 h 2390497"/>
              <a:gd name="connsiteX63" fmla="*/ 3492347 w 5139553"/>
              <a:gd name="connsiteY63" fmla="*/ 1538264 h 2390497"/>
              <a:gd name="connsiteX64" fmla="*/ 3470313 w 5139553"/>
              <a:gd name="connsiteY64" fmla="*/ 1505213 h 2390497"/>
              <a:gd name="connsiteX65" fmla="*/ 3338110 w 5139553"/>
              <a:gd name="connsiteY65" fmla="*/ 1472163 h 2390497"/>
              <a:gd name="connsiteX66" fmla="*/ 3216925 w 5139553"/>
              <a:gd name="connsiteY66" fmla="*/ 1439112 h 2390497"/>
              <a:gd name="connsiteX67" fmla="*/ 3172857 w 5139553"/>
              <a:gd name="connsiteY67" fmla="*/ 1428095 h 2390497"/>
              <a:gd name="connsiteX68" fmla="*/ 3073706 w 5139553"/>
              <a:gd name="connsiteY68" fmla="*/ 1395044 h 2390497"/>
              <a:gd name="connsiteX69" fmla="*/ 3040655 w 5139553"/>
              <a:gd name="connsiteY69" fmla="*/ 1373011 h 2390497"/>
              <a:gd name="connsiteX70" fmla="*/ 2985571 w 5139553"/>
              <a:gd name="connsiteY70" fmla="*/ 1361994 h 2390497"/>
              <a:gd name="connsiteX71" fmla="*/ 2952520 w 5139553"/>
              <a:gd name="connsiteY71" fmla="*/ 1350977 h 2390497"/>
              <a:gd name="connsiteX72" fmla="*/ 2677098 w 5139553"/>
              <a:gd name="connsiteY72" fmla="*/ 1339960 h 2390497"/>
              <a:gd name="connsiteX73" fmla="*/ 2478795 w 5139553"/>
              <a:gd name="connsiteY73" fmla="*/ 1306910 h 2390497"/>
              <a:gd name="connsiteX74" fmla="*/ 2060154 w 5139553"/>
              <a:gd name="connsiteY74" fmla="*/ 1185724 h 2390497"/>
              <a:gd name="connsiteX75" fmla="*/ 1983036 w 5139553"/>
              <a:gd name="connsiteY75" fmla="*/ 1174707 h 2390497"/>
              <a:gd name="connsiteX76" fmla="*/ 1916935 w 5139553"/>
              <a:gd name="connsiteY76" fmla="*/ 1064538 h 2390497"/>
              <a:gd name="connsiteX77" fmla="*/ 1894901 w 5139553"/>
              <a:gd name="connsiteY77" fmla="*/ 998437 h 2390497"/>
              <a:gd name="connsiteX78" fmla="*/ 1927951 w 5139553"/>
              <a:gd name="connsiteY78" fmla="*/ 734032 h 2390497"/>
              <a:gd name="connsiteX79" fmla="*/ 3150369 w 5139553"/>
              <a:gd name="connsiteY79" fmla="*/ 681371 h 2390497"/>
              <a:gd name="connsiteX80" fmla="*/ 4189135 w 5139553"/>
              <a:gd name="connsiteY80" fmla="*/ 1306734 h 2390497"/>
              <a:gd name="connsiteX81" fmla="*/ 5037434 w 5139553"/>
              <a:gd name="connsiteY81" fmla="*/ 66734 h 2390497"/>
              <a:gd name="connsiteX82" fmla="*/ 1983036 w 5139553"/>
              <a:gd name="connsiteY82" fmla="*/ 161155 h 2390497"/>
              <a:gd name="connsiteX83" fmla="*/ 1916935 w 5139553"/>
              <a:gd name="connsiteY83" fmla="*/ 106071 h 2390497"/>
              <a:gd name="connsiteX84" fmla="*/ 1806766 w 5139553"/>
              <a:gd name="connsiteY84" fmla="*/ 62004 h 2390497"/>
              <a:gd name="connsiteX85" fmla="*/ 1718631 w 5139553"/>
              <a:gd name="connsiteY85" fmla="*/ 28953 h 2390497"/>
              <a:gd name="connsiteX86" fmla="*/ 1674563 w 5139553"/>
              <a:gd name="connsiteY86" fmla="*/ 17936 h 2390497"/>
              <a:gd name="connsiteX87" fmla="*/ 1476260 w 5139553"/>
              <a:gd name="connsiteY87" fmla="*/ 6919 h 2390497"/>
              <a:gd name="connsiteX88" fmla="*/ 627961 w 5139553"/>
              <a:gd name="connsiteY88" fmla="*/ 17936 h 2390497"/>
              <a:gd name="connsiteX89" fmla="*/ 594910 w 5139553"/>
              <a:gd name="connsiteY89" fmla="*/ 39970 h 2390497"/>
              <a:gd name="connsiteX90" fmla="*/ 550843 w 5139553"/>
              <a:gd name="connsiteY90" fmla="*/ 73020 h 2390497"/>
              <a:gd name="connsiteX91" fmla="*/ 539826 w 5139553"/>
              <a:gd name="connsiteY91" fmla="*/ 95054 h 2390497"/>
              <a:gd name="connsiteX0" fmla="*/ 575128 w 5174855"/>
              <a:gd name="connsiteY0" fmla="*/ 95054 h 2390497"/>
              <a:gd name="connsiteX1" fmla="*/ 531061 w 5174855"/>
              <a:gd name="connsiteY1" fmla="*/ 150138 h 2390497"/>
              <a:gd name="connsiteX2" fmla="*/ 498010 w 5174855"/>
              <a:gd name="connsiteY2" fmla="*/ 172172 h 2390497"/>
              <a:gd name="connsiteX3" fmla="*/ 486993 w 5174855"/>
              <a:gd name="connsiteY3" fmla="*/ 205223 h 2390497"/>
              <a:gd name="connsiteX4" fmla="*/ 453943 w 5174855"/>
              <a:gd name="connsiteY4" fmla="*/ 238273 h 2390497"/>
              <a:gd name="connsiteX5" fmla="*/ 409875 w 5174855"/>
              <a:gd name="connsiteY5" fmla="*/ 304375 h 2390497"/>
              <a:gd name="connsiteX6" fmla="*/ 387841 w 5174855"/>
              <a:gd name="connsiteY6" fmla="*/ 337425 h 2390497"/>
              <a:gd name="connsiteX7" fmla="*/ 321740 w 5174855"/>
              <a:gd name="connsiteY7" fmla="*/ 392510 h 2390497"/>
              <a:gd name="connsiteX8" fmla="*/ 277673 w 5174855"/>
              <a:gd name="connsiteY8" fmla="*/ 458611 h 2390497"/>
              <a:gd name="connsiteX9" fmla="*/ 255639 w 5174855"/>
              <a:gd name="connsiteY9" fmla="*/ 491661 h 2390497"/>
              <a:gd name="connsiteX10" fmla="*/ 222588 w 5174855"/>
              <a:gd name="connsiteY10" fmla="*/ 513695 h 2390497"/>
              <a:gd name="connsiteX11" fmla="*/ 189538 w 5174855"/>
              <a:gd name="connsiteY11" fmla="*/ 579796 h 2390497"/>
              <a:gd name="connsiteX12" fmla="*/ 178521 w 5174855"/>
              <a:gd name="connsiteY12" fmla="*/ 612847 h 2390497"/>
              <a:gd name="connsiteX13" fmla="*/ 134453 w 5174855"/>
              <a:gd name="connsiteY13" fmla="*/ 678948 h 2390497"/>
              <a:gd name="connsiteX14" fmla="*/ 101403 w 5174855"/>
              <a:gd name="connsiteY14" fmla="*/ 745049 h 2390497"/>
              <a:gd name="connsiteX15" fmla="*/ 655653 w 5174855"/>
              <a:gd name="connsiteY15" fmla="*/ 978826 h 2390497"/>
              <a:gd name="connsiteX16" fmla="*/ 807959 w 5174855"/>
              <a:gd name="connsiteY16" fmla="*/ 1193107 h 2390497"/>
              <a:gd name="connsiteX17" fmla="*/ 35302 w 5174855"/>
              <a:gd name="connsiteY17" fmla="*/ 1582331 h 2390497"/>
              <a:gd name="connsiteX18" fmla="*/ 134453 w 5174855"/>
              <a:gd name="connsiteY18" fmla="*/ 1626399 h 2390497"/>
              <a:gd name="connsiteX19" fmla="*/ 167504 w 5174855"/>
              <a:gd name="connsiteY19" fmla="*/ 1637416 h 2390497"/>
              <a:gd name="connsiteX20" fmla="*/ 244622 w 5174855"/>
              <a:gd name="connsiteY20" fmla="*/ 1648432 h 2390497"/>
              <a:gd name="connsiteX21" fmla="*/ 442926 w 5174855"/>
              <a:gd name="connsiteY21" fmla="*/ 1637416 h 2390497"/>
              <a:gd name="connsiteX22" fmla="*/ 475976 w 5174855"/>
              <a:gd name="connsiteY22" fmla="*/ 1615382 h 2390497"/>
              <a:gd name="connsiteX23" fmla="*/ 553094 w 5174855"/>
              <a:gd name="connsiteY23" fmla="*/ 1593348 h 2390497"/>
              <a:gd name="connsiteX24" fmla="*/ 619196 w 5174855"/>
              <a:gd name="connsiteY24" fmla="*/ 1560297 h 2390497"/>
              <a:gd name="connsiteX25" fmla="*/ 696314 w 5174855"/>
              <a:gd name="connsiteY25" fmla="*/ 1516230 h 2390497"/>
              <a:gd name="connsiteX26" fmla="*/ 762415 w 5174855"/>
              <a:gd name="connsiteY26" fmla="*/ 1483179 h 2390497"/>
              <a:gd name="connsiteX27" fmla="*/ 949702 w 5174855"/>
              <a:gd name="connsiteY27" fmla="*/ 1472163 h 2390497"/>
              <a:gd name="connsiteX28" fmla="*/ 1015803 w 5174855"/>
              <a:gd name="connsiteY28" fmla="*/ 1483179 h 2390497"/>
              <a:gd name="connsiteX29" fmla="*/ 1081904 w 5174855"/>
              <a:gd name="connsiteY29" fmla="*/ 1615382 h 2390497"/>
              <a:gd name="connsiteX30" fmla="*/ 1092921 w 5174855"/>
              <a:gd name="connsiteY30" fmla="*/ 1648432 h 2390497"/>
              <a:gd name="connsiteX31" fmla="*/ 1114955 w 5174855"/>
              <a:gd name="connsiteY31" fmla="*/ 1714534 h 2390497"/>
              <a:gd name="connsiteX32" fmla="*/ 1125971 w 5174855"/>
              <a:gd name="connsiteY32" fmla="*/ 1747584 h 2390497"/>
              <a:gd name="connsiteX33" fmla="*/ 1148005 w 5174855"/>
              <a:gd name="connsiteY33" fmla="*/ 1890804 h 2390497"/>
              <a:gd name="connsiteX34" fmla="*/ 1170039 w 5174855"/>
              <a:gd name="connsiteY34" fmla="*/ 1978938 h 2390497"/>
              <a:gd name="connsiteX35" fmla="*/ 1247157 w 5174855"/>
              <a:gd name="connsiteY35" fmla="*/ 2089107 h 2390497"/>
              <a:gd name="connsiteX36" fmla="*/ 1302241 w 5174855"/>
              <a:gd name="connsiteY36" fmla="*/ 2166225 h 2390497"/>
              <a:gd name="connsiteX37" fmla="*/ 1346309 w 5174855"/>
              <a:gd name="connsiteY37" fmla="*/ 2188259 h 2390497"/>
              <a:gd name="connsiteX38" fmla="*/ 1500545 w 5174855"/>
              <a:gd name="connsiteY38" fmla="*/ 2287411 h 2390497"/>
              <a:gd name="connsiteX39" fmla="*/ 1544612 w 5174855"/>
              <a:gd name="connsiteY39" fmla="*/ 2309444 h 2390497"/>
              <a:gd name="connsiteX40" fmla="*/ 1643764 w 5174855"/>
              <a:gd name="connsiteY40" fmla="*/ 2320461 h 2390497"/>
              <a:gd name="connsiteX41" fmla="*/ 1698849 w 5174855"/>
              <a:gd name="connsiteY41" fmla="*/ 2331478 h 2390497"/>
              <a:gd name="connsiteX42" fmla="*/ 1775967 w 5174855"/>
              <a:gd name="connsiteY42" fmla="*/ 2353512 h 2390497"/>
              <a:gd name="connsiteX43" fmla="*/ 1908169 w 5174855"/>
              <a:gd name="connsiteY43" fmla="*/ 2364529 h 2390497"/>
              <a:gd name="connsiteX44" fmla="*/ 2183591 w 5174855"/>
              <a:gd name="connsiteY44" fmla="*/ 2375546 h 2390497"/>
              <a:gd name="connsiteX45" fmla="*/ 2216641 w 5174855"/>
              <a:gd name="connsiteY45" fmla="*/ 2353512 h 2390497"/>
              <a:gd name="connsiteX46" fmla="*/ 2359861 w 5174855"/>
              <a:gd name="connsiteY46" fmla="*/ 2320461 h 2390497"/>
              <a:gd name="connsiteX47" fmla="*/ 2436979 w 5174855"/>
              <a:gd name="connsiteY47" fmla="*/ 2298428 h 2390497"/>
              <a:gd name="connsiteX48" fmla="*/ 2503080 w 5174855"/>
              <a:gd name="connsiteY48" fmla="*/ 2276394 h 2390497"/>
              <a:gd name="connsiteX49" fmla="*/ 2723417 w 5174855"/>
              <a:gd name="connsiteY49" fmla="*/ 2265377 h 2390497"/>
              <a:gd name="connsiteX50" fmla="*/ 3230193 w 5174855"/>
              <a:gd name="connsiteY50" fmla="*/ 2298428 h 2390497"/>
              <a:gd name="connsiteX51" fmla="*/ 3472564 w 5174855"/>
              <a:gd name="connsiteY51" fmla="*/ 2320461 h 2390497"/>
              <a:gd name="connsiteX52" fmla="*/ 3549682 w 5174855"/>
              <a:gd name="connsiteY52" fmla="*/ 2331478 h 2390497"/>
              <a:gd name="connsiteX53" fmla="*/ 3637817 w 5174855"/>
              <a:gd name="connsiteY53" fmla="*/ 2342495 h 2390497"/>
              <a:gd name="connsiteX54" fmla="*/ 3670868 w 5174855"/>
              <a:gd name="connsiteY54" fmla="*/ 2320461 h 2390497"/>
              <a:gd name="connsiteX55" fmla="*/ 3692902 w 5174855"/>
              <a:gd name="connsiteY55" fmla="*/ 2232326 h 2390497"/>
              <a:gd name="connsiteX56" fmla="*/ 3714935 w 5174855"/>
              <a:gd name="connsiteY56" fmla="*/ 2177242 h 2390497"/>
              <a:gd name="connsiteX57" fmla="*/ 3703918 w 5174855"/>
              <a:gd name="connsiteY57" fmla="*/ 1835719 h 2390497"/>
              <a:gd name="connsiteX58" fmla="*/ 3670868 w 5174855"/>
              <a:gd name="connsiteY58" fmla="*/ 1736567 h 2390497"/>
              <a:gd name="connsiteX59" fmla="*/ 3659851 w 5174855"/>
              <a:gd name="connsiteY59" fmla="*/ 1703517 h 2390497"/>
              <a:gd name="connsiteX60" fmla="*/ 3615784 w 5174855"/>
              <a:gd name="connsiteY60" fmla="*/ 1637416 h 2390497"/>
              <a:gd name="connsiteX61" fmla="*/ 3560699 w 5174855"/>
              <a:gd name="connsiteY61" fmla="*/ 1549281 h 2390497"/>
              <a:gd name="connsiteX62" fmla="*/ 3527649 w 5174855"/>
              <a:gd name="connsiteY62" fmla="*/ 1538264 h 2390497"/>
              <a:gd name="connsiteX63" fmla="*/ 3505615 w 5174855"/>
              <a:gd name="connsiteY63" fmla="*/ 1505213 h 2390497"/>
              <a:gd name="connsiteX64" fmla="*/ 3373412 w 5174855"/>
              <a:gd name="connsiteY64" fmla="*/ 1472163 h 2390497"/>
              <a:gd name="connsiteX65" fmla="*/ 3252227 w 5174855"/>
              <a:gd name="connsiteY65" fmla="*/ 1439112 h 2390497"/>
              <a:gd name="connsiteX66" fmla="*/ 3208159 w 5174855"/>
              <a:gd name="connsiteY66" fmla="*/ 1428095 h 2390497"/>
              <a:gd name="connsiteX67" fmla="*/ 3109008 w 5174855"/>
              <a:gd name="connsiteY67" fmla="*/ 1395044 h 2390497"/>
              <a:gd name="connsiteX68" fmla="*/ 3075957 w 5174855"/>
              <a:gd name="connsiteY68" fmla="*/ 1373011 h 2390497"/>
              <a:gd name="connsiteX69" fmla="*/ 3020873 w 5174855"/>
              <a:gd name="connsiteY69" fmla="*/ 1361994 h 2390497"/>
              <a:gd name="connsiteX70" fmla="*/ 2987822 w 5174855"/>
              <a:gd name="connsiteY70" fmla="*/ 1350977 h 2390497"/>
              <a:gd name="connsiteX71" fmla="*/ 2712400 w 5174855"/>
              <a:gd name="connsiteY71" fmla="*/ 1339960 h 2390497"/>
              <a:gd name="connsiteX72" fmla="*/ 2514097 w 5174855"/>
              <a:gd name="connsiteY72" fmla="*/ 1306910 h 2390497"/>
              <a:gd name="connsiteX73" fmla="*/ 2095456 w 5174855"/>
              <a:gd name="connsiteY73" fmla="*/ 1185724 h 2390497"/>
              <a:gd name="connsiteX74" fmla="*/ 2018338 w 5174855"/>
              <a:gd name="connsiteY74" fmla="*/ 1174707 h 2390497"/>
              <a:gd name="connsiteX75" fmla="*/ 1952237 w 5174855"/>
              <a:gd name="connsiteY75" fmla="*/ 1064538 h 2390497"/>
              <a:gd name="connsiteX76" fmla="*/ 1930203 w 5174855"/>
              <a:gd name="connsiteY76" fmla="*/ 998437 h 2390497"/>
              <a:gd name="connsiteX77" fmla="*/ 1963253 w 5174855"/>
              <a:gd name="connsiteY77" fmla="*/ 734032 h 2390497"/>
              <a:gd name="connsiteX78" fmla="*/ 3185671 w 5174855"/>
              <a:gd name="connsiteY78" fmla="*/ 681371 h 2390497"/>
              <a:gd name="connsiteX79" fmla="*/ 4224437 w 5174855"/>
              <a:gd name="connsiteY79" fmla="*/ 1306734 h 2390497"/>
              <a:gd name="connsiteX80" fmla="*/ 5072736 w 5174855"/>
              <a:gd name="connsiteY80" fmla="*/ 66734 h 2390497"/>
              <a:gd name="connsiteX81" fmla="*/ 2018338 w 5174855"/>
              <a:gd name="connsiteY81" fmla="*/ 161155 h 2390497"/>
              <a:gd name="connsiteX82" fmla="*/ 1952237 w 5174855"/>
              <a:gd name="connsiteY82" fmla="*/ 106071 h 2390497"/>
              <a:gd name="connsiteX83" fmla="*/ 1842068 w 5174855"/>
              <a:gd name="connsiteY83" fmla="*/ 62004 h 2390497"/>
              <a:gd name="connsiteX84" fmla="*/ 1753933 w 5174855"/>
              <a:gd name="connsiteY84" fmla="*/ 28953 h 2390497"/>
              <a:gd name="connsiteX85" fmla="*/ 1709865 w 5174855"/>
              <a:gd name="connsiteY85" fmla="*/ 17936 h 2390497"/>
              <a:gd name="connsiteX86" fmla="*/ 1511562 w 5174855"/>
              <a:gd name="connsiteY86" fmla="*/ 6919 h 2390497"/>
              <a:gd name="connsiteX87" fmla="*/ 663263 w 5174855"/>
              <a:gd name="connsiteY87" fmla="*/ 17936 h 2390497"/>
              <a:gd name="connsiteX88" fmla="*/ 630212 w 5174855"/>
              <a:gd name="connsiteY88" fmla="*/ 39970 h 2390497"/>
              <a:gd name="connsiteX89" fmla="*/ 586145 w 5174855"/>
              <a:gd name="connsiteY89" fmla="*/ 73020 h 2390497"/>
              <a:gd name="connsiteX90" fmla="*/ 575128 w 5174855"/>
              <a:gd name="connsiteY90"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101097 w 5108448"/>
              <a:gd name="connsiteY18" fmla="*/ 1637416 h 2390497"/>
              <a:gd name="connsiteX19" fmla="*/ 178215 w 5108448"/>
              <a:gd name="connsiteY19" fmla="*/ 1648432 h 2390497"/>
              <a:gd name="connsiteX20" fmla="*/ 376519 w 5108448"/>
              <a:gd name="connsiteY20" fmla="*/ 1637416 h 2390497"/>
              <a:gd name="connsiteX21" fmla="*/ 409569 w 5108448"/>
              <a:gd name="connsiteY21" fmla="*/ 1615382 h 2390497"/>
              <a:gd name="connsiteX22" fmla="*/ 486687 w 5108448"/>
              <a:gd name="connsiteY22" fmla="*/ 1593348 h 2390497"/>
              <a:gd name="connsiteX23" fmla="*/ 552789 w 5108448"/>
              <a:gd name="connsiteY23" fmla="*/ 1560297 h 2390497"/>
              <a:gd name="connsiteX24" fmla="*/ 629907 w 5108448"/>
              <a:gd name="connsiteY24" fmla="*/ 1516230 h 2390497"/>
              <a:gd name="connsiteX25" fmla="*/ 696008 w 5108448"/>
              <a:gd name="connsiteY25" fmla="*/ 1483179 h 2390497"/>
              <a:gd name="connsiteX26" fmla="*/ 883295 w 5108448"/>
              <a:gd name="connsiteY26" fmla="*/ 1472163 h 2390497"/>
              <a:gd name="connsiteX27" fmla="*/ 949396 w 5108448"/>
              <a:gd name="connsiteY27" fmla="*/ 1483179 h 2390497"/>
              <a:gd name="connsiteX28" fmla="*/ 1015497 w 5108448"/>
              <a:gd name="connsiteY28" fmla="*/ 1615382 h 2390497"/>
              <a:gd name="connsiteX29" fmla="*/ 1026514 w 5108448"/>
              <a:gd name="connsiteY29" fmla="*/ 1648432 h 2390497"/>
              <a:gd name="connsiteX30" fmla="*/ 1048548 w 5108448"/>
              <a:gd name="connsiteY30" fmla="*/ 1714534 h 2390497"/>
              <a:gd name="connsiteX31" fmla="*/ 1059564 w 5108448"/>
              <a:gd name="connsiteY31" fmla="*/ 1747584 h 2390497"/>
              <a:gd name="connsiteX32" fmla="*/ 1081598 w 5108448"/>
              <a:gd name="connsiteY32" fmla="*/ 1890804 h 2390497"/>
              <a:gd name="connsiteX33" fmla="*/ 1103632 w 5108448"/>
              <a:gd name="connsiteY33" fmla="*/ 1978938 h 2390497"/>
              <a:gd name="connsiteX34" fmla="*/ 1180750 w 5108448"/>
              <a:gd name="connsiteY34" fmla="*/ 2089107 h 2390497"/>
              <a:gd name="connsiteX35" fmla="*/ 1235834 w 5108448"/>
              <a:gd name="connsiteY35" fmla="*/ 2166225 h 2390497"/>
              <a:gd name="connsiteX36" fmla="*/ 1279902 w 5108448"/>
              <a:gd name="connsiteY36" fmla="*/ 2188259 h 2390497"/>
              <a:gd name="connsiteX37" fmla="*/ 1434138 w 5108448"/>
              <a:gd name="connsiteY37" fmla="*/ 2287411 h 2390497"/>
              <a:gd name="connsiteX38" fmla="*/ 1478205 w 5108448"/>
              <a:gd name="connsiteY38" fmla="*/ 2309444 h 2390497"/>
              <a:gd name="connsiteX39" fmla="*/ 1577357 w 5108448"/>
              <a:gd name="connsiteY39" fmla="*/ 2320461 h 2390497"/>
              <a:gd name="connsiteX40" fmla="*/ 1632442 w 5108448"/>
              <a:gd name="connsiteY40" fmla="*/ 2331478 h 2390497"/>
              <a:gd name="connsiteX41" fmla="*/ 1709560 w 5108448"/>
              <a:gd name="connsiteY41" fmla="*/ 2353512 h 2390497"/>
              <a:gd name="connsiteX42" fmla="*/ 1841762 w 5108448"/>
              <a:gd name="connsiteY42" fmla="*/ 2364529 h 2390497"/>
              <a:gd name="connsiteX43" fmla="*/ 2117184 w 5108448"/>
              <a:gd name="connsiteY43" fmla="*/ 2375546 h 2390497"/>
              <a:gd name="connsiteX44" fmla="*/ 2150234 w 5108448"/>
              <a:gd name="connsiteY44" fmla="*/ 2353512 h 2390497"/>
              <a:gd name="connsiteX45" fmla="*/ 2293454 w 5108448"/>
              <a:gd name="connsiteY45" fmla="*/ 2320461 h 2390497"/>
              <a:gd name="connsiteX46" fmla="*/ 2370572 w 5108448"/>
              <a:gd name="connsiteY46" fmla="*/ 2298428 h 2390497"/>
              <a:gd name="connsiteX47" fmla="*/ 2436673 w 5108448"/>
              <a:gd name="connsiteY47" fmla="*/ 2276394 h 2390497"/>
              <a:gd name="connsiteX48" fmla="*/ 2657010 w 5108448"/>
              <a:gd name="connsiteY48" fmla="*/ 2265377 h 2390497"/>
              <a:gd name="connsiteX49" fmla="*/ 3163786 w 5108448"/>
              <a:gd name="connsiteY49" fmla="*/ 2298428 h 2390497"/>
              <a:gd name="connsiteX50" fmla="*/ 3406157 w 5108448"/>
              <a:gd name="connsiteY50" fmla="*/ 2320461 h 2390497"/>
              <a:gd name="connsiteX51" fmla="*/ 3483275 w 5108448"/>
              <a:gd name="connsiteY51" fmla="*/ 2331478 h 2390497"/>
              <a:gd name="connsiteX52" fmla="*/ 3571410 w 5108448"/>
              <a:gd name="connsiteY52" fmla="*/ 2342495 h 2390497"/>
              <a:gd name="connsiteX53" fmla="*/ 3604461 w 5108448"/>
              <a:gd name="connsiteY53" fmla="*/ 2320461 h 2390497"/>
              <a:gd name="connsiteX54" fmla="*/ 3626495 w 5108448"/>
              <a:gd name="connsiteY54" fmla="*/ 2232326 h 2390497"/>
              <a:gd name="connsiteX55" fmla="*/ 3648528 w 5108448"/>
              <a:gd name="connsiteY55" fmla="*/ 2177242 h 2390497"/>
              <a:gd name="connsiteX56" fmla="*/ 3637511 w 5108448"/>
              <a:gd name="connsiteY56" fmla="*/ 1835719 h 2390497"/>
              <a:gd name="connsiteX57" fmla="*/ 3604461 w 5108448"/>
              <a:gd name="connsiteY57" fmla="*/ 1736567 h 2390497"/>
              <a:gd name="connsiteX58" fmla="*/ 3593444 w 5108448"/>
              <a:gd name="connsiteY58" fmla="*/ 1703517 h 2390497"/>
              <a:gd name="connsiteX59" fmla="*/ 3549377 w 5108448"/>
              <a:gd name="connsiteY59" fmla="*/ 1637416 h 2390497"/>
              <a:gd name="connsiteX60" fmla="*/ 3494292 w 5108448"/>
              <a:gd name="connsiteY60" fmla="*/ 1549281 h 2390497"/>
              <a:gd name="connsiteX61" fmla="*/ 3461242 w 5108448"/>
              <a:gd name="connsiteY61" fmla="*/ 1538264 h 2390497"/>
              <a:gd name="connsiteX62" fmla="*/ 3439208 w 5108448"/>
              <a:gd name="connsiteY62" fmla="*/ 1505213 h 2390497"/>
              <a:gd name="connsiteX63" fmla="*/ 3307005 w 5108448"/>
              <a:gd name="connsiteY63" fmla="*/ 1472163 h 2390497"/>
              <a:gd name="connsiteX64" fmla="*/ 3185820 w 5108448"/>
              <a:gd name="connsiteY64" fmla="*/ 1439112 h 2390497"/>
              <a:gd name="connsiteX65" fmla="*/ 3141752 w 5108448"/>
              <a:gd name="connsiteY65" fmla="*/ 1428095 h 2390497"/>
              <a:gd name="connsiteX66" fmla="*/ 3042601 w 5108448"/>
              <a:gd name="connsiteY66" fmla="*/ 1395044 h 2390497"/>
              <a:gd name="connsiteX67" fmla="*/ 3009550 w 5108448"/>
              <a:gd name="connsiteY67" fmla="*/ 1373011 h 2390497"/>
              <a:gd name="connsiteX68" fmla="*/ 2954466 w 5108448"/>
              <a:gd name="connsiteY68" fmla="*/ 1361994 h 2390497"/>
              <a:gd name="connsiteX69" fmla="*/ 2921415 w 5108448"/>
              <a:gd name="connsiteY69" fmla="*/ 1350977 h 2390497"/>
              <a:gd name="connsiteX70" fmla="*/ 2645993 w 5108448"/>
              <a:gd name="connsiteY70" fmla="*/ 1339960 h 2390497"/>
              <a:gd name="connsiteX71" fmla="*/ 2447690 w 5108448"/>
              <a:gd name="connsiteY71" fmla="*/ 1306910 h 2390497"/>
              <a:gd name="connsiteX72" fmla="*/ 2029049 w 5108448"/>
              <a:gd name="connsiteY72" fmla="*/ 1185724 h 2390497"/>
              <a:gd name="connsiteX73" fmla="*/ 1951931 w 5108448"/>
              <a:gd name="connsiteY73" fmla="*/ 1174707 h 2390497"/>
              <a:gd name="connsiteX74" fmla="*/ 1885830 w 5108448"/>
              <a:gd name="connsiteY74" fmla="*/ 1064538 h 2390497"/>
              <a:gd name="connsiteX75" fmla="*/ 1863796 w 5108448"/>
              <a:gd name="connsiteY75" fmla="*/ 998437 h 2390497"/>
              <a:gd name="connsiteX76" fmla="*/ 1896846 w 5108448"/>
              <a:gd name="connsiteY76" fmla="*/ 734032 h 2390497"/>
              <a:gd name="connsiteX77" fmla="*/ 3119264 w 5108448"/>
              <a:gd name="connsiteY77" fmla="*/ 681371 h 2390497"/>
              <a:gd name="connsiteX78" fmla="*/ 4158030 w 5108448"/>
              <a:gd name="connsiteY78" fmla="*/ 1306734 h 2390497"/>
              <a:gd name="connsiteX79" fmla="*/ 5006329 w 5108448"/>
              <a:gd name="connsiteY79" fmla="*/ 66734 h 2390497"/>
              <a:gd name="connsiteX80" fmla="*/ 1951931 w 5108448"/>
              <a:gd name="connsiteY80" fmla="*/ 161155 h 2390497"/>
              <a:gd name="connsiteX81" fmla="*/ 1885830 w 5108448"/>
              <a:gd name="connsiteY81" fmla="*/ 106071 h 2390497"/>
              <a:gd name="connsiteX82" fmla="*/ 1775661 w 5108448"/>
              <a:gd name="connsiteY82" fmla="*/ 62004 h 2390497"/>
              <a:gd name="connsiteX83" fmla="*/ 1687526 w 5108448"/>
              <a:gd name="connsiteY83" fmla="*/ 28953 h 2390497"/>
              <a:gd name="connsiteX84" fmla="*/ 1643458 w 5108448"/>
              <a:gd name="connsiteY84" fmla="*/ 17936 h 2390497"/>
              <a:gd name="connsiteX85" fmla="*/ 1445155 w 5108448"/>
              <a:gd name="connsiteY85" fmla="*/ 6919 h 2390497"/>
              <a:gd name="connsiteX86" fmla="*/ 596856 w 5108448"/>
              <a:gd name="connsiteY86" fmla="*/ 17936 h 2390497"/>
              <a:gd name="connsiteX87" fmla="*/ 563805 w 5108448"/>
              <a:gd name="connsiteY87" fmla="*/ 39970 h 2390497"/>
              <a:gd name="connsiteX88" fmla="*/ 519738 w 5108448"/>
              <a:gd name="connsiteY88" fmla="*/ 73020 h 2390497"/>
              <a:gd name="connsiteX89" fmla="*/ 508721 w 5108448"/>
              <a:gd name="connsiteY89"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101097 w 5108448"/>
              <a:gd name="connsiteY18" fmla="*/ 1637416 h 2390497"/>
              <a:gd name="connsiteX19" fmla="*/ 376519 w 5108448"/>
              <a:gd name="connsiteY19" fmla="*/ 1637416 h 2390497"/>
              <a:gd name="connsiteX20" fmla="*/ 409569 w 5108448"/>
              <a:gd name="connsiteY20" fmla="*/ 1615382 h 2390497"/>
              <a:gd name="connsiteX21" fmla="*/ 486687 w 5108448"/>
              <a:gd name="connsiteY21" fmla="*/ 1593348 h 2390497"/>
              <a:gd name="connsiteX22" fmla="*/ 552789 w 5108448"/>
              <a:gd name="connsiteY22" fmla="*/ 1560297 h 2390497"/>
              <a:gd name="connsiteX23" fmla="*/ 629907 w 5108448"/>
              <a:gd name="connsiteY23" fmla="*/ 1516230 h 2390497"/>
              <a:gd name="connsiteX24" fmla="*/ 696008 w 5108448"/>
              <a:gd name="connsiteY24" fmla="*/ 1483179 h 2390497"/>
              <a:gd name="connsiteX25" fmla="*/ 883295 w 5108448"/>
              <a:gd name="connsiteY25" fmla="*/ 1472163 h 2390497"/>
              <a:gd name="connsiteX26" fmla="*/ 949396 w 5108448"/>
              <a:gd name="connsiteY26" fmla="*/ 1483179 h 2390497"/>
              <a:gd name="connsiteX27" fmla="*/ 1015497 w 5108448"/>
              <a:gd name="connsiteY27" fmla="*/ 1615382 h 2390497"/>
              <a:gd name="connsiteX28" fmla="*/ 1026514 w 5108448"/>
              <a:gd name="connsiteY28" fmla="*/ 1648432 h 2390497"/>
              <a:gd name="connsiteX29" fmla="*/ 1048548 w 5108448"/>
              <a:gd name="connsiteY29" fmla="*/ 1714534 h 2390497"/>
              <a:gd name="connsiteX30" fmla="*/ 1059564 w 5108448"/>
              <a:gd name="connsiteY30" fmla="*/ 1747584 h 2390497"/>
              <a:gd name="connsiteX31" fmla="*/ 1081598 w 5108448"/>
              <a:gd name="connsiteY31" fmla="*/ 1890804 h 2390497"/>
              <a:gd name="connsiteX32" fmla="*/ 1103632 w 5108448"/>
              <a:gd name="connsiteY32" fmla="*/ 1978938 h 2390497"/>
              <a:gd name="connsiteX33" fmla="*/ 1180750 w 5108448"/>
              <a:gd name="connsiteY33" fmla="*/ 2089107 h 2390497"/>
              <a:gd name="connsiteX34" fmla="*/ 1235834 w 5108448"/>
              <a:gd name="connsiteY34" fmla="*/ 2166225 h 2390497"/>
              <a:gd name="connsiteX35" fmla="*/ 1279902 w 5108448"/>
              <a:gd name="connsiteY35" fmla="*/ 2188259 h 2390497"/>
              <a:gd name="connsiteX36" fmla="*/ 1434138 w 5108448"/>
              <a:gd name="connsiteY36" fmla="*/ 2287411 h 2390497"/>
              <a:gd name="connsiteX37" fmla="*/ 1478205 w 5108448"/>
              <a:gd name="connsiteY37" fmla="*/ 2309444 h 2390497"/>
              <a:gd name="connsiteX38" fmla="*/ 1577357 w 5108448"/>
              <a:gd name="connsiteY38" fmla="*/ 2320461 h 2390497"/>
              <a:gd name="connsiteX39" fmla="*/ 1632442 w 5108448"/>
              <a:gd name="connsiteY39" fmla="*/ 2331478 h 2390497"/>
              <a:gd name="connsiteX40" fmla="*/ 1709560 w 5108448"/>
              <a:gd name="connsiteY40" fmla="*/ 2353512 h 2390497"/>
              <a:gd name="connsiteX41" fmla="*/ 1841762 w 5108448"/>
              <a:gd name="connsiteY41" fmla="*/ 2364529 h 2390497"/>
              <a:gd name="connsiteX42" fmla="*/ 2117184 w 5108448"/>
              <a:gd name="connsiteY42" fmla="*/ 2375546 h 2390497"/>
              <a:gd name="connsiteX43" fmla="*/ 2150234 w 5108448"/>
              <a:gd name="connsiteY43" fmla="*/ 2353512 h 2390497"/>
              <a:gd name="connsiteX44" fmla="*/ 2293454 w 5108448"/>
              <a:gd name="connsiteY44" fmla="*/ 2320461 h 2390497"/>
              <a:gd name="connsiteX45" fmla="*/ 2370572 w 5108448"/>
              <a:gd name="connsiteY45" fmla="*/ 2298428 h 2390497"/>
              <a:gd name="connsiteX46" fmla="*/ 2436673 w 5108448"/>
              <a:gd name="connsiteY46" fmla="*/ 2276394 h 2390497"/>
              <a:gd name="connsiteX47" fmla="*/ 2657010 w 5108448"/>
              <a:gd name="connsiteY47" fmla="*/ 2265377 h 2390497"/>
              <a:gd name="connsiteX48" fmla="*/ 3163786 w 5108448"/>
              <a:gd name="connsiteY48" fmla="*/ 2298428 h 2390497"/>
              <a:gd name="connsiteX49" fmla="*/ 3406157 w 5108448"/>
              <a:gd name="connsiteY49" fmla="*/ 2320461 h 2390497"/>
              <a:gd name="connsiteX50" fmla="*/ 3483275 w 5108448"/>
              <a:gd name="connsiteY50" fmla="*/ 2331478 h 2390497"/>
              <a:gd name="connsiteX51" fmla="*/ 3571410 w 5108448"/>
              <a:gd name="connsiteY51" fmla="*/ 2342495 h 2390497"/>
              <a:gd name="connsiteX52" fmla="*/ 3604461 w 5108448"/>
              <a:gd name="connsiteY52" fmla="*/ 2320461 h 2390497"/>
              <a:gd name="connsiteX53" fmla="*/ 3626495 w 5108448"/>
              <a:gd name="connsiteY53" fmla="*/ 2232326 h 2390497"/>
              <a:gd name="connsiteX54" fmla="*/ 3648528 w 5108448"/>
              <a:gd name="connsiteY54" fmla="*/ 2177242 h 2390497"/>
              <a:gd name="connsiteX55" fmla="*/ 3637511 w 5108448"/>
              <a:gd name="connsiteY55" fmla="*/ 1835719 h 2390497"/>
              <a:gd name="connsiteX56" fmla="*/ 3604461 w 5108448"/>
              <a:gd name="connsiteY56" fmla="*/ 1736567 h 2390497"/>
              <a:gd name="connsiteX57" fmla="*/ 3593444 w 5108448"/>
              <a:gd name="connsiteY57" fmla="*/ 1703517 h 2390497"/>
              <a:gd name="connsiteX58" fmla="*/ 3549377 w 5108448"/>
              <a:gd name="connsiteY58" fmla="*/ 1637416 h 2390497"/>
              <a:gd name="connsiteX59" fmla="*/ 3494292 w 5108448"/>
              <a:gd name="connsiteY59" fmla="*/ 1549281 h 2390497"/>
              <a:gd name="connsiteX60" fmla="*/ 3461242 w 5108448"/>
              <a:gd name="connsiteY60" fmla="*/ 1538264 h 2390497"/>
              <a:gd name="connsiteX61" fmla="*/ 3439208 w 5108448"/>
              <a:gd name="connsiteY61" fmla="*/ 1505213 h 2390497"/>
              <a:gd name="connsiteX62" fmla="*/ 3307005 w 5108448"/>
              <a:gd name="connsiteY62" fmla="*/ 1472163 h 2390497"/>
              <a:gd name="connsiteX63" fmla="*/ 3185820 w 5108448"/>
              <a:gd name="connsiteY63" fmla="*/ 1439112 h 2390497"/>
              <a:gd name="connsiteX64" fmla="*/ 3141752 w 5108448"/>
              <a:gd name="connsiteY64" fmla="*/ 1428095 h 2390497"/>
              <a:gd name="connsiteX65" fmla="*/ 3042601 w 5108448"/>
              <a:gd name="connsiteY65" fmla="*/ 1395044 h 2390497"/>
              <a:gd name="connsiteX66" fmla="*/ 3009550 w 5108448"/>
              <a:gd name="connsiteY66" fmla="*/ 1373011 h 2390497"/>
              <a:gd name="connsiteX67" fmla="*/ 2954466 w 5108448"/>
              <a:gd name="connsiteY67" fmla="*/ 1361994 h 2390497"/>
              <a:gd name="connsiteX68" fmla="*/ 2921415 w 5108448"/>
              <a:gd name="connsiteY68" fmla="*/ 1350977 h 2390497"/>
              <a:gd name="connsiteX69" fmla="*/ 2645993 w 5108448"/>
              <a:gd name="connsiteY69" fmla="*/ 1339960 h 2390497"/>
              <a:gd name="connsiteX70" fmla="*/ 2447690 w 5108448"/>
              <a:gd name="connsiteY70" fmla="*/ 1306910 h 2390497"/>
              <a:gd name="connsiteX71" fmla="*/ 2029049 w 5108448"/>
              <a:gd name="connsiteY71" fmla="*/ 1185724 h 2390497"/>
              <a:gd name="connsiteX72" fmla="*/ 1951931 w 5108448"/>
              <a:gd name="connsiteY72" fmla="*/ 1174707 h 2390497"/>
              <a:gd name="connsiteX73" fmla="*/ 1885830 w 5108448"/>
              <a:gd name="connsiteY73" fmla="*/ 1064538 h 2390497"/>
              <a:gd name="connsiteX74" fmla="*/ 1863796 w 5108448"/>
              <a:gd name="connsiteY74" fmla="*/ 998437 h 2390497"/>
              <a:gd name="connsiteX75" fmla="*/ 1896846 w 5108448"/>
              <a:gd name="connsiteY75" fmla="*/ 734032 h 2390497"/>
              <a:gd name="connsiteX76" fmla="*/ 3119264 w 5108448"/>
              <a:gd name="connsiteY76" fmla="*/ 681371 h 2390497"/>
              <a:gd name="connsiteX77" fmla="*/ 4158030 w 5108448"/>
              <a:gd name="connsiteY77" fmla="*/ 1306734 h 2390497"/>
              <a:gd name="connsiteX78" fmla="*/ 5006329 w 5108448"/>
              <a:gd name="connsiteY78" fmla="*/ 66734 h 2390497"/>
              <a:gd name="connsiteX79" fmla="*/ 1951931 w 5108448"/>
              <a:gd name="connsiteY79" fmla="*/ 161155 h 2390497"/>
              <a:gd name="connsiteX80" fmla="*/ 1885830 w 5108448"/>
              <a:gd name="connsiteY80" fmla="*/ 106071 h 2390497"/>
              <a:gd name="connsiteX81" fmla="*/ 1775661 w 5108448"/>
              <a:gd name="connsiteY81" fmla="*/ 62004 h 2390497"/>
              <a:gd name="connsiteX82" fmla="*/ 1687526 w 5108448"/>
              <a:gd name="connsiteY82" fmla="*/ 28953 h 2390497"/>
              <a:gd name="connsiteX83" fmla="*/ 1643458 w 5108448"/>
              <a:gd name="connsiteY83" fmla="*/ 17936 h 2390497"/>
              <a:gd name="connsiteX84" fmla="*/ 1445155 w 5108448"/>
              <a:gd name="connsiteY84" fmla="*/ 6919 h 2390497"/>
              <a:gd name="connsiteX85" fmla="*/ 596856 w 5108448"/>
              <a:gd name="connsiteY85" fmla="*/ 17936 h 2390497"/>
              <a:gd name="connsiteX86" fmla="*/ 563805 w 5108448"/>
              <a:gd name="connsiteY86" fmla="*/ 39970 h 2390497"/>
              <a:gd name="connsiteX87" fmla="*/ 519738 w 5108448"/>
              <a:gd name="connsiteY87" fmla="*/ 73020 h 2390497"/>
              <a:gd name="connsiteX88" fmla="*/ 508721 w 5108448"/>
              <a:gd name="connsiteY88"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8046 w 5108448"/>
              <a:gd name="connsiteY17" fmla="*/ 1626399 h 2390497"/>
              <a:gd name="connsiteX18" fmla="*/ 376519 w 5108448"/>
              <a:gd name="connsiteY18" fmla="*/ 1637416 h 2390497"/>
              <a:gd name="connsiteX19" fmla="*/ 409569 w 5108448"/>
              <a:gd name="connsiteY19" fmla="*/ 1615382 h 2390497"/>
              <a:gd name="connsiteX20" fmla="*/ 486687 w 5108448"/>
              <a:gd name="connsiteY20" fmla="*/ 1593348 h 2390497"/>
              <a:gd name="connsiteX21" fmla="*/ 552789 w 5108448"/>
              <a:gd name="connsiteY21" fmla="*/ 1560297 h 2390497"/>
              <a:gd name="connsiteX22" fmla="*/ 629907 w 5108448"/>
              <a:gd name="connsiteY22" fmla="*/ 1516230 h 2390497"/>
              <a:gd name="connsiteX23" fmla="*/ 696008 w 5108448"/>
              <a:gd name="connsiteY23" fmla="*/ 1483179 h 2390497"/>
              <a:gd name="connsiteX24" fmla="*/ 883295 w 5108448"/>
              <a:gd name="connsiteY24" fmla="*/ 1472163 h 2390497"/>
              <a:gd name="connsiteX25" fmla="*/ 949396 w 5108448"/>
              <a:gd name="connsiteY25" fmla="*/ 1483179 h 2390497"/>
              <a:gd name="connsiteX26" fmla="*/ 1015497 w 5108448"/>
              <a:gd name="connsiteY26" fmla="*/ 1615382 h 2390497"/>
              <a:gd name="connsiteX27" fmla="*/ 1026514 w 5108448"/>
              <a:gd name="connsiteY27" fmla="*/ 1648432 h 2390497"/>
              <a:gd name="connsiteX28" fmla="*/ 1048548 w 5108448"/>
              <a:gd name="connsiteY28" fmla="*/ 1714534 h 2390497"/>
              <a:gd name="connsiteX29" fmla="*/ 1059564 w 5108448"/>
              <a:gd name="connsiteY29" fmla="*/ 1747584 h 2390497"/>
              <a:gd name="connsiteX30" fmla="*/ 1081598 w 5108448"/>
              <a:gd name="connsiteY30" fmla="*/ 1890804 h 2390497"/>
              <a:gd name="connsiteX31" fmla="*/ 1103632 w 5108448"/>
              <a:gd name="connsiteY31" fmla="*/ 1978938 h 2390497"/>
              <a:gd name="connsiteX32" fmla="*/ 1180750 w 5108448"/>
              <a:gd name="connsiteY32" fmla="*/ 2089107 h 2390497"/>
              <a:gd name="connsiteX33" fmla="*/ 1235834 w 5108448"/>
              <a:gd name="connsiteY33" fmla="*/ 2166225 h 2390497"/>
              <a:gd name="connsiteX34" fmla="*/ 1279902 w 5108448"/>
              <a:gd name="connsiteY34" fmla="*/ 2188259 h 2390497"/>
              <a:gd name="connsiteX35" fmla="*/ 1434138 w 5108448"/>
              <a:gd name="connsiteY35" fmla="*/ 2287411 h 2390497"/>
              <a:gd name="connsiteX36" fmla="*/ 1478205 w 5108448"/>
              <a:gd name="connsiteY36" fmla="*/ 2309444 h 2390497"/>
              <a:gd name="connsiteX37" fmla="*/ 1577357 w 5108448"/>
              <a:gd name="connsiteY37" fmla="*/ 2320461 h 2390497"/>
              <a:gd name="connsiteX38" fmla="*/ 1632442 w 5108448"/>
              <a:gd name="connsiteY38" fmla="*/ 2331478 h 2390497"/>
              <a:gd name="connsiteX39" fmla="*/ 1709560 w 5108448"/>
              <a:gd name="connsiteY39" fmla="*/ 2353512 h 2390497"/>
              <a:gd name="connsiteX40" fmla="*/ 1841762 w 5108448"/>
              <a:gd name="connsiteY40" fmla="*/ 2364529 h 2390497"/>
              <a:gd name="connsiteX41" fmla="*/ 2117184 w 5108448"/>
              <a:gd name="connsiteY41" fmla="*/ 2375546 h 2390497"/>
              <a:gd name="connsiteX42" fmla="*/ 2150234 w 5108448"/>
              <a:gd name="connsiteY42" fmla="*/ 2353512 h 2390497"/>
              <a:gd name="connsiteX43" fmla="*/ 2293454 w 5108448"/>
              <a:gd name="connsiteY43" fmla="*/ 2320461 h 2390497"/>
              <a:gd name="connsiteX44" fmla="*/ 2370572 w 5108448"/>
              <a:gd name="connsiteY44" fmla="*/ 2298428 h 2390497"/>
              <a:gd name="connsiteX45" fmla="*/ 2436673 w 5108448"/>
              <a:gd name="connsiteY45" fmla="*/ 2276394 h 2390497"/>
              <a:gd name="connsiteX46" fmla="*/ 2657010 w 5108448"/>
              <a:gd name="connsiteY46" fmla="*/ 2265377 h 2390497"/>
              <a:gd name="connsiteX47" fmla="*/ 3163786 w 5108448"/>
              <a:gd name="connsiteY47" fmla="*/ 2298428 h 2390497"/>
              <a:gd name="connsiteX48" fmla="*/ 3406157 w 5108448"/>
              <a:gd name="connsiteY48" fmla="*/ 2320461 h 2390497"/>
              <a:gd name="connsiteX49" fmla="*/ 3483275 w 5108448"/>
              <a:gd name="connsiteY49" fmla="*/ 2331478 h 2390497"/>
              <a:gd name="connsiteX50" fmla="*/ 3571410 w 5108448"/>
              <a:gd name="connsiteY50" fmla="*/ 2342495 h 2390497"/>
              <a:gd name="connsiteX51" fmla="*/ 3604461 w 5108448"/>
              <a:gd name="connsiteY51" fmla="*/ 2320461 h 2390497"/>
              <a:gd name="connsiteX52" fmla="*/ 3626495 w 5108448"/>
              <a:gd name="connsiteY52" fmla="*/ 2232326 h 2390497"/>
              <a:gd name="connsiteX53" fmla="*/ 3648528 w 5108448"/>
              <a:gd name="connsiteY53" fmla="*/ 2177242 h 2390497"/>
              <a:gd name="connsiteX54" fmla="*/ 3637511 w 5108448"/>
              <a:gd name="connsiteY54" fmla="*/ 1835719 h 2390497"/>
              <a:gd name="connsiteX55" fmla="*/ 3604461 w 5108448"/>
              <a:gd name="connsiteY55" fmla="*/ 1736567 h 2390497"/>
              <a:gd name="connsiteX56" fmla="*/ 3593444 w 5108448"/>
              <a:gd name="connsiteY56" fmla="*/ 1703517 h 2390497"/>
              <a:gd name="connsiteX57" fmla="*/ 3549377 w 5108448"/>
              <a:gd name="connsiteY57" fmla="*/ 1637416 h 2390497"/>
              <a:gd name="connsiteX58" fmla="*/ 3494292 w 5108448"/>
              <a:gd name="connsiteY58" fmla="*/ 1549281 h 2390497"/>
              <a:gd name="connsiteX59" fmla="*/ 3461242 w 5108448"/>
              <a:gd name="connsiteY59" fmla="*/ 1538264 h 2390497"/>
              <a:gd name="connsiteX60" fmla="*/ 3439208 w 5108448"/>
              <a:gd name="connsiteY60" fmla="*/ 1505213 h 2390497"/>
              <a:gd name="connsiteX61" fmla="*/ 3307005 w 5108448"/>
              <a:gd name="connsiteY61" fmla="*/ 1472163 h 2390497"/>
              <a:gd name="connsiteX62" fmla="*/ 3185820 w 5108448"/>
              <a:gd name="connsiteY62" fmla="*/ 1439112 h 2390497"/>
              <a:gd name="connsiteX63" fmla="*/ 3141752 w 5108448"/>
              <a:gd name="connsiteY63" fmla="*/ 1428095 h 2390497"/>
              <a:gd name="connsiteX64" fmla="*/ 3042601 w 5108448"/>
              <a:gd name="connsiteY64" fmla="*/ 1395044 h 2390497"/>
              <a:gd name="connsiteX65" fmla="*/ 3009550 w 5108448"/>
              <a:gd name="connsiteY65" fmla="*/ 1373011 h 2390497"/>
              <a:gd name="connsiteX66" fmla="*/ 2954466 w 5108448"/>
              <a:gd name="connsiteY66" fmla="*/ 1361994 h 2390497"/>
              <a:gd name="connsiteX67" fmla="*/ 2921415 w 5108448"/>
              <a:gd name="connsiteY67" fmla="*/ 1350977 h 2390497"/>
              <a:gd name="connsiteX68" fmla="*/ 2645993 w 5108448"/>
              <a:gd name="connsiteY68" fmla="*/ 1339960 h 2390497"/>
              <a:gd name="connsiteX69" fmla="*/ 2447690 w 5108448"/>
              <a:gd name="connsiteY69" fmla="*/ 1306910 h 2390497"/>
              <a:gd name="connsiteX70" fmla="*/ 2029049 w 5108448"/>
              <a:gd name="connsiteY70" fmla="*/ 1185724 h 2390497"/>
              <a:gd name="connsiteX71" fmla="*/ 1951931 w 5108448"/>
              <a:gd name="connsiteY71" fmla="*/ 1174707 h 2390497"/>
              <a:gd name="connsiteX72" fmla="*/ 1885830 w 5108448"/>
              <a:gd name="connsiteY72" fmla="*/ 1064538 h 2390497"/>
              <a:gd name="connsiteX73" fmla="*/ 1863796 w 5108448"/>
              <a:gd name="connsiteY73" fmla="*/ 998437 h 2390497"/>
              <a:gd name="connsiteX74" fmla="*/ 1896846 w 5108448"/>
              <a:gd name="connsiteY74" fmla="*/ 734032 h 2390497"/>
              <a:gd name="connsiteX75" fmla="*/ 3119264 w 5108448"/>
              <a:gd name="connsiteY75" fmla="*/ 681371 h 2390497"/>
              <a:gd name="connsiteX76" fmla="*/ 4158030 w 5108448"/>
              <a:gd name="connsiteY76" fmla="*/ 1306734 h 2390497"/>
              <a:gd name="connsiteX77" fmla="*/ 5006329 w 5108448"/>
              <a:gd name="connsiteY77" fmla="*/ 66734 h 2390497"/>
              <a:gd name="connsiteX78" fmla="*/ 1951931 w 5108448"/>
              <a:gd name="connsiteY78" fmla="*/ 161155 h 2390497"/>
              <a:gd name="connsiteX79" fmla="*/ 1885830 w 5108448"/>
              <a:gd name="connsiteY79" fmla="*/ 106071 h 2390497"/>
              <a:gd name="connsiteX80" fmla="*/ 1775661 w 5108448"/>
              <a:gd name="connsiteY80" fmla="*/ 62004 h 2390497"/>
              <a:gd name="connsiteX81" fmla="*/ 1687526 w 5108448"/>
              <a:gd name="connsiteY81" fmla="*/ 28953 h 2390497"/>
              <a:gd name="connsiteX82" fmla="*/ 1643458 w 5108448"/>
              <a:gd name="connsiteY82" fmla="*/ 17936 h 2390497"/>
              <a:gd name="connsiteX83" fmla="*/ 1445155 w 5108448"/>
              <a:gd name="connsiteY83" fmla="*/ 6919 h 2390497"/>
              <a:gd name="connsiteX84" fmla="*/ 596856 w 5108448"/>
              <a:gd name="connsiteY84" fmla="*/ 17936 h 2390497"/>
              <a:gd name="connsiteX85" fmla="*/ 563805 w 5108448"/>
              <a:gd name="connsiteY85" fmla="*/ 39970 h 2390497"/>
              <a:gd name="connsiteX86" fmla="*/ 519738 w 5108448"/>
              <a:gd name="connsiteY86" fmla="*/ 73020 h 2390497"/>
              <a:gd name="connsiteX87" fmla="*/ 508721 w 5108448"/>
              <a:gd name="connsiteY87"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376519 w 5108448"/>
              <a:gd name="connsiteY17" fmla="*/ 1637416 h 2390497"/>
              <a:gd name="connsiteX18" fmla="*/ 409569 w 5108448"/>
              <a:gd name="connsiteY18" fmla="*/ 1615382 h 2390497"/>
              <a:gd name="connsiteX19" fmla="*/ 486687 w 5108448"/>
              <a:gd name="connsiteY19" fmla="*/ 1593348 h 2390497"/>
              <a:gd name="connsiteX20" fmla="*/ 552789 w 5108448"/>
              <a:gd name="connsiteY20" fmla="*/ 1560297 h 2390497"/>
              <a:gd name="connsiteX21" fmla="*/ 629907 w 5108448"/>
              <a:gd name="connsiteY21" fmla="*/ 1516230 h 2390497"/>
              <a:gd name="connsiteX22" fmla="*/ 696008 w 5108448"/>
              <a:gd name="connsiteY22" fmla="*/ 1483179 h 2390497"/>
              <a:gd name="connsiteX23" fmla="*/ 883295 w 5108448"/>
              <a:gd name="connsiteY23" fmla="*/ 1472163 h 2390497"/>
              <a:gd name="connsiteX24" fmla="*/ 949396 w 5108448"/>
              <a:gd name="connsiteY24" fmla="*/ 1483179 h 2390497"/>
              <a:gd name="connsiteX25" fmla="*/ 1015497 w 5108448"/>
              <a:gd name="connsiteY25" fmla="*/ 1615382 h 2390497"/>
              <a:gd name="connsiteX26" fmla="*/ 1026514 w 5108448"/>
              <a:gd name="connsiteY26" fmla="*/ 1648432 h 2390497"/>
              <a:gd name="connsiteX27" fmla="*/ 1048548 w 5108448"/>
              <a:gd name="connsiteY27" fmla="*/ 1714534 h 2390497"/>
              <a:gd name="connsiteX28" fmla="*/ 1059564 w 5108448"/>
              <a:gd name="connsiteY28" fmla="*/ 1747584 h 2390497"/>
              <a:gd name="connsiteX29" fmla="*/ 1081598 w 5108448"/>
              <a:gd name="connsiteY29" fmla="*/ 1890804 h 2390497"/>
              <a:gd name="connsiteX30" fmla="*/ 1103632 w 5108448"/>
              <a:gd name="connsiteY30" fmla="*/ 1978938 h 2390497"/>
              <a:gd name="connsiteX31" fmla="*/ 1180750 w 5108448"/>
              <a:gd name="connsiteY31" fmla="*/ 2089107 h 2390497"/>
              <a:gd name="connsiteX32" fmla="*/ 1235834 w 5108448"/>
              <a:gd name="connsiteY32" fmla="*/ 2166225 h 2390497"/>
              <a:gd name="connsiteX33" fmla="*/ 1279902 w 5108448"/>
              <a:gd name="connsiteY33" fmla="*/ 2188259 h 2390497"/>
              <a:gd name="connsiteX34" fmla="*/ 1434138 w 5108448"/>
              <a:gd name="connsiteY34" fmla="*/ 2287411 h 2390497"/>
              <a:gd name="connsiteX35" fmla="*/ 1478205 w 5108448"/>
              <a:gd name="connsiteY35" fmla="*/ 2309444 h 2390497"/>
              <a:gd name="connsiteX36" fmla="*/ 1577357 w 5108448"/>
              <a:gd name="connsiteY36" fmla="*/ 2320461 h 2390497"/>
              <a:gd name="connsiteX37" fmla="*/ 1632442 w 5108448"/>
              <a:gd name="connsiteY37" fmla="*/ 2331478 h 2390497"/>
              <a:gd name="connsiteX38" fmla="*/ 1709560 w 5108448"/>
              <a:gd name="connsiteY38" fmla="*/ 2353512 h 2390497"/>
              <a:gd name="connsiteX39" fmla="*/ 1841762 w 5108448"/>
              <a:gd name="connsiteY39" fmla="*/ 2364529 h 2390497"/>
              <a:gd name="connsiteX40" fmla="*/ 2117184 w 5108448"/>
              <a:gd name="connsiteY40" fmla="*/ 2375546 h 2390497"/>
              <a:gd name="connsiteX41" fmla="*/ 2150234 w 5108448"/>
              <a:gd name="connsiteY41" fmla="*/ 2353512 h 2390497"/>
              <a:gd name="connsiteX42" fmla="*/ 2293454 w 5108448"/>
              <a:gd name="connsiteY42" fmla="*/ 2320461 h 2390497"/>
              <a:gd name="connsiteX43" fmla="*/ 2370572 w 5108448"/>
              <a:gd name="connsiteY43" fmla="*/ 2298428 h 2390497"/>
              <a:gd name="connsiteX44" fmla="*/ 2436673 w 5108448"/>
              <a:gd name="connsiteY44" fmla="*/ 2276394 h 2390497"/>
              <a:gd name="connsiteX45" fmla="*/ 2657010 w 5108448"/>
              <a:gd name="connsiteY45" fmla="*/ 2265377 h 2390497"/>
              <a:gd name="connsiteX46" fmla="*/ 3163786 w 5108448"/>
              <a:gd name="connsiteY46" fmla="*/ 2298428 h 2390497"/>
              <a:gd name="connsiteX47" fmla="*/ 3406157 w 5108448"/>
              <a:gd name="connsiteY47" fmla="*/ 2320461 h 2390497"/>
              <a:gd name="connsiteX48" fmla="*/ 3483275 w 5108448"/>
              <a:gd name="connsiteY48" fmla="*/ 2331478 h 2390497"/>
              <a:gd name="connsiteX49" fmla="*/ 3571410 w 5108448"/>
              <a:gd name="connsiteY49" fmla="*/ 2342495 h 2390497"/>
              <a:gd name="connsiteX50" fmla="*/ 3604461 w 5108448"/>
              <a:gd name="connsiteY50" fmla="*/ 2320461 h 2390497"/>
              <a:gd name="connsiteX51" fmla="*/ 3626495 w 5108448"/>
              <a:gd name="connsiteY51" fmla="*/ 2232326 h 2390497"/>
              <a:gd name="connsiteX52" fmla="*/ 3648528 w 5108448"/>
              <a:gd name="connsiteY52" fmla="*/ 2177242 h 2390497"/>
              <a:gd name="connsiteX53" fmla="*/ 3637511 w 5108448"/>
              <a:gd name="connsiteY53" fmla="*/ 1835719 h 2390497"/>
              <a:gd name="connsiteX54" fmla="*/ 3604461 w 5108448"/>
              <a:gd name="connsiteY54" fmla="*/ 1736567 h 2390497"/>
              <a:gd name="connsiteX55" fmla="*/ 3593444 w 5108448"/>
              <a:gd name="connsiteY55" fmla="*/ 1703517 h 2390497"/>
              <a:gd name="connsiteX56" fmla="*/ 3549377 w 5108448"/>
              <a:gd name="connsiteY56" fmla="*/ 1637416 h 2390497"/>
              <a:gd name="connsiteX57" fmla="*/ 3494292 w 5108448"/>
              <a:gd name="connsiteY57" fmla="*/ 1549281 h 2390497"/>
              <a:gd name="connsiteX58" fmla="*/ 3461242 w 5108448"/>
              <a:gd name="connsiteY58" fmla="*/ 1538264 h 2390497"/>
              <a:gd name="connsiteX59" fmla="*/ 3439208 w 5108448"/>
              <a:gd name="connsiteY59" fmla="*/ 1505213 h 2390497"/>
              <a:gd name="connsiteX60" fmla="*/ 3307005 w 5108448"/>
              <a:gd name="connsiteY60" fmla="*/ 1472163 h 2390497"/>
              <a:gd name="connsiteX61" fmla="*/ 3185820 w 5108448"/>
              <a:gd name="connsiteY61" fmla="*/ 1439112 h 2390497"/>
              <a:gd name="connsiteX62" fmla="*/ 3141752 w 5108448"/>
              <a:gd name="connsiteY62" fmla="*/ 1428095 h 2390497"/>
              <a:gd name="connsiteX63" fmla="*/ 3042601 w 5108448"/>
              <a:gd name="connsiteY63" fmla="*/ 1395044 h 2390497"/>
              <a:gd name="connsiteX64" fmla="*/ 3009550 w 5108448"/>
              <a:gd name="connsiteY64" fmla="*/ 1373011 h 2390497"/>
              <a:gd name="connsiteX65" fmla="*/ 2954466 w 5108448"/>
              <a:gd name="connsiteY65" fmla="*/ 1361994 h 2390497"/>
              <a:gd name="connsiteX66" fmla="*/ 2921415 w 5108448"/>
              <a:gd name="connsiteY66" fmla="*/ 1350977 h 2390497"/>
              <a:gd name="connsiteX67" fmla="*/ 2645993 w 5108448"/>
              <a:gd name="connsiteY67" fmla="*/ 1339960 h 2390497"/>
              <a:gd name="connsiteX68" fmla="*/ 2447690 w 5108448"/>
              <a:gd name="connsiteY68" fmla="*/ 1306910 h 2390497"/>
              <a:gd name="connsiteX69" fmla="*/ 2029049 w 5108448"/>
              <a:gd name="connsiteY69" fmla="*/ 1185724 h 2390497"/>
              <a:gd name="connsiteX70" fmla="*/ 1951931 w 5108448"/>
              <a:gd name="connsiteY70" fmla="*/ 1174707 h 2390497"/>
              <a:gd name="connsiteX71" fmla="*/ 1885830 w 5108448"/>
              <a:gd name="connsiteY71" fmla="*/ 1064538 h 2390497"/>
              <a:gd name="connsiteX72" fmla="*/ 1863796 w 5108448"/>
              <a:gd name="connsiteY72" fmla="*/ 998437 h 2390497"/>
              <a:gd name="connsiteX73" fmla="*/ 1896846 w 5108448"/>
              <a:gd name="connsiteY73" fmla="*/ 734032 h 2390497"/>
              <a:gd name="connsiteX74" fmla="*/ 3119264 w 5108448"/>
              <a:gd name="connsiteY74" fmla="*/ 681371 h 2390497"/>
              <a:gd name="connsiteX75" fmla="*/ 4158030 w 5108448"/>
              <a:gd name="connsiteY75" fmla="*/ 1306734 h 2390497"/>
              <a:gd name="connsiteX76" fmla="*/ 5006329 w 5108448"/>
              <a:gd name="connsiteY76" fmla="*/ 66734 h 2390497"/>
              <a:gd name="connsiteX77" fmla="*/ 1951931 w 5108448"/>
              <a:gd name="connsiteY77" fmla="*/ 161155 h 2390497"/>
              <a:gd name="connsiteX78" fmla="*/ 1885830 w 5108448"/>
              <a:gd name="connsiteY78" fmla="*/ 106071 h 2390497"/>
              <a:gd name="connsiteX79" fmla="*/ 1775661 w 5108448"/>
              <a:gd name="connsiteY79" fmla="*/ 62004 h 2390497"/>
              <a:gd name="connsiteX80" fmla="*/ 1687526 w 5108448"/>
              <a:gd name="connsiteY80" fmla="*/ 28953 h 2390497"/>
              <a:gd name="connsiteX81" fmla="*/ 1643458 w 5108448"/>
              <a:gd name="connsiteY81" fmla="*/ 17936 h 2390497"/>
              <a:gd name="connsiteX82" fmla="*/ 1445155 w 5108448"/>
              <a:gd name="connsiteY82" fmla="*/ 6919 h 2390497"/>
              <a:gd name="connsiteX83" fmla="*/ 596856 w 5108448"/>
              <a:gd name="connsiteY83" fmla="*/ 17936 h 2390497"/>
              <a:gd name="connsiteX84" fmla="*/ 563805 w 5108448"/>
              <a:gd name="connsiteY84" fmla="*/ 39970 h 2390497"/>
              <a:gd name="connsiteX85" fmla="*/ 519738 w 5108448"/>
              <a:gd name="connsiteY85" fmla="*/ 73020 h 2390497"/>
              <a:gd name="connsiteX86" fmla="*/ 508721 w 5108448"/>
              <a:gd name="connsiteY86"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376519 w 5108448"/>
              <a:gd name="connsiteY17" fmla="*/ 1637416 h 2390497"/>
              <a:gd name="connsiteX18" fmla="*/ 486687 w 5108448"/>
              <a:gd name="connsiteY18" fmla="*/ 1593348 h 2390497"/>
              <a:gd name="connsiteX19" fmla="*/ 552789 w 5108448"/>
              <a:gd name="connsiteY19" fmla="*/ 1560297 h 2390497"/>
              <a:gd name="connsiteX20" fmla="*/ 629907 w 5108448"/>
              <a:gd name="connsiteY20" fmla="*/ 1516230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500314 w 5108448"/>
              <a:gd name="connsiteY19" fmla="*/ 1577384 h 2390497"/>
              <a:gd name="connsiteX20" fmla="*/ 629907 w 5108448"/>
              <a:gd name="connsiteY20" fmla="*/ 1516230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585155 w 5108448"/>
              <a:gd name="connsiteY20" fmla="*/ 1557773 h 2390497"/>
              <a:gd name="connsiteX21" fmla="*/ 696008 w 5108448"/>
              <a:gd name="connsiteY21" fmla="*/ 1483179 h 2390497"/>
              <a:gd name="connsiteX22" fmla="*/ 883295 w 5108448"/>
              <a:gd name="connsiteY22" fmla="*/ 1472163 h 2390497"/>
              <a:gd name="connsiteX23" fmla="*/ 949396 w 5108448"/>
              <a:gd name="connsiteY23" fmla="*/ 1483179 h 2390497"/>
              <a:gd name="connsiteX24" fmla="*/ 1015497 w 5108448"/>
              <a:gd name="connsiteY24" fmla="*/ 1615382 h 2390497"/>
              <a:gd name="connsiteX25" fmla="*/ 1026514 w 5108448"/>
              <a:gd name="connsiteY25" fmla="*/ 1648432 h 2390497"/>
              <a:gd name="connsiteX26" fmla="*/ 1048548 w 5108448"/>
              <a:gd name="connsiteY26" fmla="*/ 1714534 h 2390497"/>
              <a:gd name="connsiteX27" fmla="*/ 1059564 w 5108448"/>
              <a:gd name="connsiteY27" fmla="*/ 1747584 h 2390497"/>
              <a:gd name="connsiteX28" fmla="*/ 1081598 w 5108448"/>
              <a:gd name="connsiteY28" fmla="*/ 1890804 h 2390497"/>
              <a:gd name="connsiteX29" fmla="*/ 1103632 w 5108448"/>
              <a:gd name="connsiteY29" fmla="*/ 1978938 h 2390497"/>
              <a:gd name="connsiteX30" fmla="*/ 1180750 w 5108448"/>
              <a:gd name="connsiteY30" fmla="*/ 2089107 h 2390497"/>
              <a:gd name="connsiteX31" fmla="*/ 1235834 w 5108448"/>
              <a:gd name="connsiteY31" fmla="*/ 2166225 h 2390497"/>
              <a:gd name="connsiteX32" fmla="*/ 1279902 w 5108448"/>
              <a:gd name="connsiteY32" fmla="*/ 2188259 h 2390497"/>
              <a:gd name="connsiteX33" fmla="*/ 1434138 w 5108448"/>
              <a:gd name="connsiteY33" fmla="*/ 2287411 h 2390497"/>
              <a:gd name="connsiteX34" fmla="*/ 1478205 w 5108448"/>
              <a:gd name="connsiteY34" fmla="*/ 2309444 h 2390497"/>
              <a:gd name="connsiteX35" fmla="*/ 1577357 w 5108448"/>
              <a:gd name="connsiteY35" fmla="*/ 2320461 h 2390497"/>
              <a:gd name="connsiteX36" fmla="*/ 1632442 w 5108448"/>
              <a:gd name="connsiteY36" fmla="*/ 2331478 h 2390497"/>
              <a:gd name="connsiteX37" fmla="*/ 1709560 w 5108448"/>
              <a:gd name="connsiteY37" fmla="*/ 2353512 h 2390497"/>
              <a:gd name="connsiteX38" fmla="*/ 1841762 w 5108448"/>
              <a:gd name="connsiteY38" fmla="*/ 2364529 h 2390497"/>
              <a:gd name="connsiteX39" fmla="*/ 2117184 w 5108448"/>
              <a:gd name="connsiteY39" fmla="*/ 2375546 h 2390497"/>
              <a:gd name="connsiteX40" fmla="*/ 2150234 w 5108448"/>
              <a:gd name="connsiteY40" fmla="*/ 2353512 h 2390497"/>
              <a:gd name="connsiteX41" fmla="*/ 2293454 w 5108448"/>
              <a:gd name="connsiteY41" fmla="*/ 2320461 h 2390497"/>
              <a:gd name="connsiteX42" fmla="*/ 2370572 w 5108448"/>
              <a:gd name="connsiteY42" fmla="*/ 2298428 h 2390497"/>
              <a:gd name="connsiteX43" fmla="*/ 2436673 w 5108448"/>
              <a:gd name="connsiteY43" fmla="*/ 2276394 h 2390497"/>
              <a:gd name="connsiteX44" fmla="*/ 2657010 w 5108448"/>
              <a:gd name="connsiteY44" fmla="*/ 2265377 h 2390497"/>
              <a:gd name="connsiteX45" fmla="*/ 3163786 w 5108448"/>
              <a:gd name="connsiteY45" fmla="*/ 2298428 h 2390497"/>
              <a:gd name="connsiteX46" fmla="*/ 3406157 w 5108448"/>
              <a:gd name="connsiteY46" fmla="*/ 2320461 h 2390497"/>
              <a:gd name="connsiteX47" fmla="*/ 3483275 w 5108448"/>
              <a:gd name="connsiteY47" fmla="*/ 2331478 h 2390497"/>
              <a:gd name="connsiteX48" fmla="*/ 3571410 w 5108448"/>
              <a:gd name="connsiteY48" fmla="*/ 2342495 h 2390497"/>
              <a:gd name="connsiteX49" fmla="*/ 3604461 w 5108448"/>
              <a:gd name="connsiteY49" fmla="*/ 2320461 h 2390497"/>
              <a:gd name="connsiteX50" fmla="*/ 3626495 w 5108448"/>
              <a:gd name="connsiteY50" fmla="*/ 2232326 h 2390497"/>
              <a:gd name="connsiteX51" fmla="*/ 3648528 w 5108448"/>
              <a:gd name="connsiteY51" fmla="*/ 2177242 h 2390497"/>
              <a:gd name="connsiteX52" fmla="*/ 3637511 w 5108448"/>
              <a:gd name="connsiteY52" fmla="*/ 1835719 h 2390497"/>
              <a:gd name="connsiteX53" fmla="*/ 3604461 w 5108448"/>
              <a:gd name="connsiteY53" fmla="*/ 1736567 h 2390497"/>
              <a:gd name="connsiteX54" fmla="*/ 3593444 w 5108448"/>
              <a:gd name="connsiteY54" fmla="*/ 1703517 h 2390497"/>
              <a:gd name="connsiteX55" fmla="*/ 3549377 w 5108448"/>
              <a:gd name="connsiteY55" fmla="*/ 1637416 h 2390497"/>
              <a:gd name="connsiteX56" fmla="*/ 3494292 w 5108448"/>
              <a:gd name="connsiteY56" fmla="*/ 1549281 h 2390497"/>
              <a:gd name="connsiteX57" fmla="*/ 3461242 w 5108448"/>
              <a:gd name="connsiteY57" fmla="*/ 1538264 h 2390497"/>
              <a:gd name="connsiteX58" fmla="*/ 3439208 w 5108448"/>
              <a:gd name="connsiteY58" fmla="*/ 1505213 h 2390497"/>
              <a:gd name="connsiteX59" fmla="*/ 3307005 w 5108448"/>
              <a:gd name="connsiteY59" fmla="*/ 1472163 h 2390497"/>
              <a:gd name="connsiteX60" fmla="*/ 3185820 w 5108448"/>
              <a:gd name="connsiteY60" fmla="*/ 1439112 h 2390497"/>
              <a:gd name="connsiteX61" fmla="*/ 3141752 w 5108448"/>
              <a:gd name="connsiteY61" fmla="*/ 1428095 h 2390497"/>
              <a:gd name="connsiteX62" fmla="*/ 3042601 w 5108448"/>
              <a:gd name="connsiteY62" fmla="*/ 1395044 h 2390497"/>
              <a:gd name="connsiteX63" fmla="*/ 3009550 w 5108448"/>
              <a:gd name="connsiteY63" fmla="*/ 1373011 h 2390497"/>
              <a:gd name="connsiteX64" fmla="*/ 2954466 w 5108448"/>
              <a:gd name="connsiteY64" fmla="*/ 1361994 h 2390497"/>
              <a:gd name="connsiteX65" fmla="*/ 2921415 w 5108448"/>
              <a:gd name="connsiteY65" fmla="*/ 1350977 h 2390497"/>
              <a:gd name="connsiteX66" fmla="*/ 2645993 w 5108448"/>
              <a:gd name="connsiteY66" fmla="*/ 1339960 h 2390497"/>
              <a:gd name="connsiteX67" fmla="*/ 2447690 w 5108448"/>
              <a:gd name="connsiteY67" fmla="*/ 1306910 h 2390497"/>
              <a:gd name="connsiteX68" fmla="*/ 2029049 w 5108448"/>
              <a:gd name="connsiteY68" fmla="*/ 1185724 h 2390497"/>
              <a:gd name="connsiteX69" fmla="*/ 1951931 w 5108448"/>
              <a:gd name="connsiteY69" fmla="*/ 1174707 h 2390497"/>
              <a:gd name="connsiteX70" fmla="*/ 1885830 w 5108448"/>
              <a:gd name="connsiteY70" fmla="*/ 1064538 h 2390497"/>
              <a:gd name="connsiteX71" fmla="*/ 1863796 w 5108448"/>
              <a:gd name="connsiteY71" fmla="*/ 998437 h 2390497"/>
              <a:gd name="connsiteX72" fmla="*/ 1896846 w 5108448"/>
              <a:gd name="connsiteY72" fmla="*/ 734032 h 2390497"/>
              <a:gd name="connsiteX73" fmla="*/ 3119264 w 5108448"/>
              <a:gd name="connsiteY73" fmla="*/ 681371 h 2390497"/>
              <a:gd name="connsiteX74" fmla="*/ 4158030 w 5108448"/>
              <a:gd name="connsiteY74" fmla="*/ 1306734 h 2390497"/>
              <a:gd name="connsiteX75" fmla="*/ 5006329 w 5108448"/>
              <a:gd name="connsiteY75" fmla="*/ 66734 h 2390497"/>
              <a:gd name="connsiteX76" fmla="*/ 1951931 w 5108448"/>
              <a:gd name="connsiteY76" fmla="*/ 161155 h 2390497"/>
              <a:gd name="connsiteX77" fmla="*/ 1885830 w 5108448"/>
              <a:gd name="connsiteY77" fmla="*/ 106071 h 2390497"/>
              <a:gd name="connsiteX78" fmla="*/ 1775661 w 5108448"/>
              <a:gd name="connsiteY78" fmla="*/ 62004 h 2390497"/>
              <a:gd name="connsiteX79" fmla="*/ 1687526 w 5108448"/>
              <a:gd name="connsiteY79" fmla="*/ 28953 h 2390497"/>
              <a:gd name="connsiteX80" fmla="*/ 1643458 w 5108448"/>
              <a:gd name="connsiteY80" fmla="*/ 17936 h 2390497"/>
              <a:gd name="connsiteX81" fmla="*/ 1445155 w 5108448"/>
              <a:gd name="connsiteY81" fmla="*/ 6919 h 2390497"/>
              <a:gd name="connsiteX82" fmla="*/ 596856 w 5108448"/>
              <a:gd name="connsiteY82" fmla="*/ 17936 h 2390497"/>
              <a:gd name="connsiteX83" fmla="*/ 563805 w 5108448"/>
              <a:gd name="connsiteY83" fmla="*/ 39970 h 2390497"/>
              <a:gd name="connsiteX84" fmla="*/ 519738 w 5108448"/>
              <a:gd name="connsiteY84" fmla="*/ 73020 h 2390497"/>
              <a:gd name="connsiteX85" fmla="*/ 508721 w 5108448"/>
              <a:gd name="connsiteY85"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552789 w 5108448"/>
              <a:gd name="connsiteY18" fmla="*/ 1560297 h 2390497"/>
              <a:gd name="connsiteX19" fmla="*/ 629907 w 5108448"/>
              <a:gd name="connsiteY19" fmla="*/ 1516230 h 2390497"/>
              <a:gd name="connsiteX20" fmla="*/ 696008 w 5108448"/>
              <a:gd name="connsiteY20" fmla="*/ 1483179 h 2390497"/>
              <a:gd name="connsiteX21" fmla="*/ 883295 w 5108448"/>
              <a:gd name="connsiteY21" fmla="*/ 1472163 h 2390497"/>
              <a:gd name="connsiteX22" fmla="*/ 949396 w 5108448"/>
              <a:gd name="connsiteY22" fmla="*/ 1483179 h 2390497"/>
              <a:gd name="connsiteX23" fmla="*/ 1015497 w 5108448"/>
              <a:gd name="connsiteY23" fmla="*/ 1615382 h 2390497"/>
              <a:gd name="connsiteX24" fmla="*/ 1026514 w 5108448"/>
              <a:gd name="connsiteY24" fmla="*/ 1648432 h 2390497"/>
              <a:gd name="connsiteX25" fmla="*/ 1048548 w 5108448"/>
              <a:gd name="connsiteY25" fmla="*/ 1714534 h 2390497"/>
              <a:gd name="connsiteX26" fmla="*/ 1059564 w 5108448"/>
              <a:gd name="connsiteY26" fmla="*/ 1747584 h 2390497"/>
              <a:gd name="connsiteX27" fmla="*/ 1081598 w 5108448"/>
              <a:gd name="connsiteY27" fmla="*/ 1890804 h 2390497"/>
              <a:gd name="connsiteX28" fmla="*/ 1103632 w 5108448"/>
              <a:gd name="connsiteY28" fmla="*/ 1978938 h 2390497"/>
              <a:gd name="connsiteX29" fmla="*/ 1180750 w 5108448"/>
              <a:gd name="connsiteY29" fmla="*/ 2089107 h 2390497"/>
              <a:gd name="connsiteX30" fmla="*/ 1235834 w 5108448"/>
              <a:gd name="connsiteY30" fmla="*/ 2166225 h 2390497"/>
              <a:gd name="connsiteX31" fmla="*/ 1279902 w 5108448"/>
              <a:gd name="connsiteY31" fmla="*/ 2188259 h 2390497"/>
              <a:gd name="connsiteX32" fmla="*/ 1434138 w 5108448"/>
              <a:gd name="connsiteY32" fmla="*/ 2287411 h 2390497"/>
              <a:gd name="connsiteX33" fmla="*/ 1478205 w 5108448"/>
              <a:gd name="connsiteY33" fmla="*/ 2309444 h 2390497"/>
              <a:gd name="connsiteX34" fmla="*/ 1577357 w 5108448"/>
              <a:gd name="connsiteY34" fmla="*/ 2320461 h 2390497"/>
              <a:gd name="connsiteX35" fmla="*/ 1632442 w 5108448"/>
              <a:gd name="connsiteY35" fmla="*/ 2331478 h 2390497"/>
              <a:gd name="connsiteX36" fmla="*/ 1709560 w 5108448"/>
              <a:gd name="connsiteY36" fmla="*/ 2353512 h 2390497"/>
              <a:gd name="connsiteX37" fmla="*/ 1841762 w 5108448"/>
              <a:gd name="connsiteY37" fmla="*/ 2364529 h 2390497"/>
              <a:gd name="connsiteX38" fmla="*/ 2117184 w 5108448"/>
              <a:gd name="connsiteY38" fmla="*/ 2375546 h 2390497"/>
              <a:gd name="connsiteX39" fmla="*/ 2150234 w 5108448"/>
              <a:gd name="connsiteY39" fmla="*/ 2353512 h 2390497"/>
              <a:gd name="connsiteX40" fmla="*/ 2293454 w 5108448"/>
              <a:gd name="connsiteY40" fmla="*/ 2320461 h 2390497"/>
              <a:gd name="connsiteX41" fmla="*/ 2370572 w 5108448"/>
              <a:gd name="connsiteY41" fmla="*/ 2298428 h 2390497"/>
              <a:gd name="connsiteX42" fmla="*/ 2436673 w 5108448"/>
              <a:gd name="connsiteY42" fmla="*/ 2276394 h 2390497"/>
              <a:gd name="connsiteX43" fmla="*/ 2657010 w 5108448"/>
              <a:gd name="connsiteY43" fmla="*/ 2265377 h 2390497"/>
              <a:gd name="connsiteX44" fmla="*/ 3163786 w 5108448"/>
              <a:gd name="connsiteY44" fmla="*/ 2298428 h 2390497"/>
              <a:gd name="connsiteX45" fmla="*/ 3406157 w 5108448"/>
              <a:gd name="connsiteY45" fmla="*/ 2320461 h 2390497"/>
              <a:gd name="connsiteX46" fmla="*/ 3483275 w 5108448"/>
              <a:gd name="connsiteY46" fmla="*/ 2331478 h 2390497"/>
              <a:gd name="connsiteX47" fmla="*/ 3571410 w 5108448"/>
              <a:gd name="connsiteY47" fmla="*/ 2342495 h 2390497"/>
              <a:gd name="connsiteX48" fmla="*/ 3604461 w 5108448"/>
              <a:gd name="connsiteY48" fmla="*/ 2320461 h 2390497"/>
              <a:gd name="connsiteX49" fmla="*/ 3626495 w 5108448"/>
              <a:gd name="connsiteY49" fmla="*/ 2232326 h 2390497"/>
              <a:gd name="connsiteX50" fmla="*/ 3648528 w 5108448"/>
              <a:gd name="connsiteY50" fmla="*/ 2177242 h 2390497"/>
              <a:gd name="connsiteX51" fmla="*/ 3637511 w 5108448"/>
              <a:gd name="connsiteY51" fmla="*/ 1835719 h 2390497"/>
              <a:gd name="connsiteX52" fmla="*/ 3604461 w 5108448"/>
              <a:gd name="connsiteY52" fmla="*/ 1736567 h 2390497"/>
              <a:gd name="connsiteX53" fmla="*/ 3593444 w 5108448"/>
              <a:gd name="connsiteY53" fmla="*/ 1703517 h 2390497"/>
              <a:gd name="connsiteX54" fmla="*/ 3549377 w 5108448"/>
              <a:gd name="connsiteY54" fmla="*/ 1637416 h 2390497"/>
              <a:gd name="connsiteX55" fmla="*/ 3494292 w 5108448"/>
              <a:gd name="connsiteY55" fmla="*/ 1549281 h 2390497"/>
              <a:gd name="connsiteX56" fmla="*/ 3461242 w 5108448"/>
              <a:gd name="connsiteY56" fmla="*/ 1538264 h 2390497"/>
              <a:gd name="connsiteX57" fmla="*/ 3439208 w 5108448"/>
              <a:gd name="connsiteY57" fmla="*/ 1505213 h 2390497"/>
              <a:gd name="connsiteX58" fmla="*/ 3307005 w 5108448"/>
              <a:gd name="connsiteY58" fmla="*/ 1472163 h 2390497"/>
              <a:gd name="connsiteX59" fmla="*/ 3185820 w 5108448"/>
              <a:gd name="connsiteY59" fmla="*/ 1439112 h 2390497"/>
              <a:gd name="connsiteX60" fmla="*/ 3141752 w 5108448"/>
              <a:gd name="connsiteY60" fmla="*/ 1428095 h 2390497"/>
              <a:gd name="connsiteX61" fmla="*/ 3042601 w 5108448"/>
              <a:gd name="connsiteY61" fmla="*/ 1395044 h 2390497"/>
              <a:gd name="connsiteX62" fmla="*/ 3009550 w 5108448"/>
              <a:gd name="connsiteY62" fmla="*/ 1373011 h 2390497"/>
              <a:gd name="connsiteX63" fmla="*/ 2954466 w 5108448"/>
              <a:gd name="connsiteY63" fmla="*/ 1361994 h 2390497"/>
              <a:gd name="connsiteX64" fmla="*/ 2921415 w 5108448"/>
              <a:gd name="connsiteY64" fmla="*/ 1350977 h 2390497"/>
              <a:gd name="connsiteX65" fmla="*/ 2645993 w 5108448"/>
              <a:gd name="connsiteY65" fmla="*/ 1339960 h 2390497"/>
              <a:gd name="connsiteX66" fmla="*/ 2447690 w 5108448"/>
              <a:gd name="connsiteY66" fmla="*/ 1306910 h 2390497"/>
              <a:gd name="connsiteX67" fmla="*/ 2029049 w 5108448"/>
              <a:gd name="connsiteY67" fmla="*/ 1185724 h 2390497"/>
              <a:gd name="connsiteX68" fmla="*/ 1951931 w 5108448"/>
              <a:gd name="connsiteY68" fmla="*/ 1174707 h 2390497"/>
              <a:gd name="connsiteX69" fmla="*/ 1885830 w 5108448"/>
              <a:gd name="connsiteY69" fmla="*/ 1064538 h 2390497"/>
              <a:gd name="connsiteX70" fmla="*/ 1863796 w 5108448"/>
              <a:gd name="connsiteY70" fmla="*/ 998437 h 2390497"/>
              <a:gd name="connsiteX71" fmla="*/ 1896846 w 5108448"/>
              <a:gd name="connsiteY71" fmla="*/ 734032 h 2390497"/>
              <a:gd name="connsiteX72" fmla="*/ 3119264 w 5108448"/>
              <a:gd name="connsiteY72" fmla="*/ 681371 h 2390497"/>
              <a:gd name="connsiteX73" fmla="*/ 4158030 w 5108448"/>
              <a:gd name="connsiteY73" fmla="*/ 1306734 h 2390497"/>
              <a:gd name="connsiteX74" fmla="*/ 5006329 w 5108448"/>
              <a:gd name="connsiteY74" fmla="*/ 66734 h 2390497"/>
              <a:gd name="connsiteX75" fmla="*/ 1951931 w 5108448"/>
              <a:gd name="connsiteY75" fmla="*/ 161155 h 2390497"/>
              <a:gd name="connsiteX76" fmla="*/ 1885830 w 5108448"/>
              <a:gd name="connsiteY76" fmla="*/ 106071 h 2390497"/>
              <a:gd name="connsiteX77" fmla="*/ 1775661 w 5108448"/>
              <a:gd name="connsiteY77" fmla="*/ 62004 h 2390497"/>
              <a:gd name="connsiteX78" fmla="*/ 1687526 w 5108448"/>
              <a:gd name="connsiteY78" fmla="*/ 28953 h 2390497"/>
              <a:gd name="connsiteX79" fmla="*/ 1643458 w 5108448"/>
              <a:gd name="connsiteY79" fmla="*/ 17936 h 2390497"/>
              <a:gd name="connsiteX80" fmla="*/ 1445155 w 5108448"/>
              <a:gd name="connsiteY80" fmla="*/ 6919 h 2390497"/>
              <a:gd name="connsiteX81" fmla="*/ 596856 w 5108448"/>
              <a:gd name="connsiteY81" fmla="*/ 17936 h 2390497"/>
              <a:gd name="connsiteX82" fmla="*/ 563805 w 5108448"/>
              <a:gd name="connsiteY82" fmla="*/ 39970 h 2390497"/>
              <a:gd name="connsiteX83" fmla="*/ 519738 w 5108448"/>
              <a:gd name="connsiteY83" fmla="*/ 73020 h 2390497"/>
              <a:gd name="connsiteX84" fmla="*/ 508721 w 5108448"/>
              <a:gd name="connsiteY84"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486687 w 5108448"/>
              <a:gd name="connsiteY17" fmla="*/ 1593348 h 2390497"/>
              <a:gd name="connsiteX18" fmla="*/ 629907 w 5108448"/>
              <a:gd name="connsiteY18" fmla="*/ 1516230 h 2390497"/>
              <a:gd name="connsiteX19" fmla="*/ 696008 w 5108448"/>
              <a:gd name="connsiteY19" fmla="*/ 1483179 h 2390497"/>
              <a:gd name="connsiteX20" fmla="*/ 883295 w 5108448"/>
              <a:gd name="connsiteY20" fmla="*/ 1472163 h 2390497"/>
              <a:gd name="connsiteX21" fmla="*/ 949396 w 5108448"/>
              <a:gd name="connsiteY21" fmla="*/ 1483179 h 2390497"/>
              <a:gd name="connsiteX22" fmla="*/ 1015497 w 5108448"/>
              <a:gd name="connsiteY22" fmla="*/ 1615382 h 2390497"/>
              <a:gd name="connsiteX23" fmla="*/ 1026514 w 5108448"/>
              <a:gd name="connsiteY23" fmla="*/ 1648432 h 2390497"/>
              <a:gd name="connsiteX24" fmla="*/ 1048548 w 5108448"/>
              <a:gd name="connsiteY24" fmla="*/ 1714534 h 2390497"/>
              <a:gd name="connsiteX25" fmla="*/ 1059564 w 5108448"/>
              <a:gd name="connsiteY25" fmla="*/ 1747584 h 2390497"/>
              <a:gd name="connsiteX26" fmla="*/ 1081598 w 5108448"/>
              <a:gd name="connsiteY26" fmla="*/ 1890804 h 2390497"/>
              <a:gd name="connsiteX27" fmla="*/ 1103632 w 5108448"/>
              <a:gd name="connsiteY27" fmla="*/ 1978938 h 2390497"/>
              <a:gd name="connsiteX28" fmla="*/ 1180750 w 5108448"/>
              <a:gd name="connsiteY28" fmla="*/ 2089107 h 2390497"/>
              <a:gd name="connsiteX29" fmla="*/ 1235834 w 5108448"/>
              <a:gd name="connsiteY29" fmla="*/ 2166225 h 2390497"/>
              <a:gd name="connsiteX30" fmla="*/ 1279902 w 5108448"/>
              <a:gd name="connsiteY30" fmla="*/ 2188259 h 2390497"/>
              <a:gd name="connsiteX31" fmla="*/ 1434138 w 5108448"/>
              <a:gd name="connsiteY31" fmla="*/ 2287411 h 2390497"/>
              <a:gd name="connsiteX32" fmla="*/ 1478205 w 5108448"/>
              <a:gd name="connsiteY32" fmla="*/ 2309444 h 2390497"/>
              <a:gd name="connsiteX33" fmla="*/ 1577357 w 5108448"/>
              <a:gd name="connsiteY33" fmla="*/ 2320461 h 2390497"/>
              <a:gd name="connsiteX34" fmla="*/ 1632442 w 5108448"/>
              <a:gd name="connsiteY34" fmla="*/ 2331478 h 2390497"/>
              <a:gd name="connsiteX35" fmla="*/ 1709560 w 5108448"/>
              <a:gd name="connsiteY35" fmla="*/ 2353512 h 2390497"/>
              <a:gd name="connsiteX36" fmla="*/ 1841762 w 5108448"/>
              <a:gd name="connsiteY36" fmla="*/ 2364529 h 2390497"/>
              <a:gd name="connsiteX37" fmla="*/ 2117184 w 5108448"/>
              <a:gd name="connsiteY37" fmla="*/ 2375546 h 2390497"/>
              <a:gd name="connsiteX38" fmla="*/ 2150234 w 5108448"/>
              <a:gd name="connsiteY38" fmla="*/ 2353512 h 2390497"/>
              <a:gd name="connsiteX39" fmla="*/ 2293454 w 5108448"/>
              <a:gd name="connsiteY39" fmla="*/ 2320461 h 2390497"/>
              <a:gd name="connsiteX40" fmla="*/ 2370572 w 5108448"/>
              <a:gd name="connsiteY40" fmla="*/ 2298428 h 2390497"/>
              <a:gd name="connsiteX41" fmla="*/ 2436673 w 5108448"/>
              <a:gd name="connsiteY41" fmla="*/ 2276394 h 2390497"/>
              <a:gd name="connsiteX42" fmla="*/ 2657010 w 5108448"/>
              <a:gd name="connsiteY42" fmla="*/ 2265377 h 2390497"/>
              <a:gd name="connsiteX43" fmla="*/ 3163786 w 5108448"/>
              <a:gd name="connsiteY43" fmla="*/ 2298428 h 2390497"/>
              <a:gd name="connsiteX44" fmla="*/ 3406157 w 5108448"/>
              <a:gd name="connsiteY44" fmla="*/ 2320461 h 2390497"/>
              <a:gd name="connsiteX45" fmla="*/ 3483275 w 5108448"/>
              <a:gd name="connsiteY45" fmla="*/ 2331478 h 2390497"/>
              <a:gd name="connsiteX46" fmla="*/ 3571410 w 5108448"/>
              <a:gd name="connsiteY46" fmla="*/ 2342495 h 2390497"/>
              <a:gd name="connsiteX47" fmla="*/ 3604461 w 5108448"/>
              <a:gd name="connsiteY47" fmla="*/ 2320461 h 2390497"/>
              <a:gd name="connsiteX48" fmla="*/ 3626495 w 5108448"/>
              <a:gd name="connsiteY48" fmla="*/ 2232326 h 2390497"/>
              <a:gd name="connsiteX49" fmla="*/ 3648528 w 5108448"/>
              <a:gd name="connsiteY49" fmla="*/ 2177242 h 2390497"/>
              <a:gd name="connsiteX50" fmla="*/ 3637511 w 5108448"/>
              <a:gd name="connsiteY50" fmla="*/ 1835719 h 2390497"/>
              <a:gd name="connsiteX51" fmla="*/ 3604461 w 5108448"/>
              <a:gd name="connsiteY51" fmla="*/ 1736567 h 2390497"/>
              <a:gd name="connsiteX52" fmla="*/ 3593444 w 5108448"/>
              <a:gd name="connsiteY52" fmla="*/ 1703517 h 2390497"/>
              <a:gd name="connsiteX53" fmla="*/ 3549377 w 5108448"/>
              <a:gd name="connsiteY53" fmla="*/ 1637416 h 2390497"/>
              <a:gd name="connsiteX54" fmla="*/ 3494292 w 5108448"/>
              <a:gd name="connsiteY54" fmla="*/ 1549281 h 2390497"/>
              <a:gd name="connsiteX55" fmla="*/ 3461242 w 5108448"/>
              <a:gd name="connsiteY55" fmla="*/ 1538264 h 2390497"/>
              <a:gd name="connsiteX56" fmla="*/ 3439208 w 5108448"/>
              <a:gd name="connsiteY56" fmla="*/ 1505213 h 2390497"/>
              <a:gd name="connsiteX57" fmla="*/ 3307005 w 5108448"/>
              <a:gd name="connsiteY57" fmla="*/ 1472163 h 2390497"/>
              <a:gd name="connsiteX58" fmla="*/ 3185820 w 5108448"/>
              <a:gd name="connsiteY58" fmla="*/ 1439112 h 2390497"/>
              <a:gd name="connsiteX59" fmla="*/ 3141752 w 5108448"/>
              <a:gd name="connsiteY59" fmla="*/ 1428095 h 2390497"/>
              <a:gd name="connsiteX60" fmla="*/ 3042601 w 5108448"/>
              <a:gd name="connsiteY60" fmla="*/ 1395044 h 2390497"/>
              <a:gd name="connsiteX61" fmla="*/ 3009550 w 5108448"/>
              <a:gd name="connsiteY61" fmla="*/ 1373011 h 2390497"/>
              <a:gd name="connsiteX62" fmla="*/ 2954466 w 5108448"/>
              <a:gd name="connsiteY62" fmla="*/ 1361994 h 2390497"/>
              <a:gd name="connsiteX63" fmla="*/ 2921415 w 5108448"/>
              <a:gd name="connsiteY63" fmla="*/ 1350977 h 2390497"/>
              <a:gd name="connsiteX64" fmla="*/ 2645993 w 5108448"/>
              <a:gd name="connsiteY64" fmla="*/ 1339960 h 2390497"/>
              <a:gd name="connsiteX65" fmla="*/ 2447690 w 5108448"/>
              <a:gd name="connsiteY65" fmla="*/ 1306910 h 2390497"/>
              <a:gd name="connsiteX66" fmla="*/ 2029049 w 5108448"/>
              <a:gd name="connsiteY66" fmla="*/ 1185724 h 2390497"/>
              <a:gd name="connsiteX67" fmla="*/ 1951931 w 5108448"/>
              <a:gd name="connsiteY67" fmla="*/ 1174707 h 2390497"/>
              <a:gd name="connsiteX68" fmla="*/ 1885830 w 5108448"/>
              <a:gd name="connsiteY68" fmla="*/ 1064538 h 2390497"/>
              <a:gd name="connsiteX69" fmla="*/ 1863796 w 5108448"/>
              <a:gd name="connsiteY69" fmla="*/ 998437 h 2390497"/>
              <a:gd name="connsiteX70" fmla="*/ 1896846 w 5108448"/>
              <a:gd name="connsiteY70" fmla="*/ 734032 h 2390497"/>
              <a:gd name="connsiteX71" fmla="*/ 3119264 w 5108448"/>
              <a:gd name="connsiteY71" fmla="*/ 681371 h 2390497"/>
              <a:gd name="connsiteX72" fmla="*/ 4158030 w 5108448"/>
              <a:gd name="connsiteY72" fmla="*/ 1306734 h 2390497"/>
              <a:gd name="connsiteX73" fmla="*/ 5006329 w 5108448"/>
              <a:gd name="connsiteY73" fmla="*/ 66734 h 2390497"/>
              <a:gd name="connsiteX74" fmla="*/ 1951931 w 5108448"/>
              <a:gd name="connsiteY74" fmla="*/ 161155 h 2390497"/>
              <a:gd name="connsiteX75" fmla="*/ 1885830 w 5108448"/>
              <a:gd name="connsiteY75" fmla="*/ 106071 h 2390497"/>
              <a:gd name="connsiteX76" fmla="*/ 1775661 w 5108448"/>
              <a:gd name="connsiteY76" fmla="*/ 62004 h 2390497"/>
              <a:gd name="connsiteX77" fmla="*/ 1687526 w 5108448"/>
              <a:gd name="connsiteY77" fmla="*/ 28953 h 2390497"/>
              <a:gd name="connsiteX78" fmla="*/ 1643458 w 5108448"/>
              <a:gd name="connsiteY78" fmla="*/ 17936 h 2390497"/>
              <a:gd name="connsiteX79" fmla="*/ 1445155 w 5108448"/>
              <a:gd name="connsiteY79" fmla="*/ 6919 h 2390497"/>
              <a:gd name="connsiteX80" fmla="*/ 596856 w 5108448"/>
              <a:gd name="connsiteY80" fmla="*/ 17936 h 2390497"/>
              <a:gd name="connsiteX81" fmla="*/ 563805 w 5108448"/>
              <a:gd name="connsiteY81" fmla="*/ 39970 h 2390497"/>
              <a:gd name="connsiteX82" fmla="*/ 519738 w 5108448"/>
              <a:gd name="connsiteY82" fmla="*/ 73020 h 2390497"/>
              <a:gd name="connsiteX83" fmla="*/ 508721 w 5108448"/>
              <a:gd name="connsiteY83"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29907 w 5108448"/>
              <a:gd name="connsiteY17" fmla="*/ 1516230 h 2390497"/>
              <a:gd name="connsiteX18" fmla="*/ 696008 w 5108448"/>
              <a:gd name="connsiteY18" fmla="*/ 1483179 h 2390497"/>
              <a:gd name="connsiteX19" fmla="*/ 883295 w 5108448"/>
              <a:gd name="connsiteY19" fmla="*/ 1472163 h 2390497"/>
              <a:gd name="connsiteX20" fmla="*/ 949396 w 5108448"/>
              <a:gd name="connsiteY20" fmla="*/ 1483179 h 2390497"/>
              <a:gd name="connsiteX21" fmla="*/ 1015497 w 5108448"/>
              <a:gd name="connsiteY21" fmla="*/ 1615382 h 2390497"/>
              <a:gd name="connsiteX22" fmla="*/ 1026514 w 5108448"/>
              <a:gd name="connsiteY22" fmla="*/ 1648432 h 2390497"/>
              <a:gd name="connsiteX23" fmla="*/ 1048548 w 5108448"/>
              <a:gd name="connsiteY23" fmla="*/ 1714534 h 2390497"/>
              <a:gd name="connsiteX24" fmla="*/ 1059564 w 5108448"/>
              <a:gd name="connsiteY24" fmla="*/ 1747584 h 2390497"/>
              <a:gd name="connsiteX25" fmla="*/ 1081598 w 5108448"/>
              <a:gd name="connsiteY25" fmla="*/ 1890804 h 2390497"/>
              <a:gd name="connsiteX26" fmla="*/ 1103632 w 5108448"/>
              <a:gd name="connsiteY26" fmla="*/ 1978938 h 2390497"/>
              <a:gd name="connsiteX27" fmla="*/ 1180750 w 5108448"/>
              <a:gd name="connsiteY27" fmla="*/ 2089107 h 2390497"/>
              <a:gd name="connsiteX28" fmla="*/ 1235834 w 5108448"/>
              <a:gd name="connsiteY28" fmla="*/ 2166225 h 2390497"/>
              <a:gd name="connsiteX29" fmla="*/ 1279902 w 5108448"/>
              <a:gd name="connsiteY29" fmla="*/ 2188259 h 2390497"/>
              <a:gd name="connsiteX30" fmla="*/ 1434138 w 5108448"/>
              <a:gd name="connsiteY30" fmla="*/ 2287411 h 2390497"/>
              <a:gd name="connsiteX31" fmla="*/ 1478205 w 5108448"/>
              <a:gd name="connsiteY31" fmla="*/ 2309444 h 2390497"/>
              <a:gd name="connsiteX32" fmla="*/ 1577357 w 5108448"/>
              <a:gd name="connsiteY32" fmla="*/ 2320461 h 2390497"/>
              <a:gd name="connsiteX33" fmla="*/ 1632442 w 5108448"/>
              <a:gd name="connsiteY33" fmla="*/ 2331478 h 2390497"/>
              <a:gd name="connsiteX34" fmla="*/ 1709560 w 5108448"/>
              <a:gd name="connsiteY34" fmla="*/ 2353512 h 2390497"/>
              <a:gd name="connsiteX35" fmla="*/ 1841762 w 5108448"/>
              <a:gd name="connsiteY35" fmla="*/ 2364529 h 2390497"/>
              <a:gd name="connsiteX36" fmla="*/ 2117184 w 5108448"/>
              <a:gd name="connsiteY36" fmla="*/ 2375546 h 2390497"/>
              <a:gd name="connsiteX37" fmla="*/ 2150234 w 5108448"/>
              <a:gd name="connsiteY37" fmla="*/ 2353512 h 2390497"/>
              <a:gd name="connsiteX38" fmla="*/ 2293454 w 5108448"/>
              <a:gd name="connsiteY38" fmla="*/ 2320461 h 2390497"/>
              <a:gd name="connsiteX39" fmla="*/ 2370572 w 5108448"/>
              <a:gd name="connsiteY39" fmla="*/ 2298428 h 2390497"/>
              <a:gd name="connsiteX40" fmla="*/ 2436673 w 5108448"/>
              <a:gd name="connsiteY40" fmla="*/ 2276394 h 2390497"/>
              <a:gd name="connsiteX41" fmla="*/ 2657010 w 5108448"/>
              <a:gd name="connsiteY41" fmla="*/ 2265377 h 2390497"/>
              <a:gd name="connsiteX42" fmla="*/ 3163786 w 5108448"/>
              <a:gd name="connsiteY42" fmla="*/ 2298428 h 2390497"/>
              <a:gd name="connsiteX43" fmla="*/ 3406157 w 5108448"/>
              <a:gd name="connsiteY43" fmla="*/ 2320461 h 2390497"/>
              <a:gd name="connsiteX44" fmla="*/ 3483275 w 5108448"/>
              <a:gd name="connsiteY44" fmla="*/ 2331478 h 2390497"/>
              <a:gd name="connsiteX45" fmla="*/ 3571410 w 5108448"/>
              <a:gd name="connsiteY45" fmla="*/ 2342495 h 2390497"/>
              <a:gd name="connsiteX46" fmla="*/ 3604461 w 5108448"/>
              <a:gd name="connsiteY46" fmla="*/ 2320461 h 2390497"/>
              <a:gd name="connsiteX47" fmla="*/ 3626495 w 5108448"/>
              <a:gd name="connsiteY47" fmla="*/ 2232326 h 2390497"/>
              <a:gd name="connsiteX48" fmla="*/ 3648528 w 5108448"/>
              <a:gd name="connsiteY48" fmla="*/ 2177242 h 2390497"/>
              <a:gd name="connsiteX49" fmla="*/ 3637511 w 5108448"/>
              <a:gd name="connsiteY49" fmla="*/ 1835719 h 2390497"/>
              <a:gd name="connsiteX50" fmla="*/ 3604461 w 5108448"/>
              <a:gd name="connsiteY50" fmla="*/ 1736567 h 2390497"/>
              <a:gd name="connsiteX51" fmla="*/ 3593444 w 5108448"/>
              <a:gd name="connsiteY51" fmla="*/ 1703517 h 2390497"/>
              <a:gd name="connsiteX52" fmla="*/ 3549377 w 5108448"/>
              <a:gd name="connsiteY52" fmla="*/ 1637416 h 2390497"/>
              <a:gd name="connsiteX53" fmla="*/ 3494292 w 5108448"/>
              <a:gd name="connsiteY53" fmla="*/ 1549281 h 2390497"/>
              <a:gd name="connsiteX54" fmla="*/ 3461242 w 5108448"/>
              <a:gd name="connsiteY54" fmla="*/ 1538264 h 2390497"/>
              <a:gd name="connsiteX55" fmla="*/ 3439208 w 5108448"/>
              <a:gd name="connsiteY55" fmla="*/ 1505213 h 2390497"/>
              <a:gd name="connsiteX56" fmla="*/ 3307005 w 5108448"/>
              <a:gd name="connsiteY56" fmla="*/ 1472163 h 2390497"/>
              <a:gd name="connsiteX57" fmla="*/ 3185820 w 5108448"/>
              <a:gd name="connsiteY57" fmla="*/ 1439112 h 2390497"/>
              <a:gd name="connsiteX58" fmla="*/ 3141752 w 5108448"/>
              <a:gd name="connsiteY58" fmla="*/ 1428095 h 2390497"/>
              <a:gd name="connsiteX59" fmla="*/ 3042601 w 5108448"/>
              <a:gd name="connsiteY59" fmla="*/ 1395044 h 2390497"/>
              <a:gd name="connsiteX60" fmla="*/ 3009550 w 5108448"/>
              <a:gd name="connsiteY60" fmla="*/ 1373011 h 2390497"/>
              <a:gd name="connsiteX61" fmla="*/ 2954466 w 5108448"/>
              <a:gd name="connsiteY61" fmla="*/ 1361994 h 2390497"/>
              <a:gd name="connsiteX62" fmla="*/ 2921415 w 5108448"/>
              <a:gd name="connsiteY62" fmla="*/ 1350977 h 2390497"/>
              <a:gd name="connsiteX63" fmla="*/ 2645993 w 5108448"/>
              <a:gd name="connsiteY63" fmla="*/ 1339960 h 2390497"/>
              <a:gd name="connsiteX64" fmla="*/ 2447690 w 5108448"/>
              <a:gd name="connsiteY64" fmla="*/ 1306910 h 2390497"/>
              <a:gd name="connsiteX65" fmla="*/ 2029049 w 5108448"/>
              <a:gd name="connsiteY65" fmla="*/ 1185724 h 2390497"/>
              <a:gd name="connsiteX66" fmla="*/ 1951931 w 5108448"/>
              <a:gd name="connsiteY66" fmla="*/ 1174707 h 2390497"/>
              <a:gd name="connsiteX67" fmla="*/ 1885830 w 5108448"/>
              <a:gd name="connsiteY67" fmla="*/ 1064538 h 2390497"/>
              <a:gd name="connsiteX68" fmla="*/ 1863796 w 5108448"/>
              <a:gd name="connsiteY68" fmla="*/ 998437 h 2390497"/>
              <a:gd name="connsiteX69" fmla="*/ 1896846 w 5108448"/>
              <a:gd name="connsiteY69" fmla="*/ 734032 h 2390497"/>
              <a:gd name="connsiteX70" fmla="*/ 3119264 w 5108448"/>
              <a:gd name="connsiteY70" fmla="*/ 681371 h 2390497"/>
              <a:gd name="connsiteX71" fmla="*/ 4158030 w 5108448"/>
              <a:gd name="connsiteY71" fmla="*/ 1306734 h 2390497"/>
              <a:gd name="connsiteX72" fmla="*/ 5006329 w 5108448"/>
              <a:gd name="connsiteY72" fmla="*/ 66734 h 2390497"/>
              <a:gd name="connsiteX73" fmla="*/ 1951931 w 5108448"/>
              <a:gd name="connsiteY73" fmla="*/ 161155 h 2390497"/>
              <a:gd name="connsiteX74" fmla="*/ 1885830 w 5108448"/>
              <a:gd name="connsiteY74" fmla="*/ 106071 h 2390497"/>
              <a:gd name="connsiteX75" fmla="*/ 1775661 w 5108448"/>
              <a:gd name="connsiteY75" fmla="*/ 62004 h 2390497"/>
              <a:gd name="connsiteX76" fmla="*/ 1687526 w 5108448"/>
              <a:gd name="connsiteY76" fmla="*/ 28953 h 2390497"/>
              <a:gd name="connsiteX77" fmla="*/ 1643458 w 5108448"/>
              <a:gd name="connsiteY77" fmla="*/ 17936 h 2390497"/>
              <a:gd name="connsiteX78" fmla="*/ 1445155 w 5108448"/>
              <a:gd name="connsiteY78" fmla="*/ 6919 h 2390497"/>
              <a:gd name="connsiteX79" fmla="*/ 596856 w 5108448"/>
              <a:gd name="connsiteY79" fmla="*/ 17936 h 2390497"/>
              <a:gd name="connsiteX80" fmla="*/ 563805 w 5108448"/>
              <a:gd name="connsiteY80" fmla="*/ 39970 h 2390497"/>
              <a:gd name="connsiteX81" fmla="*/ 519738 w 5108448"/>
              <a:gd name="connsiteY81" fmla="*/ 73020 h 2390497"/>
              <a:gd name="connsiteX82" fmla="*/ 508721 w 5108448"/>
              <a:gd name="connsiteY82"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696008 w 5108448"/>
              <a:gd name="connsiteY17" fmla="*/ 1483179 h 2390497"/>
              <a:gd name="connsiteX18" fmla="*/ 883295 w 5108448"/>
              <a:gd name="connsiteY18" fmla="*/ 1472163 h 2390497"/>
              <a:gd name="connsiteX19" fmla="*/ 949396 w 5108448"/>
              <a:gd name="connsiteY19" fmla="*/ 1483179 h 2390497"/>
              <a:gd name="connsiteX20" fmla="*/ 1015497 w 5108448"/>
              <a:gd name="connsiteY20" fmla="*/ 1615382 h 2390497"/>
              <a:gd name="connsiteX21" fmla="*/ 1026514 w 5108448"/>
              <a:gd name="connsiteY21" fmla="*/ 1648432 h 2390497"/>
              <a:gd name="connsiteX22" fmla="*/ 1048548 w 5108448"/>
              <a:gd name="connsiteY22" fmla="*/ 1714534 h 2390497"/>
              <a:gd name="connsiteX23" fmla="*/ 1059564 w 5108448"/>
              <a:gd name="connsiteY23" fmla="*/ 1747584 h 2390497"/>
              <a:gd name="connsiteX24" fmla="*/ 1081598 w 5108448"/>
              <a:gd name="connsiteY24" fmla="*/ 1890804 h 2390497"/>
              <a:gd name="connsiteX25" fmla="*/ 1103632 w 5108448"/>
              <a:gd name="connsiteY25" fmla="*/ 1978938 h 2390497"/>
              <a:gd name="connsiteX26" fmla="*/ 1180750 w 5108448"/>
              <a:gd name="connsiteY26" fmla="*/ 2089107 h 2390497"/>
              <a:gd name="connsiteX27" fmla="*/ 1235834 w 5108448"/>
              <a:gd name="connsiteY27" fmla="*/ 2166225 h 2390497"/>
              <a:gd name="connsiteX28" fmla="*/ 1279902 w 5108448"/>
              <a:gd name="connsiteY28" fmla="*/ 2188259 h 2390497"/>
              <a:gd name="connsiteX29" fmla="*/ 1434138 w 5108448"/>
              <a:gd name="connsiteY29" fmla="*/ 2287411 h 2390497"/>
              <a:gd name="connsiteX30" fmla="*/ 1478205 w 5108448"/>
              <a:gd name="connsiteY30" fmla="*/ 2309444 h 2390497"/>
              <a:gd name="connsiteX31" fmla="*/ 1577357 w 5108448"/>
              <a:gd name="connsiteY31" fmla="*/ 2320461 h 2390497"/>
              <a:gd name="connsiteX32" fmla="*/ 1632442 w 5108448"/>
              <a:gd name="connsiteY32" fmla="*/ 2331478 h 2390497"/>
              <a:gd name="connsiteX33" fmla="*/ 1709560 w 5108448"/>
              <a:gd name="connsiteY33" fmla="*/ 2353512 h 2390497"/>
              <a:gd name="connsiteX34" fmla="*/ 1841762 w 5108448"/>
              <a:gd name="connsiteY34" fmla="*/ 2364529 h 2390497"/>
              <a:gd name="connsiteX35" fmla="*/ 2117184 w 5108448"/>
              <a:gd name="connsiteY35" fmla="*/ 2375546 h 2390497"/>
              <a:gd name="connsiteX36" fmla="*/ 2150234 w 5108448"/>
              <a:gd name="connsiteY36" fmla="*/ 2353512 h 2390497"/>
              <a:gd name="connsiteX37" fmla="*/ 2293454 w 5108448"/>
              <a:gd name="connsiteY37" fmla="*/ 2320461 h 2390497"/>
              <a:gd name="connsiteX38" fmla="*/ 2370572 w 5108448"/>
              <a:gd name="connsiteY38" fmla="*/ 2298428 h 2390497"/>
              <a:gd name="connsiteX39" fmla="*/ 2436673 w 5108448"/>
              <a:gd name="connsiteY39" fmla="*/ 2276394 h 2390497"/>
              <a:gd name="connsiteX40" fmla="*/ 2657010 w 5108448"/>
              <a:gd name="connsiteY40" fmla="*/ 2265377 h 2390497"/>
              <a:gd name="connsiteX41" fmla="*/ 3163786 w 5108448"/>
              <a:gd name="connsiteY41" fmla="*/ 2298428 h 2390497"/>
              <a:gd name="connsiteX42" fmla="*/ 3406157 w 5108448"/>
              <a:gd name="connsiteY42" fmla="*/ 2320461 h 2390497"/>
              <a:gd name="connsiteX43" fmla="*/ 3483275 w 5108448"/>
              <a:gd name="connsiteY43" fmla="*/ 2331478 h 2390497"/>
              <a:gd name="connsiteX44" fmla="*/ 3571410 w 5108448"/>
              <a:gd name="connsiteY44" fmla="*/ 2342495 h 2390497"/>
              <a:gd name="connsiteX45" fmla="*/ 3604461 w 5108448"/>
              <a:gd name="connsiteY45" fmla="*/ 2320461 h 2390497"/>
              <a:gd name="connsiteX46" fmla="*/ 3626495 w 5108448"/>
              <a:gd name="connsiteY46" fmla="*/ 2232326 h 2390497"/>
              <a:gd name="connsiteX47" fmla="*/ 3648528 w 5108448"/>
              <a:gd name="connsiteY47" fmla="*/ 2177242 h 2390497"/>
              <a:gd name="connsiteX48" fmla="*/ 3637511 w 5108448"/>
              <a:gd name="connsiteY48" fmla="*/ 1835719 h 2390497"/>
              <a:gd name="connsiteX49" fmla="*/ 3604461 w 5108448"/>
              <a:gd name="connsiteY49" fmla="*/ 1736567 h 2390497"/>
              <a:gd name="connsiteX50" fmla="*/ 3593444 w 5108448"/>
              <a:gd name="connsiteY50" fmla="*/ 1703517 h 2390497"/>
              <a:gd name="connsiteX51" fmla="*/ 3549377 w 5108448"/>
              <a:gd name="connsiteY51" fmla="*/ 1637416 h 2390497"/>
              <a:gd name="connsiteX52" fmla="*/ 3494292 w 5108448"/>
              <a:gd name="connsiteY52" fmla="*/ 1549281 h 2390497"/>
              <a:gd name="connsiteX53" fmla="*/ 3461242 w 5108448"/>
              <a:gd name="connsiteY53" fmla="*/ 1538264 h 2390497"/>
              <a:gd name="connsiteX54" fmla="*/ 3439208 w 5108448"/>
              <a:gd name="connsiteY54" fmla="*/ 1505213 h 2390497"/>
              <a:gd name="connsiteX55" fmla="*/ 3307005 w 5108448"/>
              <a:gd name="connsiteY55" fmla="*/ 1472163 h 2390497"/>
              <a:gd name="connsiteX56" fmla="*/ 3185820 w 5108448"/>
              <a:gd name="connsiteY56" fmla="*/ 1439112 h 2390497"/>
              <a:gd name="connsiteX57" fmla="*/ 3141752 w 5108448"/>
              <a:gd name="connsiteY57" fmla="*/ 1428095 h 2390497"/>
              <a:gd name="connsiteX58" fmla="*/ 3042601 w 5108448"/>
              <a:gd name="connsiteY58" fmla="*/ 1395044 h 2390497"/>
              <a:gd name="connsiteX59" fmla="*/ 3009550 w 5108448"/>
              <a:gd name="connsiteY59" fmla="*/ 1373011 h 2390497"/>
              <a:gd name="connsiteX60" fmla="*/ 2954466 w 5108448"/>
              <a:gd name="connsiteY60" fmla="*/ 1361994 h 2390497"/>
              <a:gd name="connsiteX61" fmla="*/ 2921415 w 5108448"/>
              <a:gd name="connsiteY61" fmla="*/ 1350977 h 2390497"/>
              <a:gd name="connsiteX62" fmla="*/ 2645993 w 5108448"/>
              <a:gd name="connsiteY62" fmla="*/ 1339960 h 2390497"/>
              <a:gd name="connsiteX63" fmla="*/ 2447690 w 5108448"/>
              <a:gd name="connsiteY63" fmla="*/ 1306910 h 2390497"/>
              <a:gd name="connsiteX64" fmla="*/ 2029049 w 5108448"/>
              <a:gd name="connsiteY64" fmla="*/ 1185724 h 2390497"/>
              <a:gd name="connsiteX65" fmla="*/ 1951931 w 5108448"/>
              <a:gd name="connsiteY65" fmla="*/ 1174707 h 2390497"/>
              <a:gd name="connsiteX66" fmla="*/ 1885830 w 5108448"/>
              <a:gd name="connsiteY66" fmla="*/ 1064538 h 2390497"/>
              <a:gd name="connsiteX67" fmla="*/ 1863796 w 5108448"/>
              <a:gd name="connsiteY67" fmla="*/ 998437 h 2390497"/>
              <a:gd name="connsiteX68" fmla="*/ 1896846 w 5108448"/>
              <a:gd name="connsiteY68" fmla="*/ 734032 h 2390497"/>
              <a:gd name="connsiteX69" fmla="*/ 3119264 w 5108448"/>
              <a:gd name="connsiteY69" fmla="*/ 681371 h 2390497"/>
              <a:gd name="connsiteX70" fmla="*/ 4158030 w 5108448"/>
              <a:gd name="connsiteY70" fmla="*/ 1306734 h 2390497"/>
              <a:gd name="connsiteX71" fmla="*/ 5006329 w 5108448"/>
              <a:gd name="connsiteY71" fmla="*/ 66734 h 2390497"/>
              <a:gd name="connsiteX72" fmla="*/ 1951931 w 5108448"/>
              <a:gd name="connsiteY72" fmla="*/ 161155 h 2390497"/>
              <a:gd name="connsiteX73" fmla="*/ 1885830 w 5108448"/>
              <a:gd name="connsiteY73" fmla="*/ 106071 h 2390497"/>
              <a:gd name="connsiteX74" fmla="*/ 1775661 w 5108448"/>
              <a:gd name="connsiteY74" fmla="*/ 62004 h 2390497"/>
              <a:gd name="connsiteX75" fmla="*/ 1687526 w 5108448"/>
              <a:gd name="connsiteY75" fmla="*/ 28953 h 2390497"/>
              <a:gd name="connsiteX76" fmla="*/ 1643458 w 5108448"/>
              <a:gd name="connsiteY76" fmla="*/ 17936 h 2390497"/>
              <a:gd name="connsiteX77" fmla="*/ 1445155 w 5108448"/>
              <a:gd name="connsiteY77" fmla="*/ 6919 h 2390497"/>
              <a:gd name="connsiteX78" fmla="*/ 596856 w 5108448"/>
              <a:gd name="connsiteY78" fmla="*/ 17936 h 2390497"/>
              <a:gd name="connsiteX79" fmla="*/ 563805 w 5108448"/>
              <a:gd name="connsiteY79" fmla="*/ 39970 h 2390497"/>
              <a:gd name="connsiteX80" fmla="*/ 519738 w 5108448"/>
              <a:gd name="connsiteY80" fmla="*/ 73020 h 2390497"/>
              <a:gd name="connsiteX81" fmla="*/ 508721 w 5108448"/>
              <a:gd name="connsiteY81"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883295 w 5108448"/>
              <a:gd name="connsiteY17" fmla="*/ 1472163 h 2390497"/>
              <a:gd name="connsiteX18" fmla="*/ 949396 w 5108448"/>
              <a:gd name="connsiteY18" fmla="*/ 1483179 h 2390497"/>
              <a:gd name="connsiteX19" fmla="*/ 1015497 w 5108448"/>
              <a:gd name="connsiteY19" fmla="*/ 1615382 h 2390497"/>
              <a:gd name="connsiteX20" fmla="*/ 1026514 w 5108448"/>
              <a:gd name="connsiteY20" fmla="*/ 1648432 h 2390497"/>
              <a:gd name="connsiteX21" fmla="*/ 1048548 w 5108448"/>
              <a:gd name="connsiteY21" fmla="*/ 1714534 h 2390497"/>
              <a:gd name="connsiteX22" fmla="*/ 1059564 w 5108448"/>
              <a:gd name="connsiteY22" fmla="*/ 1747584 h 2390497"/>
              <a:gd name="connsiteX23" fmla="*/ 1081598 w 5108448"/>
              <a:gd name="connsiteY23" fmla="*/ 1890804 h 2390497"/>
              <a:gd name="connsiteX24" fmla="*/ 1103632 w 5108448"/>
              <a:gd name="connsiteY24" fmla="*/ 1978938 h 2390497"/>
              <a:gd name="connsiteX25" fmla="*/ 1180750 w 5108448"/>
              <a:gd name="connsiteY25" fmla="*/ 2089107 h 2390497"/>
              <a:gd name="connsiteX26" fmla="*/ 1235834 w 5108448"/>
              <a:gd name="connsiteY26" fmla="*/ 2166225 h 2390497"/>
              <a:gd name="connsiteX27" fmla="*/ 1279902 w 5108448"/>
              <a:gd name="connsiteY27" fmla="*/ 2188259 h 2390497"/>
              <a:gd name="connsiteX28" fmla="*/ 1434138 w 5108448"/>
              <a:gd name="connsiteY28" fmla="*/ 2287411 h 2390497"/>
              <a:gd name="connsiteX29" fmla="*/ 1478205 w 5108448"/>
              <a:gd name="connsiteY29" fmla="*/ 2309444 h 2390497"/>
              <a:gd name="connsiteX30" fmla="*/ 1577357 w 5108448"/>
              <a:gd name="connsiteY30" fmla="*/ 2320461 h 2390497"/>
              <a:gd name="connsiteX31" fmla="*/ 1632442 w 5108448"/>
              <a:gd name="connsiteY31" fmla="*/ 2331478 h 2390497"/>
              <a:gd name="connsiteX32" fmla="*/ 1709560 w 5108448"/>
              <a:gd name="connsiteY32" fmla="*/ 2353512 h 2390497"/>
              <a:gd name="connsiteX33" fmla="*/ 1841762 w 5108448"/>
              <a:gd name="connsiteY33" fmla="*/ 2364529 h 2390497"/>
              <a:gd name="connsiteX34" fmla="*/ 2117184 w 5108448"/>
              <a:gd name="connsiteY34" fmla="*/ 2375546 h 2390497"/>
              <a:gd name="connsiteX35" fmla="*/ 2150234 w 5108448"/>
              <a:gd name="connsiteY35" fmla="*/ 2353512 h 2390497"/>
              <a:gd name="connsiteX36" fmla="*/ 2293454 w 5108448"/>
              <a:gd name="connsiteY36" fmla="*/ 2320461 h 2390497"/>
              <a:gd name="connsiteX37" fmla="*/ 2370572 w 5108448"/>
              <a:gd name="connsiteY37" fmla="*/ 2298428 h 2390497"/>
              <a:gd name="connsiteX38" fmla="*/ 2436673 w 5108448"/>
              <a:gd name="connsiteY38" fmla="*/ 2276394 h 2390497"/>
              <a:gd name="connsiteX39" fmla="*/ 2657010 w 5108448"/>
              <a:gd name="connsiteY39" fmla="*/ 2265377 h 2390497"/>
              <a:gd name="connsiteX40" fmla="*/ 3163786 w 5108448"/>
              <a:gd name="connsiteY40" fmla="*/ 2298428 h 2390497"/>
              <a:gd name="connsiteX41" fmla="*/ 3406157 w 5108448"/>
              <a:gd name="connsiteY41" fmla="*/ 2320461 h 2390497"/>
              <a:gd name="connsiteX42" fmla="*/ 3483275 w 5108448"/>
              <a:gd name="connsiteY42" fmla="*/ 2331478 h 2390497"/>
              <a:gd name="connsiteX43" fmla="*/ 3571410 w 5108448"/>
              <a:gd name="connsiteY43" fmla="*/ 2342495 h 2390497"/>
              <a:gd name="connsiteX44" fmla="*/ 3604461 w 5108448"/>
              <a:gd name="connsiteY44" fmla="*/ 2320461 h 2390497"/>
              <a:gd name="connsiteX45" fmla="*/ 3626495 w 5108448"/>
              <a:gd name="connsiteY45" fmla="*/ 2232326 h 2390497"/>
              <a:gd name="connsiteX46" fmla="*/ 3648528 w 5108448"/>
              <a:gd name="connsiteY46" fmla="*/ 2177242 h 2390497"/>
              <a:gd name="connsiteX47" fmla="*/ 3637511 w 5108448"/>
              <a:gd name="connsiteY47" fmla="*/ 1835719 h 2390497"/>
              <a:gd name="connsiteX48" fmla="*/ 3604461 w 5108448"/>
              <a:gd name="connsiteY48" fmla="*/ 1736567 h 2390497"/>
              <a:gd name="connsiteX49" fmla="*/ 3593444 w 5108448"/>
              <a:gd name="connsiteY49" fmla="*/ 1703517 h 2390497"/>
              <a:gd name="connsiteX50" fmla="*/ 3549377 w 5108448"/>
              <a:gd name="connsiteY50" fmla="*/ 1637416 h 2390497"/>
              <a:gd name="connsiteX51" fmla="*/ 3494292 w 5108448"/>
              <a:gd name="connsiteY51" fmla="*/ 1549281 h 2390497"/>
              <a:gd name="connsiteX52" fmla="*/ 3461242 w 5108448"/>
              <a:gd name="connsiteY52" fmla="*/ 1538264 h 2390497"/>
              <a:gd name="connsiteX53" fmla="*/ 3439208 w 5108448"/>
              <a:gd name="connsiteY53" fmla="*/ 1505213 h 2390497"/>
              <a:gd name="connsiteX54" fmla="*/ 3307005 w 5108448"/>
              <a:gd name="connsiteY54" fmla="*/ 1472163 h 2390497"/>
              <a:gd name="connsiteX55" fmla="*/ 3185820 w 5108448"/>
              <a:gd name="connsiteY55" fmla="*/ 1439112 h 2390497"/>
              <a:gd name="connsiteX56" fmla="*/ 3141752 w 5108448"/>
              <a:gd name="connsiteY56" fmla="*/ 1428095 h 2390497"/>
              <a:gd name="connsiteX57" fmla="*/ 3042601 w 5108448"/>
              <a:gd name="connsiteY57" fmla="*/ 1395044 h 2390497"/>
              <a:gd name="connsiteX58" fmla="*/ 3009550 w 5108448"/>
              <a:gd name="connsiteY58" fmla="*/ 1373011 h 2390497"/>
              <a:gd name="connsiteX59" fmla="*/ 2954466 w 5108448"/>
              <a:gd name="connsiteY59" fmla="*/ 1361994 h 2390497"/>
              <a:gd name="connsiteX60" fmla="*/ 2921415 w 5108448"/>
              <a:gd name="connsiteY60" fmla="*/ 1350977 h 2390497"/>
              <a:gd name="connsiteX61" fmla="*/ 2645993 w 5108448"/>
              <a:gd name="connsiteY61" fmla="*/ 1339960 h 2390497"/>
              <a:gd name="connsiteX62" fmla="*/ 2447690 w 5108448"/>
              <a:gd name="connsiteY62" fmla="*/ 1306910 h 2390497"/>
              <a:gd name="connsiteX63" fmla="*/ 2029049 w 5108448"/>
              <a:gd name="connsiteY63" fmla="*/ 1185724 h 2390497"/>
              <a:gd name="connsiteX64" fmla="*/ 1951931 w 5108448"/>
              <a:gd name="connsiteY64" fmla="*/ 1174707 h 2390497"/>
              <a:gd name="connsiteX65" fmla="*/ 1885830 w 5108448"/>
              <a:gd name="connsiteY65" fmla="*/ 1064538 h 2390497"/>
              <a:gd name="connsiteX66" fmla="*/ 1863796 w 5108448"/>
              <a:gd name="connsiteY66" fmla="*/ 998437 h 2390497"/>
              <a:gd name="connsiteX67" fmla="*/ 1896846 w 5108448"/>
              <a:gd name="connsiteY67" fmla="*/ 734032 h 2390497"/>
              <a:gd name="connsiteX68" fmla="*/ 3119264 w 5108448"/>
              <a:gd name="connsiteY68" fmla="*/ 681371 h 2390497"/>
              <a:gd name="connsiteX69" fmla="*/ 4158030 w 5108448"/>
              <a:gd name="connsiteY69" fmla="*/ 1306734 h 2390497"/>
              <a:gd name="connsiteX70" fmla="*/ 5006329 w 5108448"/>
              <a:gd name="connsiteY70" fmla="*/ 66734 h 2390497"/>
              <a:gd name="connsiteX71" fmla="*/ 1951931 w 5108448"/>
              <a:gd name="connsiteY71" fmla="*/ 161155 h 2390497"/>
              <a:gd name="connsiteX72" fmla="*/ 1885830 w 5108448"/>
              <a:gd name="connsiteY72" fmla="*/ 106071 h 2390497"/>
              <a:gd name="connsiteX73" fmla="*/ 1775661 w 5108448"/>
              <a:gd name="connsiteY73" fmla="*/ 62004 h 2390497"/>
              <a:gd name="connsiteX74" fmla="*/ 1687526 w 5108448"/>
              <a:gd name="connsiteY74" fmla="*/ 28953 h 2390497"/>
              <a:gd name="connsiteX75" fmla="*/ 1643458 w 5108448"/>
              <a:gd name="connsiteY75" fmla="*/ 17936 h 2390497"/>
              <a:gd name="connsiteX76" fmla="*/ 1445155 w 5108448"/>
              <a:gd name="connsiteY76" fmla="*/ 6919 h 2390497"/>
              <a:gd name="connsiteX77" fmla="*/ 596856 w 5108448"/>
              <a:gd name="connsiteY77" fmla="*/ 17936 h 2390497"/>
              <a:gd name="connsiteX78" fmla="*/ 563805 w 5108448"/>
              <a:gd name="connsiteY78" fmla="*/ 39970 h 2390497"/>
              <a:gd name="connsiteX79" fmla="*/ 519738 w 5108448"/>
              <a:gd name="connsiteY79" fmla="*/ 73020 h 2390497"/>
              <a:gd name="connsiteX80" fmla="*/ 508721 w 5108448"/>
              <a:gd name="connsiteY80"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949396 w 5108448"/>
              <a:gd name="connsiteY17" fmla="*/ 1483179 h 2390497"/>
              <a:gd name="connsiteX18" fmla="*/ 1015497 w 5108448"/>
              <a:gd name="connsiteY18" fmla="*/ 1615382 h 2390497"/>
              <a:gd name="connsiteX19" fmla="*/ 1026514 w 5108448"/>
              <a:gd name="connsiteY19" fmla="*/ 1648432 h 2390497"/>
              <a:gd name="connsiteX20" fmla="*/ 1048548 w 5108448"/>
              <a:gd name="connsiteY20" fmla="*/ 1714534 h 2390497"/>
              <a:gd name="connsiteX21" fmla="*/ 1059564 w 5108448"/>
              <a:gd name="connsiteY21" fmla="*/ 1747584 h 2390497"/>
              <a:gd name="connsiteX22" fmla="*/ 1081598 w 5108448"/>
              <a:gd name="connsiteY22" fmla="*/ 1890804 h 2390497"/>
              <a:gd name="connsiteX23" fmla="*/ 1103632 w 5108448"/>
              <a:gd name="connsiteY23" fmla="*/ 1978938 h 2390497"/>
              <a:gd name="connsiteX24" fmla="*/ 1180750 w 5108448"/>
              <a:gd name="connsiteY24" fmla="*/ 2089107 h 2390497"/>
              <a:gd name="connsiteX25" fmla="*/ 1235834 w 5108448"/>
              <a:gd name="connsiteY25" fmla="*/ 2166225 h 2390497"/>
              <a:gd name="connsiteX26" fmla="*/ 1279902 w 5108448"/>
              <a:gd name="connsiteY26" fmla="*/ 2188259 h 2390497"/>
              <a:gd name="connsiteX27" fmla="*/ 1434138 w 5108448"/>
              <a:gd name="connsiteY27" fmla="*/ 2287411 h 2390497"/>
              <a:gd name="connsiteX28" fmla="*/ 1478205 w 5108448"/>
              <a:gd name="connsiteY28" fmla="*/ 2309444 h 2390497"/>
              <a:gd name="connsiteX29" fmla="*/ 1577357 w 5108448"/>
              <a:gd name="connsiteY29" fmla="*/ 2320461 h 2390497"/>
              <a:gd name="connsiteX30" fmla="*/ 1632442 w 5108448"/>
              <a:gd name="connsiteY30" fmla="*/ 2331478 h 2390497"/>
              <a:gd name="connsiteX31" fmla="*/ 1709560 w 5108448"/>
              <a:gd name="connsiteY31" fmla="*/ 2353512 h 2390497"/>
              <a:gd name="connsiteX32" fmla="*/ 1841762 w 5108448"/>
              <a:gd name="connsiteY32" fmla="*/ 2364529 h 2390497"/>
              <a:gd name="connsiteX33" fmla="*/ 2117184 w 5108448"/>
              <a:gd name="connsiteY33" fmla="*/ 2375546 h 2390497"/>
              <a:gd name="connsiteX34" fmla="*/ 2150234 w 5108448"/>
              <a:gd name="connsiteY34" fmla="*/ 2353512 h 2390497"/>
              <a:gd name="connsiteX35" fmla="*/ 2293454 w 5108448"/>
              <a:gd name="connsiteY35" fmla="*/ 2320461 h 2390497"/>
              <a:gd name="connsiteX36" fmla="*/ 2370572 w 5108448"/>
              <a:gd name="connsiteY36" fmla="*/ 2298428 h 2390497"/>
              <a:gd name="connsiteX37" fmla="*/ 2436673 w 5108448"/>
              <a:gd name="connsiteY37" fmla="*/ 2276394 h 2390497"/>
              <a:gd name="connsiteX38" fmla="*/ 2657010 w 5108448"/>
              <a:gd name="connsiteY38" fmla="*/ 2265377 h 2390497"/>
              <a:gd name="connsiteX39" fmla="*/ 3163786 w 5108448"/>
              <a:gd name="connsiteY39" fmla="*/ 2298428 h 2390497"/>
              <a:gd name="connsiteX40" fmla="*/ 3406157 w 5108448"/>
              <a:gd name="connsiteY40" fmla="*/ 2320461 h 2390497"/>
              <a:gd name="connsiteX41" fmla="*/ 3483275 w 5108448"/>
              <a:gd name="connsiteY41" fmla="*/ 2331478 h 2390497"/>
              <a:gd name="connsiteX42" fmla="*/ 3571410 w 5108448"/>
              <a:gd name="connsiteY42" fmla="*/ 2342495 h 2390497"/>
              <a:gd name="connsiteX43" fmla="*/ 3604461 w 5108448"/>
              <a:gd name="connsiteY43" fmla="*/ 2320461 h 2390497"/>
              <a:gd name="connsiteX44" fmla="*/ 3626495 w 5108448"/>
              <a:gd name="connsiteY44" fmla="*/ 2232326 h 2390497"/>
              <a:gd name="connsiteX45" fmla="*/ 3648528 w 5108448"/>
              <a:gd name="connsiteY45" fmla="*/ 2177242 h 2390497"/>
              <a:gd name="connsiteX46" fmla="*/ 3637511 w 5108448"/>
              <a:gd name="connsiteY46" fmla="*/ 1835719 h 2390497"/>
              <a:gd name="connsiteX47" fmla="*/ 3604461 w 5108448"/>
              <a:gd name="connsiteY47" fmla="*/ 1736567 h 2390497"/>
              <a:gd name="connsiteX48" fmla="*/ 3593444 w 5108448"/>
              <a:gd name="connsiteY48" fmla="*/ 1703517 h 2390497"/>
              <a:gd name="connsiteX49" fmla="*/ 3549377 w 5108448"/>
              <a:gd name="connsiteY49" fmla="*/ 1637416 h 2390497"/>
              <a:gd name="connsiteX50" fmla="*/ 3494292 w 5108448"/>
              <a:gd name="connsiteY50" fmla="*/ 1549281 h 2390497"/>
              <a:gd name="connsiteX51" fmla="*/ 3461242 w 5108448"/>
              <a:gd name="connsiteY51" fmla="*/ 1538264 h 2390497"/>
              <a:gd name="connsiteX52" fmla="*/ 3439208 w 5108448"/>
              <a:gd name="connsiteY52" fmla="*/ 1505213 h 2390497"/>
              <a:gd name="connsiteX53" fmla="*/ 3307005 w 5108448"/>
              <a:gd name="connsiteY53" fmla="*/ 1472163 h 2390497"/>
              <a:gd name="connsiteX54" fmla="*/ 3185820 w 5108448"/>
              <a:gd name="connsiteY54" fmla="*/ 1439112 h 2390497"/>
              <a:gd name="connsiteX55" fmla="*/ 3141752 w 5108448"/>
              <a:gd name="connsiteY55" fmla="*/ 1428095 h 2390497"/>
              <a:gd name="connsiteX56" fmla="*/ 3042601 w 5108448"/>
              <a:gd name="connsiteY56" fmla="*/ 1395044 h 2390497"/>
              <a:gd name="connsiteX57" fmla="*/ 3009550 w 5108448"/>
              <a:gd name="connsiteY57" fmla="*/ 1373011 h 2390497"/>
              <a:gd name="connsiteX58" fmla="*/ 2954466 w 5108448"/>
              <a:gd name="connsiteY58" fmla="*/ 1361994 h 2390497"/>
              <a:gd name="connsiteX59" fmla="*/ 2921415 w 5108448"/>
              <a:gd name="connsiteY59" fmla="*/ 1350977 h 2390497"/>
              <a:gd name="connsiteX60" fmla="*/ 2645993 w 5108448"/>
              <a:gd name="connsiteY60" fmla="*/ 1339960 h 2390497"/>
              <a:gd name="connsiteX61" fmla="*/ 2447690 w 5108448"/>
              <a:gd name="connsiteY61" fmla="*/ 1306910 h 2390497"/>
              <a:gd name="connsiteX62" fmla="*/ 2029049 w 5108448"/>
              <a:gd name="connsiteY62" fmla="*/ 1185724 h 2390497"/>
              <a:gd name="connsiteX63" fmla="*/ 1951931 w 5108448"/>
              <a:gd name="connsiteY63" fmla="*/ 1174707 h 2390497"/>
              <a:gd name="connsiteX64" fmla="*/ 1885830 w 5108448"/>
              <a:gd name="connsiteY64" fmla="*/ 1064538 h 2390497"/>
              <a:gd name="connsiteX65" fmla="*/ 1863796 w 5108448"/>
              <a:gd name="connsiteY65" fmla="*/ 998437 h 2390497"/>
              <a:gd name="connsiteX66" fmla="*/ 1896846 w 5108448"/>
              <a:gd name="connsiteY66" fmla="*/ 734032 h 2390497"/>
              <a:gd name="connsiteX67" fmla="*/ 3119264 w 5108448"/>
              <a:gd name="connsiteY67" fmla="*/ 681371 h 2390497"/>
              <a:gd name="connsiteX68" fmla="*/ 4158030 w 5108448"/>
              <a:gd name="connsiteY68" fmla="*/ 1306734 h 2390497"/>
              <a:gd name="connsiteX69" fmla="*/ 5006329 w 5108448"/>
              <a:gd name="connsiteY69" fmla="*/ 66734 h 2390497"/>
              <a:gd name="connsiteX70" fmla="*/ 1951931 w 5108448"/>
              <a:gd name="connsiteY70" fmla="*/ 161155 h 2390497"/>
              <a:gd name="connsiteX71" fmla="*/ 1885830 w 5108448"/>
              <a:gd name="connsiteY71" fmla="*/ 106071 h 2390497"/>
              <a:gd name="connsiteX72" fmla="*/ 1775661 w 5108448"/>
              <a:gd name="connsiteY72" fmla="*/ 62004 h 2390497"/>
              <a:gd name="connsiteX73" fmla="*/ 1687526 w 5108448"/>
              <a:gd name="connsiteY73" fmla="*/ 28953 h 2390497"/>
              <a:gd name="connsiteX74" fmla="*/ 1643458 w 5108448"/>
              <a:gd name="connsiteY74" fmla="*/ 17936 h 2390497"/>
              <a:gd name="connsiteX75" fmla="*/ 1445155 w 5108448"/>
              <a:gd name="connsiteY75" fmla="*/ 6919 h 2390497"/>
              <a:gd name="connsiteX76" fmla="*/ 596856 w 5108448"/>
              <a:gd name="connsiteY76" fmla="*/ 17936 h 2390497"/>
              <a:gd name="connsiteX77" fmla="*/ 563805 w 5108448"/>
              <a:gd name="connsiteY77" fmla="*/ 39970 h 2390497"/>
              <a:gd name="connsiteX78" fmla="*/ 519738 w 5108448"/>
              <a:gd name="connsiteY78" fmla="*/ 73020 h 2390497"/>
              <a:gd name="connsiteX79" fmla="*/ 508721 w 5108448"/>
              <a:gd name="connsiteY79"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741552 w 5108448"/>
              <a:gd name="connsiteY16" fmla="*/ 1193107 h 2390497"/>
              <a:gd name="connsiteX17" fmla="*/ 1015497 w 5108448"/>
              <a:gd name="connsiteY17" fmla="*/ 1615382 h 2390497"/>
              <a:gd name="connsiteX18" fmla="*/ 1026514 w 5108448"/>
              <a:gd name="connsiteY18" fmla="*/ 1648432 h 2390497"/>
              <a:gd name="connsiteX19" fmla="*/ 1048548 w 5108448"/>
              <a:gd name="connsiteY19" fmla="*/ 1714534 h 2390497"/>
              <a:gd name="connsiteX20" fmla="*/ 1059564 w 5108448"/>
              <a:gd name="connsiteY20" fmla="*/ 1747584 h 2390497"/>
              <a:gd name="connsiteX21" fmla="*/ 1081598 w 5108448"/>
              <a:gd name="connsiteY21" fmla="*/ 1890804 h 2390497"/>
              <a:gd name="connsiteX22" fmla="*/ 1103632 w 5108448"/>
              <a:gd name="connsiteY22" fmla="*/ 1978938 h 2390497"/>
              <a:gd name="connsiteX23" fmla="*/ 1180750 w 5108448"/>
              <a:gd name="connsiteY23" fmla="*/ 2089107 h 2390497"/>
              <a:gd name="connsiteX24" fmla="*/ 1235834 w 5108448"/>
              <a:gd name="connsiteY24" fmla="*/ 2166225 h 2390497"/>
              <a:gd name="connsiteX25" fmla="*/ 1279902 w 5108448"/>
              <a:gd name="connsiteY25" fmla="*/ 2188259 h 2390497"/>
              <a:gd name="connsiteX26" fmla="*/ 1434138 w 5108448"/>
              <a:gd name="connsiteY26" fmla="*/ 2287411 h 2390497"/>
              <a:gd name="connsiteX27" fmla="*/ 1478205 w 5108448"/>
              <a:gd name="connsiteY27" fmla="*/ 2309444 h 2390497"/>
              <a:gd name="connsiteX28" fmla="*/ 1577357 w 5108448"/>
              <a:gd name="connsiteY28" fmla="*/ 2320461 h 2390497"/>
              <a:gd name="connsiteX29" fmla="*/ 1632442 w 5108448"/>
              <a:gd name="connsiteY29" fmla="*/ 2331478 h 2390497"/>
              <a:gd name="connsiteX30" fmla="*/ 1709560 w 5108448"/>
              <a:gd name="connsiteY30" fmla="*/ 2353512 h 2390497"/>
              <a:gd name="connsiteX31" fmla="*/ 1841762 w 5108448"/>
              <a:gd name="connsiteY31" fmla="*/ 2364529 h 2390497"/>
              <a:gd name="connsiteX32" fmla="*/ 2117184 w 5108448"/>
              <a:gd name="connsiteY32" fmla="*/ 2375546 h 2390497"/>
              <a:gd name="connsiteX33" fmla="*/ 2150234 w 5108448"/>
              <a:gd name="connsiteY33" fmla="*/ 2353512 h 2390497"/>
              <a:gd name="connsiteX34" fmla="*/ 2293454 w 5108448"/>
              <a:gd name="connsiteY34" fmla="*/ 2320461 h 2390497"/>
              <a:gd name="connsiteX35" fmla="*/ 2370572 w 5108448"/>
              <a:gd name="connsiteY35" fmla="*/ 2298428 h 2390497"/>
              <a:gd name="connsiteX36" fmla="*/ 2436673 w 5108448"/>
              <a:gd name="connsiteY36" fmla="*/ 2276394 h 2390497"/>
              <a:gd name="connsiteX37" fmla="*/ 2657010 w 5108448"/>
              <a:gd name="connsiteY37" fmla="*/ 2265377 h 2390497"/>
              <a:gd name="connsiteX38" fmla="*/ 3163786 w 5108448"/>
              <a:gd name="connsiteY38" fmla="*/ 2298428 h 2390497"/>
              <a:gd name="connsiteX39" fmla="*/ 3406157 w 5108448"/>
              <a:gd name="connsiteY39" fmla="*/ 2320461 h 2390497"/>
              <a:gd name="connsiteX40" fmla="*/ 3483275 w 5108448"/>
              <a:gd name="connsiteY40" fmla="*/ 2331478 h 2390497"/>
              <a:gd name="connsiteX41" fmla="*/ 3571410 w 5108448"/>
              <a:gd name="connsiteY41" fmla="*/ 2342495 h 2390497"/>
              <a:gd name="connsiteX42" fmla="*/ 3604461 w 5108448"/>
              <a:gd name="connsiteY42" fmla="*/ 2320461 h 2390497"/>
              <a:gd name="connsiteX43" fmla="*/ 3626495 w 5108448"/>
              <a:gd name="connsiteY43" fmla="*/ 2232326 h 2390497"/>
              <a:gd name="connsiteX44" fmla="*/ 3648528 w 5108448"/>
              <a:gd name="connsiteY44" fmla="*/ 2177242 h 2390497"/>
              <a:gd name="connsiteX45" fmla="*/ 3637511 w 5108448"/>
              <a:gd name="connsiteY45" fmla="*/ 1835719 h 2390497"/>
              <a:gd name="connsiteX46" fmla="*/ 3604461 w 5108448"/>
              <a:gd name="connsiteY46" fmla="*/ 1736567 h 2390497"/>
              <a:gd name="connsiteX47" fmla="*/ 3593444 w 5108448"/>
              <a:gd name="connsiteY47" fmla="*/ 1703517 h 2390497"/>
              <a:gd name="connsiteX48" fmla="*/ 3549377 w 5108448"/>
              <a:gd name="connsiteY48" fmla="*/ 1637416 h 2390497"/>
              <a:gd name="connsiteX49" fmla="*/ 3494292 w 5108448"/>
              <a:gd name="connsiteY49" fmla="*/ 1549281 h 2390497"/>
              <a:gd name="connsiteX50" fmla="*/ 3461242 w 5108448"/>
              <a:gd name="connsiteY50" fmla="*/ 1538264 h 2390497"/>
              <a:gd name="connsiteX51" fmla="*/ 3439208 w 5108448"/>
              <a:gd name="connsiteY51" fmla="*/ 1505213 h 2390497"/>
              <a:gd name="connsiteX52" fmla="*/ 3307005 w 5108448"/>
              <a:gd name="connsiteY52" fmla="*/ 1472163 h 2390497"/>
              <a:gd name="connsiteX53" fmla="*/ 3185820 w 5108448"/>
              <a:gd name="connsiteY53" fmla="*/ 1439112 h 2390497"/>
              <a:gd name="connsiteX54" fmla="*/ 3141752 w 5108448"/>
              <a:gd name="connsiteY54" fmla="*/ 1428095 h 2390497"/>
              <a:gd name="connsiteX55" fmla="*/ 3042601 w 5108448"/>
              <a:gd name="connsiteY55" fmla="*/ 1395044 h 2390497"/>
              <a:gd name="connsiteX56" fmla="*/ 3009550 w 5108448"/>
              <a:gd name="connsiteY56" fmla="*/ 1373011 h 2390497"/>
              <a:gd name="connsiteX57" fmla="*/ 2954466 w 5108448"/>
              <a:gd name="connsiteY57" fmla="*/ 1361994 h 2390497"/>
              <a:gd name="connsiteX58" fmla="*/ 2921415 w 5108448"/>
              <a:gd name="connsiteY58" fmla="*/ 1350977 h 2390497"/>
              <a:gd name="connsiteX59" fmla="*/ 2645993 w 5108448"/>
              <a:gd name="connsiteY59" fmla="*/ 1339960 h 2390497"/>
              <a:gd name="connsiteX60" fmla="*/ 2447690 w 5108448"/>
              <a:gd name="connsiteY60" fmla="*/ 1306910 h 2390497"/>
              <a:gd name="connsiteX61" fmla="*/ 2029049 w 5108448"/>
              <a:gd name="connsiteY61" fmla="*/ 1185724 h 2390497"/>
              <a:gd name="connsiteX62" fmla="*/ 1951931 w 5108448"/>
              <a:gd name="connsiteY62" fmla="*/ 1174707 h 2390497"/>
              <a:gd name="connsiteX63" fmla="*/ 1885830 w 5108448"/>
              <a:gd name="connsiteY63" fmla="*/ 1064538 h 2390497"/>
              <a:gd name="connsiteX64" fmla="*/ 1863796 w 5108448"/>
              <a:gd name="connsiteY64" fmla="*/ 998437 h 2390497"/>
              <a:gd name="connsiteX65" fmla="*/ 1896846 w 5108448"/>
              <a:gd name="connsiteY65" fmla="*/ 734032 h 2390497"/>
              <a:gd name="connsiteX66" fmla="*/ 3119264 w 5108448"/>
              <a:gd name="connsiteY66" fmla="*/ 681371 h 2390497"/>
              <a:gd name="connsiteX67" fmla="*/ 4158030 w 5108448"/>
              <a:gd name="connsiteY67" fmla="*/ 1306734 h 2390497"/>
              <a:gd name="connsiteX68" fmla="*/ 5006329 w 5108448"/>
              <a:gd name="connsiteY68" fmla="*/ 66734 h 2390497"/>
              <a:gd name="connsiteX69" fmla="*/ 1951931 w 5108448"/>
              <a:gd name="connsiteY69" fmla="*/ 161155 h 2390497"/>
              <a:gd name="connsiteX70" fmla="*/ 1885830 w 5108448"/>
              <a:gd name="connsiteY70" fmla="*/ 106071 h 2390497"/>
              <a:gd name="connsiteX71" fmla="*/ 1775661 w 5108448"/>
              <a:gd name="connsiteY71" fmla="*/ 62004 h 2390497"/>
              <a:gd name="connsiteX72" fmla="*/ 1687526 w 5108448"/>
              <a:gd name="connsiteY72" fmla="*/ 28953 h 2390497"/>
              <a:gd name="connsiteX73" fmla="*/ 1643458 w 5108448"/>
              <a:gd name="connsiteY73" fmla="*/ 17936 h 2390497"/>
              <a:gd name="connsiteX74" fmla="*/ 1445155 w 5108448"/>
              <a:gd name="connsiteY74" fmla="*/ 6919 h 2390497"/>
              <a:gd name="connsiteX75" fmla="*/ 596856 w 5108448"/>
              <a:gd name="connsiteY75" fmla="*/ 17936 h 2390497"/>
              <a:gd name="connsiteX76" fmla="*/ 563805 w 5108448"/>
              <a:gd name="connsiteY76" fmla="*/ 39970 h 2390497"/>
              <a:gd name="connsiteX77" fmla="*/ 519738 w 5108448"/>
              <a:gd name="connsiteY77" fmla="*/ 73020 h 2390497"/>
              <a:gd name="connsiteX78" fmla="*/ 508721 w 5108448"/>
              <a:gd name="connsiteY78" fmla="*/ 95054 h 2390497"/>
              <a:gd name="connsiteX0" fmla="*/ 508721 w 5108448"/>
              <a:gd name="connsiteY0" fmla="*/ 95054 h 2390497"/>
              <a:gd name="connsiteX1" fmla="*/ 464654 w 5108448"/>
              <a:gd name="connsiteY1" fmla="*/ 150138 h 2390497"/>
              <a:gd name="connsiteX2" fmla="*/ 431603 w 5108448"/>
              <a:gd name="connsiteY2" fmla="*/ 172172 h 2390497"/>
              <a:gd name="connsiteX3" fmla="*/ 420586 w 5108448"/>
              <a:gd name="connsiteY3" fmla="*/ 205223 h 2390497"/>
              <a:gd name="connsiteX4" fmla="*/ 387536 w 5108448"/>
              <a:gd name="connsiteY4" fmla="*/ 238273 h 2390497"/>
              <a:gd name="connsiteX5" fmla="*/ 343468 w 5108448"/>
              <a:gd name="connsiteY5" fmla="*/ 304375 h 2390497"/>
              <a:gd name="connsiteX6" fmla="*/ 321434 w 5108448"/>
              <a:gd name="connsiteY6" fmla="*/ 337425 h 2390497"/>
              <a:gd name="connsiteX7" fmla="*/ 255333 w 5108448"/>
              <a:gd name="connsiteY7" fmla="*/ 392510 h 2390497"/>
              <a:gd name="connsiteX8" fmla="*/ 211266 w 5108448"/>
              <a:gd name="connsiteY8" fmla="*/ 458611 h 2390497"/>
              <a:gd name="connsiteX9" fmla="*/ 189232 w 5108448"/>
              <a:gd name="connsiteY9" fmla="*/ 491661 h 2390497"/>
              <a:gd name="connsiteX10" fmla="*/ 156181 w 5108448"/>
              <a:gd name="connsiteY10" fmla="*/ 513695 h 2390497"/>
              <a:gd name="connsiteX11" fmla="*/ 123131 w 5108448"/>
              <a:gd name="connsiteY11" fmla="*/ 579796 h 2390497"/>
              <a:gd name="connsiteX12" fmla="*/ 112114 w 5108448"/>
              <a:gd name="connsiteY12" fmla="*/ 612847 h 2390497"/>
              <a:gd name="connsiteX13" fmla="*/ 68046 w 5108448"/>
              <a:gd name="connsiteY13" fmla="*/ 678948 h 2390497"/>
              <a:gd name="connsiteX14" fmla="*/ 34996 w 5108448"/>
              <a:gd name="connsiteY14" fmla="*/ 745049 h 2390497"/>
              <a:gd name="connsiteX15" fmla="*/ 589246 w 5108448"/>
              <a:gd name="connsiteY15" fmla="*/ 978826 h 2390497"/>
              <a:gd name="connsiteX16" fmla="*/ 1015497 w 5108448"/>
              <a:gd name="connsiteY16" fmla="*/ 1615382 h 2390497"/>
              <a:gd name="connsiteX17" fmla="*/ 1026514 w 5108448"/>
              <a:gd name="connsiteY17" fmla="*/ 1648432 h 2390497"/>
              <a:gd name="connsiteX18" fmla="*/ 1048548 w 5108448"/>
              <a:gd name="connsiteY18" fmla="*/ 1714534 h 2390497"/>
              <a:gd name="connsiteX19" fmla="*/ 1059564 w 5108448"/>
              <a:gd name="connsiteY19" fmla="*/ 1747584 h 2390497"/>
              <a:gd name="connsiteX20" fmla="*/ 1081598 w 5108448"/>
              <a:gd name="connsiteY20" fmla="*/ 1890804 h 2390497"/>
              <a:gd name="connsiteX21" fmla="*/ 1103632 w 5108448"/>
              <a:gd name="connsiteY21" fmla="*/ 1978938 h 2390497"/>
              <a:gd name="connsiteX22" fmla="*/ 1180750 w 5108448"/>
              <a:gd name="connsiteY22" fmla="*/ 2089107 h 2390497"/>
              <a:gd name="connsiteX23" fmla="*/ 1235834 w 5108448"/>
              <a:gd name="connsiteY23" fmla="*/ 2166225 h 2390497"/>
              <a:gd name="connsiteX24" fmla="*/ 1279902 w 5108448"/>
              <a:gd name="connsiteY24" fmla="*/ 2188259 h 2390497"/>
              <a:gd name="connsiteX25" fmla="*/ 1434138 w 5108448"/>
              <a:gd name="connsiteY25" fmla="*/ 2287411 h 2390497"/>
              <a:gd name="connsiteX26" fmla="*/ 1478205 w 5108448"/>
              <a:gd name="connsiteY26" fmla="*/ 2309444 h 2390497"/>
              <a:gd name="connsiteX27" fmla="*/ 1577357 w 5108448"/>
              <a:gd name="connsiteY27" fmla="*/ 2320461 h 2390497"/>
              <a:gd name="connsiteX28" fmla="*/ 1632442 w 5108448"/>
              <a:gd name="connsiteY28" fmla="*/ 2331478 h 2390497"/>
              <a:gd name="connsiteX29" fmla="*/ 1709560 w 5108448"/>
              <a:gd name="connsiteY29" fmla="*/ 2353512 h 2390497"/>
              <a:gd name="connsiteX30" fmla="*/ 1841762 w 5108448"/>
              <a:gd name="connsiteY30" fmla="*/ 2364529 h 2390497"/>
              <a:gd name="connsiteX31" fmla="*/ 2117184 w 5108448"/>
              <a:gd name="connsiteY31" fmla="*/ 2375546 h 2390497"/>
              <a:gd name="connsiteX32" fmla="*/ 2150234 w 5108448"/>
              <a:gd name="connsiteY32" fmla="*/ 2353512 h 2390497"/>
              <a:gd name="connsiteX33" fmla="*/ 2293454 w 5108448"/>
              <a:gd name="connsiteY33" fmla="*/ 2320461 h 2390497"/>
              <a:gd name="connsiteX34" fmla="*/ 2370572 w 5108448"/>
              <a:gd name="connsiteY34" fmla="*/ 2298428 h 2390497"/>
              <a:gd name="connsiteX35" fmla="*/ 2436673 w 5108448"/>
              <a:gd name="connsiteY35" fmla="*/ 2276394 h 2390497"/>
              <a:gd name="connsiteX36" fmla="*/ 2657010 w 5108448"/>
              <a:gd name="connsiteY36" fmla="*/ 2265377 h 2390497"/>
              <a:gd name="connsiteX37" fmla="*/ 3163786 w 5108448"/>
              <a:gd name="connsiteY37" fmla="*/ 2298428 h 2390497"/>
              <a:gd name="connsiteX38" fmla="*/ 3406157 w 5108448"/>
              <a:gd name="connsiteY38" fmla="*/ 2320461 h 2390497"/>
              <a:gd name="connsiteX39" fmla="*/ 3483275 w 5108448"/>
              <a:gd name="connsiteY39" fmla="*/ 2331478 h 2390497"/>
              <a:gd name="connsiteX40" fmla="*/ 3571410 w 5108448"/>
              <a:gd name="connsiteY40" fmla="*/ 2342495 h 2390497"/>
              <a:gd name="connsiteX41" fmla="*/ 3604461 w 5108448"/>
              <a:gd name="connsiteY41" fmla="*/ 2320461 h 2390497"/>
              <a:gd name="connsiteX42" fmla="*/ 3626495 w 5108448"/>
              <a:gd name="connsiteY42" fmla="*/ 2232326 h 2390497"/>
              <a:gd name="connsiteX43" fmla="*/ 3648528 w 5108448"/>
              <a:gd name="connsiteY43" fmla="*/ 2177242 h 2390497"/>
              <a:gd name="connsiteX44" fmla="*/ 3637511 w 5108448"/>
              <a:gd name="connsiteY44" fmla="*/ 1835719 h 2390497"/>
              <a:gd name="connsiteX45" fmla="*/ 3604461 w 5108448"/>
              <a:gd name="connsiteY45" fmla="*/ 1736567 h 2390497"/>
              <a:gd name="connsiteX46" fmla="*/ 3593444 w 5108448"/>
              <a:gd name="connsiteY46" fmla="*/ 1703517 h 2390497"/>
              <a:gd name="connsiteX47" fmla="*/ 3549377 w 5108448"/>
              <a:gd name="connsiteY47" fmla="*/ 1637416 h 2390497"/>
              <a:gd name="connsiteX48" fmla="*/ 3494292 w 5108448"/>
              <a:gd name="connsiteY48" fmla="*/ 1549281 h 2390497"/>
              <a:gd name="connsiteX49" fmla="*/ 3461242 w 5108448"/>
              <a:gd name="connsiteY49" fmla="*/ 1538264 h 2390497"/>
              <a:gd name="connsiteX50" fmla="*/ 3439208 w 5108448"/>
              <a:gd name="connsiteY50" fmla="*/ 1505213 h 2390497"/>
              <a:gd name="connsiteX51" fmla="*/ 3307005 w 5108448"/>
              <a:gd name="connsiteY51" fmla="*/ 1472163 h 2390497"/>
              <a:gd name="connsiteX52" fmla="*/ 3185820 w 5108448"/>
              <a:gd name="connsiteY52" fmla="*/ 1439112 h 2390497"/>
              <a:gd name="connsiteX53" fmla="*/ 3141752 w 5108448"/>
              <a:gd name="connsiteY53" fmla="*/ 1428095 h 2390497"/>
              <a:gd name="connsiteX54" fmla="*/ 3042601 w 5108448"/>
              <a:gd name="connsiteY54" fmla="*/ 1395044 h 2390497"/>
              <a:gd name="connsiteX55" fmla="*/ 3009550 w 5108448"/>
              <a:gd name="connsiteY55" fmla="*/ 1373011 h 2390497"/>
              <a:gd name="connsiteX56" fmla="*/ 2954466 w 5108448"/>
              <a:gd name="connsiteY56" fmla="*/ 1361994 h 2390497"/>
              <a:gd name="connsiteX57" fmla="*/ 2921415 w 5108448"/>
              <a:gd name="connsiteY57" fmla="*/ 1350977 h 2390497"/>
              <a:gd name="connsiteX58" fmla="*/ 2645993 w 5108448"/>
              <a:gd name="connsiteY58" fmla="*/ 1339960 h 2390497"/>
              <a:gd name="connsiteX59" fmla="*/ 2447690 w 5108448"/>
              <a:gd name="connsiteY59" fmla="*/ 1306910 h 2390497"/>
              <a:gd name="connsiteX60" fmla="*/ 2029049 w 5108448"/>
              <a:gd name="connsiteY60" fmla="*/ 1185724 h 2390497"/>
              <a:gd name="connsiteX61" fmla="*/ 1951931 w 5108448"/>
              <a:gd name="connsiteY61" fmla="*/ 1174707 h 2390497"/>
              <a:gd name="connsiteX62" fmla="*/ 1885830 w 5108448"/>
              <a:gd name="connsiteY62" fmla="*/ 1064538 h 2390497"/>
              <a:gd name="connsiteX63" fmla="*/ 1863796 w 5108448"/>
              <a:gd name="connsiteY63" fmla="*/ 998437 h 2390497"/>
              <a:gd name="connsiteX64" fmla="*/ 1896846 w 5108448"/>
              <a:gd name="connsiteY64" fmla="*/ 734032 h 2390497"/>
              <a:gd name="connsiteX65" fmla="*/ 3119264 w 5108448"/>
              <a:gd name="connsiteY65" fmla="*/ 681371 h 2390497"/>
              <a:gd name="connsiteX66" fmla="*/ 4158030 w 5108448"/>
              <a:gd name="connsiteY66" fmla="*/ 1306734 h 2390497"/>
              <a:gd name="connsiteX67" fmla="*/ 5006329 w 5108448"/>
              <a:gd name="connsiteY67" fmla="*/ 66734 h 2390497"/>
              <a:gd name="connsiteX68" fmla="*/ 1951931 w 5108448"/>
              <a:gd name="connsiteY68" fmla="*/ 161155 h 2390497"/>
              <a:gd name="connsiteX69" fmla="*/ 1885830 w 5108448"/>
              <a:gd name="connsiteY69" fmla="*/ 106071 h 2390497"/>
              <a:gd name="connsiteX70" fmla="*/ 1775661 w 5108448"/>
              <a:gd name="connsiteY70" fmla="*/ 62004 h 2390497"/>
              <a:gd name="connsiteX71" fmla="*/ 1687526 w 5108448"/>
              <a:gd name="connsiteY71" fmla="*/ 28953 h 2390497"/>
              <a:gd name="connsiteX72" fmla="*/ 1643458 w 5108448"/>
              <a:gd name="connsiteY72" fmla="*/ 17936 h 2390497"/>
              <a:gd name="connsiteX73" fmla="*/ 1445155 w 5108448"/>
              <a:gd name="connsiteY73" fmla="*/ 6919 h 2390497"/>
              <a:gd name="connsiteX74" fmla="*/ 596856 w 5108448"/>
              <a:gd name="connsiteY74" fmla="*/ 17936 h 2390497"/>
              <a:gd name="connsiteX75" fmla="*/ 563805 w 5108448"/>
              <a:gd name="connsiteY75" fmla="*/ 39970 h 2390497"/>
              <a:gd name="connsiteX76" fmla="*/ 519738 w 5108448"/>
              <a:gd name="connsiteY76" fmla="*/ 73020 h 2390497"/>
              <a:gd name="connsiteX77" fmla="*/ 508721 w 5108448"/>
              <a:gd name="connsiteY77" fmla="*/ 95054 h 239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08448" h="2390497">
                <a:moveTo>
                  <a:pt x="508721" y="95054"/>
                </a:moveTo>
                <a:cubicBezTo>
                  <a:pt x="494032" y="113415"/>
                  <a:pt x="481281" y="133511"/>
                  <a:pt x="464654" y="150138"/>
                </a:cubicBezTo>
                <a:cubicBezTo>
                  <a:pt x="455291" y="159501"/>
                  <a:pt x="439874" y="161833"/>
                  <a:pt x="431603" y="172172"/>
                </a:cubicBezTo>
                <a:cubicBezTo>
                  <a:pt x="424348" y="181240"/>
                  <a:pt x="427028" y="195560"/>
                  <a:pt x="420586" y="205223"/>
                </a:cubicBezTo>
                <a:cubicBezTo>
                  <a:pt x="411944" y="218186"/>
                  <a:pt x="397101" y="225975"/>
                  <a:pt x="387536" y="238273"/>
                </a:cubicBezTo>
                <a:cubicBezTo>
                  <a:pt x="371278" y="259176"/>
                  <a:pt x="358157" y="282341"/>
                  <a:pt x="343468" y="304375"/>
                </a:cubicBezTo>
                <a:cubicBezTo>
                  <a:pt x="336123" y="315392"/>
                  <a:pt x="330796" y="328062"/>
                  <a:pt x="321434" y="337425"/>
                </a:cubicBezTo>
                <a:cubicBezTo>
                  <a:pt x="279021" y="379839"/>
                  <a:pt x="301347" y="361834"/>
                  <a:pt x="255333" y="392510"/>
                </a:cubicBezTo>
                <a:lnTo>
                  <a:pt x="211266" y="458611"/>
                </a:lnTo>
                <a:cubicBezTo>
                  <a:pt x="203921" y="469628"/>
                  <a:pt x="200249" y="484316"/>
                  <a:pt x="189232" y="491661"/>
                </a:cubicBezTo>
                <a:lnTo>
                  <a:pt x="156181" y="513695"/>
                </a:lnTo>
                <a:cubicBezTo>
                  <a:pt x="128489" y="596771"/>
                  <a:pt x="165844" y="494370"/>
                  <a:pt x="123131" y="579796"/>
                </a:cubicBezTo>
                <a:cubicBezTo>
                  <a:pt x="117938" y="590183"/>
                  <a:pt x="117754" y="602695"/>
                  <a:pt x="112114" y="612847"/>
                </a:cubicBezTo>
                <a:cubicBezTo>
                  <a:pt x="99253" y="635996"/>
                  <a:pt x="68046" y="678948"/>
                  <a:pt x="68046" y="678948"/>
                </a:cubicBezTo>
                <a:cubicBezTo>
                  <a:pt x="47849" y="739544"/>
                  <a:pt x="-51871" y="695069"/>
                  <a:pt x="34996" y="745049"/>
                </a:cubicBezTo>
                <a:cubicBezTo>
                  <a:pt x="121863" y="795029"/>
                  <a:pt x="425829" y="833771"/>
                  <a:pt x="589246" y="978826"/>
                </a:cubicBezTo>
                <a:cubicBezTo>
                  <a:pt x="752663" y="1123881"/>
                  <a:pt x="942619" y="1503781"/>
                  <a:pt x="1015497" y="1615382"/>
                </a:cubicBezTo>
                <a:lnTo>
                  <a:pt x="1026514" y="1648432"/>
                </a:lnTo>
                <a:lnTo>
                  <a:pt x="1048548" y="1714534"/>
                </a:lnTo>
                <a:lnTo>
                  <a:pt x="1059564" y="1747584"/>
                </a:lnTo>
                <a:cubicBezTo>
                  <a:pt x="1067816" y="1805349"/>
                  <a:pt x="1071408" y="1834759"/>
                  <a:pt x="1081598" y="1890804"/>
                </a:cubicBezTo>
                <a:cubicBezTo>
                  <a:pt x="1084238" y="1905325"/>
                  <a:pt x="1093301" y="1960342"/>
                  <a:pt x="1103632" y="1978938"/>
                </a:cubicBezTo>
                <a:cubicBezTo>
                  <a:pt x="1170624" y="2099525"/>
                  <a:pt x="1122976" y="1996670"/>
                  <a:pt x="1180750" y="2089107"/>
                </a:cubicBezTo>
                <a:cubicBezTo>
                  <a:pt x="1207662" y="2132166"/>
                  <a:pt x="1193153" y="2135739"/>
                  <a:pt x="1235834" y="2166225"/>
                </a:cubicBezTo>
                <a:cubicBezTo>
                  <a:pt x="1249198" y="2175771"/>
                  <a:pt x="1265888" y="2179695"/>
                  <a:pt x="1279902" y="2188259"/>
                </a:cubicBezTo>
                <a:cubicBezTo>
                  <a:pt x="1332054" y="2220130"/>
                  <a:pt x="1379471" y="2260078"/>
                  <a:pt x="1434138" y="2287411"/>
                </a:cubicBezTo>
                <a:cubicBezTo>
                  <a:pt x="1448827" y="2294755"/>
                  <a:pt x="1462203" y="2305751"/>
                  <a:pt x="1478205" y="2309444"/>
                </a:cubicBezTo>
                <a:cubicBezTo>
                  <a:pt x="1510607" y="2316921"/>
                  <a:pt x="1544437" y="2315758"/>
                  <a:pt x="1577357" y="2320461"/>
                </a:cubicBezTo>
                <a:cubicBezTo>
                  <a:pt x="1595894" y="2323109"/>
                  <a:pt x="1614276" y="2326936"/>
                  <a:pt x="1632442" y="2331478"/>
                </a:cubicBezTo>
                <a:cubicBezTo>
                  <a:pt x="1658378" y="2337962"/>
                  <a:pt x="1683152" y="2349342"/>
                  <a:pt x="1709560" y="2353512"/>
                </a:cubicBezTo>
                <a:cubicBezTo>
                  <a:pt x="1753239" y="2360409"/>
                  <a:pt x="1797695" y="2360857"/>
                  <a:pt x="1841762" y="2364529"/>
                </a:cubicBezTo>
                <a:cubicBezTo>
                  <a:pt x="1968066" y="2392597"/>
                  <a:pt x="1959840" y="2400390"/>
                  <a:pt x="2117184" y="2375546"/>
                </a:cubicBezTo>
                <a:cubicBezTo>
                  <a:pt x="2130262" y="2373481"/>
                  <a:pt x="2137941" y="2358429"/>
                  <a:pt x="2150234" y="2353512"/>
                </a:cubicBezTo>
                <a:cubicBezTo>
                  <a:pt x="2224164" y="2323939"/>
                  <a:pt x="2221591" y="2337044"/>
                  <a:pt x="2293454" y="2320461"/>
                </a:cubicBezTo>
                <a:cubicBezTo>
                  <a:pt x="2319504" y="2314450"/>
                  <a:pt x="2345020" y="2306290"/>
                  <a:pt x="2370572" y="2298428"/>
                </a:cubicBezTo>
                <a:cubicBezTo>
                  <a:pt x="2392771" y="2291598"/>
                  <a:pt x="2413476" y="2277554"/>
                  <a:pt x="2436673" y="2276394"/>
                </a:cubicBezTo>
                <a:lnTo>
                  <a:pt x="2657010" y="2265377"/>
                </a:lnTo>
                <a:cubicBezTo>
                  <a:pt x="3382031" y="2328423"/>
                  <a:pt x="2439380" y="2250135"/>
                  <a:pt x="3163786" y="2298428"/>
                </a:cubicBezTo>
                <a:cubicBezTo>
                  <a:pt x="3244730" y="2303824"/>
                  <a:pt x="3325464" y="2312114"/>
                  <a:pt x="3406157" y="2320461"/>
                </a:cubicBezTo>
                <a:cubicBezTo>
                  <a:pt x="3431986" y="2323133"/>
                  <a:pt x="3457536" y="2328046"/>
                  <a:pt x="3483275" y="2331478"/>
                </a:cubicBezTo>
                <a:lnTo>
                  <a:pt x="3571410" y="2342495"/>
                </a:lnTo>
                <a:cubicBezTo>
                  <a:pt x="3582427" y="2335150"/>
                  <a:pt x="3598539" y="2332304"/>
                  <a:pt x="3604461" y="2320461"/>
                </a:cubicBezTo>
                <a:cubicBezTo>
                  <a:pt x="3618004" y="2293376"/>
                  <a:pt x="3615249" y="2260443"/>
                  <a:pt x="3626495" y="2232326"/>
                </a:cubicBezTo>
                <a:lnTo>
                  <a:pt x="3648528" y="2177242"/>
                </a:lnTo>
                <a:cubicBezTo>
                  <a:pt x="3644856" y="2063401"/>
                  <a:pt x="3646716" y="1949247"/>
                  <a:pt x="3637511" y="1835719"/>
                </a:cubicBezTo>
                <a:cubicBezTo>
                  <a:pt x="3637511" y="1835717"/>
                  <a:pt x="3609970" y="1753093"/>
                  <a:pt x="3604461" y="1736567"/>
                </a:cubicBezTo>
                <a:cubicBezTo>
                  <a:pt x="3600789" y="1725550"/>
                  <a:pt x="3599885" y="1713179"/>
                  <a:pt x="3593444" y="1703517"/>
                </a:cubicBezTo>
                <a:cubicBezTo>
                  <a:pt x="3578755" y="1681483"/>
                  <a:pt x="3559212" y="1662003"/>
                  <a:pt x="3549377" y="1637416"/>
                </a:cubicBezTo>
                <a:cubicBezTo>
                  <a:pt x="3532411" y="1595000"/>
                  <a:pt x="3532776" y="1574937"/>
                  <a:pt x="3494292" y="1549281"/>
                </a:cubicBezTo>
                <a:cubicBezTo>
                  <a:pt x="3484630" y="1542840"/>
                  <a:pt x="3472259" y="1541936"/>
                  <a:pt x="3461242" y="1538264"/>
                </a:cubicBezTo>
                <a:cubicBezTo>
                  <a:pt x="3453897" y="1527247"/>
                  <a:pt x="3449982" y="1512909"/>
                  <a:pt x="3439208" y="1505213"/>
                </a:cubicBezTo>
                <a:cubicBezTo>
                  <a:pt x="3400226" y="1477368"/>
                  <a:pt x="3350899" y="1480942"/>
                  <a:pt x="3307005" y="1472163"/>
                </a:cubicBezTo>
                <a:cubicBezTo>
                  <a:pt x="3176102" y="1445983"/>
                  <a:pt x="3259680" y="1460215"/>
                  <a:pt x="3185820" y="1439112"/>
                </a:cubicBezTo>
                <a:cubicBezTo>
                  <a:pt x="3171261" y="1434952"/>
                  <a:pt x="3156116" y="1432883"/>
                  <a:pt x="3141752" y="1428095"/>
                </a:cubicBezTo>
                <a:cubicBezTo>
                  <a:pt x="3017291" y="1386608"/>
                  <a:pt x="3148207" y="1421446"/>
                  <a:pt x="3042601" y="1395044"/>
                </a:cubicBezTo>
                <a:cubicBezTo>
                  <a:pt x="3031584" y="1387700"/>
                  <a:pt x="3021948" y="1377660"/>
                  <a:pt x="3009550" y="1373011"/>
                </a:cubicBezTo>
                <a:cubicBezTo>
                  <a:pt x="2992017" y="1366436"/>
                  <a:pt x="2972632" y="1366536"/>
                  <a:pt x="2954466" y="1361994"/>
                </a:cubicBezTo>
                <a:cubicBezTo>
                  <a:pt x="2943200" y="1359177"/>
                  <a:pt x="2932998" y="1351804"/>
                  <a:pt x="2921415" y="1350977"/>
                </a:cubicBezTo>
                <a:cubicBezTo>
                  <a:pt x="2829768" y="1344431"/>
                  <a:pt x="2737800" y="1343632"/>
                  <a:pt x="2645993" y="1339960"/>
                </a:cubicBezTo>
                <a:cubicBezTo>
                  <a:pt x="2579892" y="1328943"/>
                  <a:pt x="2511264" y="1328102"/>
                  <a:pt x="2447690" y="1306910"/>
                </a:cubicBezTo>
                <a:cubicBezTo>
                  <a:pt x="2327206" y="1266748"/>
                  <a:pt x="2146827" y="1202550"/>
                  <a:pt x="2029049" y="1185724"/>
                </a:cubicBezTo>
                <a:lnTo>
                  <a:pt x="1951931" y="1174707"/>
                </a:lnTo>
                <a:cubicBezTo>
                  <a:pt x="1926060" y="1135900"/>
                  <a:pt x="1902771" y="1106890"/>
                  <a:pt x="1885830" y="1064538"/>
                </a:cubicBezTo>
                <a:cubicBezTo>
                  <a:pt x="1877204" y="1042974"/>
                  <a:pt x="1863796" y="998437"/>
                  <a:pt x="1863796" y="998437"/>
                </a:cubicBezTo>
                <a:cubicBezTo>
                  <a:pt x="1865987" y="952430"/>
                  <a:pt x="1687601" y="786876"/>
                  <a:pt x="1896846" y="734032"/>
                </a:cubicBezTo>
                <a:cubicBezTo>
                  <a:pt x="2106091" y="681188"/>
                  <a:pt x="3104575" y="692388"/>
                  <a:pt x="3119264" y="681371"/>
                </a:cubicBezTo>
                <a:cubicBezTo>
                  <a:pt x="3496128" y="788261"/>
                  <a:pt x="3647128" y="1412442"/>
                  <a:pt x="4158030" y="1306734"/>
                </a:cubicBezTo>
                <a:cubicBezTo>
                  <a:pt x="4668932" y="1201026"/>
                  <a:pt x="5374012" y="257664"/>
                  <a:pt x="5006329" y="66734"/>
                </a:cubicBezTo>
                <a:cubicBezTo>
                  <a:pt x="4638646" y="-124196"/>
                  <a:pt x="2472014" y="154599"/>
                  <a:pt x="1951931" y="161155"/>
                </a:cubicBezTo>
                <a:cubicBezTo>
                  <a:pt x="1431848" y="167711"/>
                  <a:pt x="1942688" y="146684"/>
                  <a:pt x="1885830" y="106071"/>
                </a:cubicBezTo>
                <a:cubicBezTo>
                  <a:pt x="1852945" y="82582"/>
                  <a:pt x="1812150" y="76600"/>
                  <a:pt x="1775661" y="62004"/>
                </a:cubicBezTo>
                <a:cubicBezTo>
                  <a:pt x="1746555" y="50362"/>
                  <a:pt x="1717751" y="37589"/>
                  <a:pt x="1687526" y="28953"/>
                </a:cubicBezTo>
                <a:cubicBezTo>
                  <a:pt x="1672967" y="24793"/>
                  <a:pt x="1658537" y="19307"/>
                  <a:pt x="1643458" y="17936"/>
                </a:cubicBezTo>
                <a:cubicBezTo>
                  <a:pt x="1577527" y="11942"/>
                  <a:pt x="1511256" y="10591"/>
                  <a:pt x="1445155" y="6919"/>
                </a:cubicBezTo>
                <a:cubicBezTo>
                  <a:pt x="1162389" y="10591"/>
                  <a:pt x="879448" y="7339"/>
                  <a:pt x="596856" y="17936"/>
                </a:cubicBezTo>
                <a:cubicBezTo>
                  <a:pt x="583625" y="18432"/>
                  <a:pt x="574579" y="32274"/>
                  <a:pt x="563805" y="39970"/>
                </a:cubicBezTo>
                <a:cubicBezTo>
                  <a:pt x="548864" y="50642"/>
                  <a:pt x="532721" y="60037"/>
                  <a:pt x="519738" y="73020"/>
                </a:cubicBezTo>
                <a:lnTo>
                  <a:pt x="508721" y="95054"/>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8" name="Freeform: Shape 37">
            <a:extLst>
              <a:ext uri="{FF2B5EF4-FFF2-40B4-BE49-F238E27FC236}">
                <a16:creationId xmlns:a16="http://schemas.microsoft.com/office/drawing/2014/main" id="{ABD834D1-BD24-4208-843C-EDD37B5D4745}"/>
              </a:ext>
            </a:extLst>
          </p:cNvPr>
          <p:cNvSpPr/>
          <p:nvPr/>
        </p:nvSpPr>
        <p:spPr>
          <a:xfrm>
            <a:off x="1831288" y="2020508"/>
            <a:ext cx="7755875" cy="2478795"/>
          </a:xfrm>
          <a:custGeom>
            <a:avLst/>
            <a:gdLst>
              <a:gd name="connsiteX0" fmla="*/ 2269476 w 7755875"/>
              <a:gd name="connsiteY0" fmla="*/ 165253 h 2478795"/>
              <a:gd name="connsiteX1" fmla="*/ 2181341 w 7755875"/>
              <a:gd name="connsiteY1" fmla="*/ 187286 h 2478795"/>
              <a:gd name="connsiteX2" fmla="*/ 1994054 w 7755875"/>
              <a:gd name="connsiteY2" fmla="*/ 264404 h 2478795"/>
              <a:gd name="connsiteX3" fmla="*/ 1938970 w 7755875"/>
              <a:gd name="connsiteY3" fmla="*/ 297455 h 2478795"/>
              <a:gd name="connsiteX4" fmla="*/ 1850835 w 7755875"/>
              <a:gd name="connsiteY4" fmla="*/ 341523 h 2478795"/>
              <a:gd name="connsiteX5" fmla="*/ 1828801 w 7755875"/>
              <a:gd name="connsiteY5" fmla="*/ 374573 h 2478795"/>
              <a:gd name="connsiteX6" fmla="*/ 1696599 w 7755875"/>
              <a:gd name="connsiteY6" fmla="*/ 495759 h 2478795"/>
              <a:gd name="connsiteX7" fmla="*/ 1663548 w 7755875"/>
              <a:gd name="connsiteY7" fmla="*/ 550843 h 2478795"/>
              <a:gd name="connsiteX8" fmla="*/ 1630498 w 7755875"/>
              <a:gd name="connsiteY8" fmla="*/ 594910 h 2478795"/>
              <a:gd name="connsiteX9" fmla="*/ 1608464 w 7755875"/>
              <a:gd name="connsiteY9" fmla="*/ 638978 h 2478795"/>
              <a:gd name="connsiteX10" fmla="*/ 1542363 w 7755875"/>
              <a:gd name="connsiteY10" fmla="*/ 749147 h 2478795"/>
              <a:gd name="connsiteX11" fmla="*/ 1509312 w 7755875"/>
              <a:gd name="connsiteY11" fmla="*/ 804231 h 2478795"/>
              <a:gd name="connsiteX12" fmla="*/ 1454228 w 7755875"/>
              <a:gd name="connsiteY12" fmla="*/ 837282 h 2478795"/>
              <a:gd name="connsiteX13" fmla="*/ 1421177 w 7755875"/>
              <a:gd name="connsiteY13" fmla="*/ 859315 h 2478795"/>
              <a:gd name="connsiteX14" fmla="*/ 1288975 w 7755875"/>
              <a:gd name="connsiteY14" fmla="*/ 881349 h 2478795"/>
              <a:gd name="connsiteX15" fmla="*/ 1211857 w 7755875"/>
              <a:gd name="connsiteY15" fmla="*/ 903383 h 2478795"/>
              <a:gd name="connsiteX16" fmla="*/ 859317 w 7755875"/>
              <a:gd name="connsiteY16" fmla="*/ 892366 h 2478795"/>
              <a:gd name="connsiteX17" fmla="*/ 793216 w 7755875"/>
              <a:gd name="connsiteY17" fmla="*/ 881349 h 2478795"/>
              <a:gd name="connsiteX18" fmla="*/ 297457 w 7755875"/>
              <a:gd name="connsiteY18" fmla="*/ 991518 h 2478795"/>
              <a:gd name="connsiteX19" fmla="*/ 220339 w 7755875"/>
              <a:gd name="connsiteY19" fmla="*/ 1112703 h 2478795"/>
              <a:gd name="connsiteX20" fmla="*/ 264406 w 7755875"/>
              <a:gd name="connsiteY20" fmla="*/ 1277956 h 2478795"/>
              <a:gd name="connsiteX21" fmla="*/ 297457 w 7755875"/>
              <a:gd name="connsiteY21" fmla="*/ 1299990 h 2478795"/>
              <a:gd name="connsiteX22" fmla="*/ 341524 w 7755875"/>
              <a:gd name="connsiteY22" fmla="*/ 1344057 h 2478795"/>
              <a:gd name="connsiteX23" fmla="*/ 407625 w 7755875"/>
              <a:gd name="connsiteY23" fmla="*/ 1388125 h 2478795"/>
              <a:gd name="connsiteX24" fmla="*/ 484743 w 7755875"/>
              <a:gd name="connsiteY24" fmla="*/ 1432192 h 2478795"/>
              <a:gd name="connsiteX25" fmla="*/ 550845 w 7755875"/>
              <a:gd name="connsiteY25" fmla="*/ 1476260 h 2478795"/>
              <a:gd name="connsiteX26" fmla="*/ 583895 w 7755875"/>
              <a:gd name="connsiteY26" fmla="*/ 1498294 h 2478795"/>
              <a:gd name="connsiteX27" fmla="*/ 638980 w 7755875"/>
              <a:gd name="connsiteY27" fmla="*/ 1531344 h 2478795"/>
              <a:gd name="connsiteX28" fmla="*/ 859317 w 7755875"/>
              <a:gd name="connsiteY28" fmla="*/ 1597445 h 2478795"/>
              <a:gd name="connsiteX29" fmla="*/ 1288975 w 7755875"/>
              <a:gd name="connsiteY29" fmla="*/ 1685580 h 2478795"/>
              <a:gd name="connsiteX30" fmla="*/ 1322025 w 7755875"/>
              <a:gd name="connsiteY30" fmla="*/ 1696597 h 2478795"/>
              <a:gd name="connsiteX31" fmla="*/ 1443211 w 7755875"/>
              <a:gd name="connsiteY31" fmla="*/ 1740665 h 2478795"/>
              <a:gd name="connsiteX32" fmla="*/ 1487278 w 7755875"/>
              <a:gd name="connsiteY32" fmla="*/ 1773715 h 2478795"/>
              <a:gd name="connsiteX33" fmla="*/ 1520329 w 7755875"/>
              <a:gd name="connsiteY33" fmla="*/ 1828800 h 2478795"/>
              <a:gd name="connsiteX34" fmla="*/ 1586430 w 7755875"/>
              <a:gd name="connsiteY34" fmla="*/ 1972019 h 2478795"/>
              <a:gd name="connsiteX35" fmla="*/ 1608464 w 7755875"/>
              <a:gd name="connsiteY35" fmla="*/ 2016086 h 2478795"/>
              <a:gd name="connsiteX36" fmla="*/ 1630498 w 7755875"/>
              <a:gd name="connsiteY36" fmla="*/ 2082188 h 2478795"/>
              <a:gd name="connsiteX37" fmla="*/ 1652531 w 7755875"/>
              <a:gd name="connsiteY37" fmla="*/ 2137272 h 2478795"/>
              <a:gd name="connsiteX38" fmla="*/ 1685582 w 7755875"/>
              <a:gd name="connsiteY38" fmla="*/ 2214390 h 2478795"/>
              <a:gd name="connsiteX39" fmla="*/ 1729649 w 7755875"/>
              <a:gd name="connsiteY39" fmla="*/ 2280491 h 2478795"/>
              <a:gd name="connsiteX40" fmla="*/ 1773717 w 7755875"/>
              <a:gd name="connsiteY40" fmla="*/ 2313542 h 2478795"/>
              <a:gd name="connsiteX41" fmla="*/ 1806767 w 7755875"/>
              <a:gd name="connsiteY41" fmla="*/ 2346592 h 2478795"/>
              <a:gd name="connsiteX42" fmla="*/ 1905919 w 7755875"/>
              <a:gd name="connsiteY42" fmla="*/ 2412694 h 2478795"/>
              <a:gd name="connsiteX43" fmla="*/ 2126257 w 7755875"/>
              <a:gd name="connsiteY43" fmla="*/ 2401677 h 2478795"/>
              <a:gd name="connsiteX44" fmla="*/ 2181341 w 7755875"/>
              <a:gd name="connsiteY44" fmla="*/ 2379643 h 2478795"/>
              <a:gd name="connsiteX45" fmla="*/ 2258459 w 7755875"/>
              <a:gd name="connsiteY45" fmla="*/ 2357609 h 2478795"/>
              <a:gd name="connsiteX46" fmla="*/ 2324560 w 7755875"/>
              <a:gd name="connsiteY46" fmla="*/ 2335576 h 2478795"/>
              <a:gd name="connsiteX47" fmla="*/ 2401678 w 7755875"/>
              <a:gd name="connsiteY47" fmla="*/ 2324559 h 2478795"/>
              <a:gd name="connsiteX48" fmla="*/ 2500830 w 7755875"/>
              <a:gd name="connsiteY48" fmla="*/ 2280491 h 2478795"/>
              <a:gd name="connsiteX49" fmla="*/ 2533881 w 7755875"/>
              <a:gd name="connsiteY49" fmla="*/ 2269474 h 2478795"/>
              <a:gd name="connsiteX50" fmla="*/ 2566931 w 7755875"/>
              <a:gd name="connsiteY50" fmla="*/ 2247441 h 2478795"/>
              <a:gd name="connsiteX51" fmla="*/ 2787269 w 7755875"/>
              <a:gd name="connsiteY51" fmla="*/ 2280491 h 2478795"/>
              <a:gd name="connsiteX52" fmla="*/ 2831336 w 7755875"/>
              <a:gd name="connsiteY52" fmla="*/ 2302525 h 2478795"/>
              <a:gd name="connsiteX53" fmla="*/ 3150825 w 7755875"/>
              <a:gd name="connsiteY53" fmla="*/ 2335576 h 2478795"/>
              <a:gd name="connsiteX54" fmla="*/ 3481331 w 7755875"/>
              <a:gd name="connsiteY54" fmla="*/ 2302525 h 2478795"/>
              <a:gd name="connsiteX55" fmla="*/ 3558449 w 7755875"/>
              <a:gd name="connsiteY55" fmla="*/ 2236424 h 2478795"/>
              <a:gd name="connsiteX56" fmla="*/ 3613534 w 7755875"/>
              <a:gd name="connsiteY56" fmla="*/ 2181339 h 2478795"/>
              <a:gd name="connsiteX57" fmla="*/ 3646584 w 7755875"/>
              <a:gd name="connsiteY57" fmla="*/ 2115238 h 2478795"/>
              <a:gd name="connsiteX58" fmla="*/ 3657601 w 7755875"/>
              <a:gd name="connsiteY58" fmla="*/ 2060154 h 2478795"/>
              <a:gd name="connsiteX59" fmla="*/ 3690652 w 7755875"/>
              <a:gd name="connsiteY59" fmla="*/ 1961002 h 2478795"/>
              <a:gd name="connsiteX60" fmla="*/ 3723702 w 7755875"/>
              <a:gd name="connsiteY60" fmla="*/ 1905918 h 2478795"/>
              <a:gd name="connsiteX61" fmla="*/ 3745736 w 7755875"/>
              <a:gd name="connsiteY61" fmla="*/ 1850833 h 2478795"/>
              <a:gd name="connsiteX62" fmla="*/ 3778787 w 7755875"/>
              <a:gd name="connsiteY62" fmla="*/ 1784732 h 2478795"/>
              <a:gd name="connsiteX63" fmla="*/ 3789804 w 7755875"/>
              <a:gd name="connsiteY63" fmla="*/ 1751682 h 2478795"/>
              <a:gd name="connsiteX64" fmla="*/ 3822854 w 7755875"/>
              <a:gd name="connsiteY64" fmla="*/ 1707614 h 2478795"/>
              <a:gd name="connsiteX65" fmla="*/ 3877939 w 7755875"/>
              <a:gd name="connsiteY65" fmla="*/ 1608462 h 2478795"/>
              <a:gd name="connsiteX66" fmla="*/ 4032175 w 7755875"/>
              <a:gd name="connsiteY66" fmla="*/ 1520327 h 2478795"/>
              <a:gd name="connsiteX67" fmla="*/ 4065225 w 7755875"/>
              <a:gd name="connsiteY67" fmla="*/ 1498294 h 2478795"/>
              <a:gd name="connsiteX68" fmla="*/ 4131327 w 7755875"/>
              <a:gd name="connsiteY68" fmla="*/ 1432192 h 2478795"/>
              <a:gd name="connsiteX69" fmla="*/ 4175394 w 7755875"/>
              <a:gd name="connsiteY69" fmla="*/ 1399142 h 2478795"/>
              <a:gd name="connsiteX70" fmla="*/ 4241495 w 7755875"/>
              <a:gd name="connsiteY70" fmla="*/ 1355074 h 2478795"/>
              <a:gd name="connsiteX71" fmla="*/ 4274546 w 7755875"/>
              <a:gd name="connsiteY71" fmla="*/ 1322024 h 2478795"/>
              <a:gd name="connsiteX72" fmla="*/ 4307596 w 7755875"/>
              <a:gd name="connsiteY72" fmla="*/ 1311007 h 2478795"/>
              <a:gd name="connsiteX73" fmla="*/ 4373698 w 7755875"/>
              <a:gd name="connsiteY73" fmla="*/ 1244906 h 2478795"/>
              <a:gd name="connsiteX74" fmla="*/ 4373698 w 7755875"/>
              <a:gd name="connsiteY74" fmla="*/ 1002535 h 2478795"/>
              <a:gd name="connsiteX75" fmla="*/ 4362681 w 7755875"/>
              <a:gd name="connsiteY75" fmla="*/ 947450 h 2478795"/>
              <a:gd name="connsiteX76" fmla="*/ 4329630 w 7755875"/>
              <a:gd name="connsiteY76" fmla="*/ 892366 h 2478795"/>
              <a:gd name="connsiteX77" fmla="*/ 4263529 w 7755875"/>
              <a:gd name="connsiteY77" fmla="*/ 815248 h 2478795"/>
              <a:gd name="connsiteX78" fmla="*/ 3778787 w 7755875"/>
              <a:gd name="connsiteY78" fmla="*/ 683045 h 2478795"/>
              <a:gd name="connsiteX79" fmla="*/ 3591500 w 7755875"/>
              <a:gd name="connsiteY79" fmla="*/ 727113 h 2478795"/>
              <a:gd name="connsiteX80" fmla="*/ 3404213 w 7755875"/>
              <a:gd name="connsiteY80" fmla="*/ 771180 h 2478795"/>
              <a:gd name="connsiteX81" fmla="*/ 3260994 w 7755875"/>
              <a:gd name="connsiteY81" fmla="*/ 782197 h 2478795"/>
              <a:gd name="connsiteX82" fmla="*/ 3106758 w 7755875"/>
              <a:gd name="connsiteY82" fmla="*/ 771180 h 2478795"/>
              <a:gd name="connsiteX83" fmla="*/ 3029640 w 7755875"/>
              <a:gd name="connsiteY83" fmla="*/ 705079 h 2478795"/>
              <a:gd name="connsiteX84" fmla="*/ 3029640 w 7755875"/>
              <a:gd name="connsiteY84" fmla="*/ 694062 h 2478795"/>
              <a:gd name="connsiteX85" fmla="*/ 2864387 w 7755875"/>
              <a:gd name="connsiteY85" fmla="*/ 539826 h 2478795"/>
              <a:gd name="connsiteX86" fmla="*/ 2842353 w 7755875"/>
              <a:gd name="connsiteY86" fmla="*/ 506776 h 2478795"/>
              <a:gd name="connsiteX87" fmla="*/ 2776252 w 7755875"/>
              <a:gd name="connsiteY87" fmla="*/ 451691 h 2478795"/>
              <a:gd name="connsiteX88" fmla="*/ 2732184 w 7755875"/>
              <a:gd name="connsiteY88" fmla="*/ 396607 h 2478795"/>
              <a:gd name="connsiteX89" fmla="*/ 2688117 w 7755875"/>
              <a:gd name="connsiteY89" fmla="*/ 363556 h 2478795"/>
              <a:gd name="connsiteX90" fmla="*/ 2644049 w 7755875"/>
              <a:gd name="connsiteY90" fmla="*/ 308472 h 2478795"/>
              <a:gd name="connsiteX91" fmla="*/ 2544898 w 7755875"/>
              <a:gd name="connsiteY91" fmla="*/ 242371 h 2478795"/>
              <a:gd name="connsiteX92" fmla="*/ 2511847 w 7755875"/>
              <a:gd name="connsiteY92" fmla="*/ 220337 h 2478795"/>
              <a:gd name="connsiteX93" fmla="*/ 2456763 w 7755875"/>
              <a:gd name="connsiteY93" fmla="*/ 198303 h 2478795"/>
              <a:gd name="connsiteX94" fmla="*/ 2324560 w 7755875"/>
              <a:gd name="connsiteY94" fmla="*/ 176270 h 2478795"/>
              <a:gd name="connsiteX95" fmla="*/ 2269476 w 7755875"/>
              <a:gd name="connsiteY95" fmla="*/ 165253 h 2478795"/>
              <a:gd name="connsiteX96" fmla="*/ 0 w 7755875"/>
              <a:gd name="connsiteY96" fmla="*/ 0 h 2478795"/>
              <a:gd name="connsiteX97" fmla="*/ 7755875 w 7755875"/>
              <a:gd name="connsiteY97" fmla="*/ 0 h 2478795"/>
              <a:gd name="connsiteX98" fmla="*/ 7755875 w 7755875"/>
              <a:gd name="connsiteY98" fmla="*/ 2478795 h 2478795"/>
              <a:gd name="connsiteX99" fmla="*/ 0 w 7755875"/>
              <a:gd name="connsiteY99" fmla="*/ 2478795 h 247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7755875" h="2478795">
                <a:moveTo>
                  <a:pt x="2269476" y="165253"/>
                </a:moveTo>
                <a:cubicBezTo>
                  <a:pt x="2240098" y="172597"/>
                  <a:pt x="2209640" y="176506"/>
                  <a:pt x="2181341" y="187286"/>
                </a:cubicBezTo>
                <a:cubicBezTo>
                  <a:pt x="1927790" y="283877"/>
                  <a:pt x="2116945" y="233684"/>
                  <a:pt x="1994054" y="264404"/>
                </a:cubicBezTo>
                <a:cubicBezTo>
                  <a:pt x="1975693" y="275421"/>
                  <a:pt x="1957823" y="287303"/>
                  <a:pt x="1938970" y="297455"/>
                </a:cubicBezTo>
                <a:cubicBezTo>
                  <a:pt x="1910050" y="313027"/>
                  <a:pt x="1877744" y="322687"/>
                  <a:pt x="1850835" y="341523"/>
                </a:cubicBezTo>
                <a:cubicBezTo>
                  <a:pt x="1839988" y="349116"/>
                  <a:pt x="1838163" y="365211"/>
                  <a:pt x="1828801" y="374573"/>
                </a:cubicBezTo>
                <a:cubicBezTo>
                  <a:pt x="1814303" y="389071"/>
                  <a:pt x="1720764" y="464690"/>
                  <a:pt x="1696599" y="495759"/>
                </a:cubicBezTo>
                <a:cubicBezTo>
                  <a:pt x="1683453" y="512661"/>
                  <a:pt x="1675426" y="533026"/>
                  <a:pt x="1663548" y="550843"/>
                </a:cubicBezTo>
                <a:cubicBezTo>
                  <a:pt x="1653363" y="566120"/>
                  <a:pt x="1640229" y="579340"/>
                  <a:pt x="1630498" y="594910"/>
                </a:cubicBezTo>
                <a:cubicBezTo>
                  <a:pt x="1621794" y="608837"/>
                  <a:pt x="1616328" y="624560"/>
                  <a:pt x="1608464" y="638978"/>
                </a:cubicBezTo>
                <a:cubicBezTo>
                  <a:pt x="1539079" y="766182"/>
                  <a:pt x="1589202" y="674203"/>
                  <a:pt x="1542363" y="749147"/>
                </a:cubicBezTo>
                <a:cubicBezTo>
                  <a:pt x="1531014" y="767305"/>
                  <a:pt x="1524453" y="789090"/>
                  <a:pt x="1509312" y="804231"/>
                </a:cubicBezTo>
                <a:cubicBezTo>
                  <a:pt x="1494171" y="819372"/>
                  <a:pt x="1472386" y="825933"/>
                  <a:pt x="1454228" y="837282"/>
                </a:cubicBezTo>
                <a:cubicBezTo>
                  <a:pt x="1443000" y="844299"/>
                  <a:pt x="1433971" y="855903"/>
                  <a:pt x="1421177" y="859315"/>
                </a:cubicBezTo>
                <a:cubicBezTo>
                  <a:pt x="1378010" y="870826"/>
                  <a:pt x="1332885" y="873116"/>
                  <a:pt x="1288975" y="881349"/>
                </a:cubicBezTo>
                <a:cubicBezTo>
                  <a:pt x="1257354" y="887278"/>
                  <a:pt x="1241085" y="893640"/>
                  <a:pt x="1211857" y="903383"/>
                </a:cubicBezTo>
                <a:cubicBezTo>
                  <a:pt x="1094344" y="899711"/>
                  <a:pt x="976725" y="898545"/>
                  <a:pt x="859317" y="892366"/>
                </a:cubicBezTo>
                <a:cubicBezTo>
                  <a:pt x="837010" y="891192"/>
                  <a:pt x="815339" y="878262"/>
                  <a:pt x="793216" y="881349"/>
                </a:cubicBezTo>
                <a:cubicBezTo>
                  <a:pt x="447221" y="929627"/>
                  <a:pt x="494094" y="917778"/>
                  <a:pt x="297457" y="991518"/>
                </a:cubicBezTo>
                <a:cubicBezTo>
                  <a:pt x="271751" y="1031913"/>
                  <a:pt x="208002" y="1066439"/>
                  <a:pt x="220339" y="1112703"/>
                </a:cubicBezTo>
                <a:cubicBezTo>
                  <a:pt x="235028" y="1167787"/>
                  <a:pt x="242700" y="1225241"/>
                  <a:pt x="264406" y="1277956"/>
                </a:cubicBezTo>
                <a:cubicBezTo>
                  <a:pt x="269447" y="1290199"/>
                  <a:pt x="287404" y="1291373"/>
                  <a:pt x="297457" y="1299990"/>
                </a:cubicBezTo>
                <a:cubicBezTo>
                  <a:pt x="313229" y="1313509"/>
                  <a:pt x="325303" y="1331080"/>
                  <a:pt x="341524" y="1344057"/>
                </a:cubicBezTo>
                <a:cubicBezTo>
                  <a:pt x="362202" y="1360600"/>
                  <a:pt x="386722" y="1371867"/>
                  <a:pt x="407625" y="1388125"/>
                </a:cubicBezTo>
                <a:cubicBezTo>
                  <a:pt x="469805" y="1436488"/>
                  <a:pt x="407658" y="1412922"/>
                  <a:pt x="484743" y="1432192"/>
                </a:cubicBezTo>
                <a:lnTo>
                  <a:pt x="550845" y="1476260"/>
                </a:lnTo>
                <a:cubicBezTo>
                  <a:pt x="561862" y="1483605"/>
                  <a:pt x="572541" y="1491482"/>
                  <a:pt x="583895" y="1498294"/>
                </a:cubicBezTo>
                <a:cubicBezTo>
                  <a:pt x="602257" y="1509311"/>
                  <a:pt x="619298" y="1522909"/>
                  <a:pt x="638980" y="1531344"/>
                </a:cubicBezTo>
                <a:cubicBezTo>
                  <a:pt x="687405" y="1552097"/>
                  <a:pt x="813227" y="1585922"/>
                  <a:pt x="859317" y="1597445"/>
                </a:cubicBezTo>
                <a:cubicBezTo>
                  <a:pt x="1134722" y="1666296"/>
                  <a:pt x="973023" y="1622390"/>
                  <a:pt x="1288975" y="1685580"/>
                </a:cubicBezTo>
                <a:cubicBezTo>
                  <a:pt x="1300362" y="1687857"/>
                  <a:pt x="1311112" y="1692628"/>
                  <a:pt x="1322025" y="1696597"/>
                </a:cubicBezTo>
                <a:cubicBezTo>
                  <a:pt x="1458149" y="1746097"/>
                  <a:pt x="1366657" y="1715147"/>
                  <a:pt x="1443211" y="1740665"/>
                </a:cubicBezTo>
                <a:cubicBezTo>
                  <a:pt x="1457900" y="1751682"/>
                  <a:pt x="1475187" y="1759897"/>
                  <a:pt x="1487278" y="1773715"/>
                </a:cubicBezTo>
                <a:cubicBezTo>
                  <a:pt x="1501379" y="1789830"/>
                  <a:pt x="1510177" y="1809946"/>
                  <a:pt x="1520329" y="1828800"/>
                </a:cubicBezTo>
                <a:cubicBezTo>
                  <a:pt x="1590183" y="1958529"/>
                  <a:pt x="1541996" y="1872045"/>
                  <a:pt x="1586430" y="1972019"/>
                </a:cubicBezTo>
                <a:cubicBezTo>
                  <a:pt x="1593100" y="1987026"/>
                  <a:pt x="1602365" y="2000838"/>
                  <a:pt x="1608464" y="2016086"/>
                </a:cubicBezTo>
                <a:cubicBezTo>
                  <a:pt x="1617090" y="2037651"/>
                  <a:pt x="1622561" y="2060360"/>
                  <a:pt x="1630498" y="2082188"/>
                </a:cubicBezTo>
                <a:cubicBezTo>
                  <a:pt x="1637256" y="2100773"/>
                  <a:pt x="1645587" y="2118755"/>
                  <a:pt x="1652531" y="2137272"/>
                </a:cubicBezTo>
                <a:cubicBezTo>
                  <a:pt x="1667727" y="2177796"/>
                  <a:pt x="1659789" y="2171401"/>
                  <a:pt x="1685582" y="2214390"/>
                </a:cubicBezTo>
                <a:cubicBezTo>
                  <a:pt x="1699206" y="2237097"/>
                  <a:pt x="1708464" y="2264602"/>
                  <a:pt x="1729649" y="2280491"/>
                </a:cubicBezTo>
                <a:cubicBezTo>
                  <a:pt x="1744338" y="2291508"/>
                  <a:pt x="1759776" y="2301592"/>
                  <a:pt x="1773717" y="2313542"/>
                </a:cubicBezTo>
                <a:cubicBezTo>
                  <a:pt x="1785546" y="2323681"/>
                  <a:pt x="1794303" y="2337244"/>
                  <a:pt x="1806767" y="2346592"/>
                </a:cubicBezTo>
                <a:cubicBezTo>
                  <a:pt x="1838545" y="2370425"/>
                  <a:pt x="1872868" y="2390660"/>
                  <a:pt x="1905919" y="2412694"/>
                </a:cubicBezTo>
                <a:cubicBezTo>
                  <a:pt x="1979365" y="2409022"/>
                  <a:pt x="2053243" y="2410439"/>
                  <a:pt x="2126257" y="2401677"/>
                </a:cubicBezTo>
                <a:cubicBezTo>
                  <a:pt x="2145892" y="2399321"/>
                  <a:pt x="2162580" y="2385897"/>
                  <a:pt x="2181341" y="2379643"/>
                </a:cubicBezTo>
                <a:cubicBezTo>
                  <a:pt x="2206704" y="2371189"/>
                  <a:pt x="2232907" y="2365471"/>
                  <a:pt x="2258459" y="2357609"/>
                </a:cubicBezTo>
                <a:cubicBezTo>
                  <a:pt x="2280657" y="2350779"/>
                  <a:pt x="2301929" y="2340798"/>
                  <a:pt x="2324560" y="2335576"/>
                </a:cubicBezTo>
                <a:cubicBezTo>
                  <a:pt x="2349862" y="2329737"/>
                  <a:pt x="2375972" y="2328231"/>
                  <a:pt x="2401678" y="2324559"/>
                </a:cubicBezTo>
                <a:cubicBezTo>
                  <a:pt x="2451750" y="2299523"/>
                  <a:pt x="2444566" y="2301590"/>
                  <a:pt x="2500830" y="2280491"/>
                </a:cubicBezTo>
                <a:cubicBezTo>
                  <a:pt x="2511704" y="2276413"/>
                  <a:pt x="2523494" y="2274667"/>
                  <a:pt x="2533881" y="2269474"/>
                </a:cubicBezTo>
                <a:cubicBezTo>
                  <a:pt x="2545724" y="2263553"/>
                  <a:pt x="2555914" y="2254785"/>
                  <a:pt x="2566931" y="2247441"/>
                </a:cubicBezTo>
                <a:cubicBezTo>
                  <a:pt x="2640377" y="2258458"/>
                  <a:pt x="2714562" y="2265344"/>
                  <a:pt x="2787269" y="2280491"/>
                </a:cubicBezTo>
                <a:cubicBezTo>
                  <a:pt x="2803347" y="2283840"/>
                  <a:pt x="2815232" y="2299304"/>
                  <a:pt x="2831336" y="2302525"/>
                </a:cubicBezTo>
                <a:cubicBezTo>
                  <a:pt x="2918750" y="2320008"/>
                  <a:pt x="3058834" y="2328500"/>
                  <a:pt x="3150825" y="2335576"/>
                </a:cubicBezTo>
                <a:cubicBezTo>
                  <a:pt x="3260994" y="2324559"/>
                  <a:pt x="3372205" y="2321233"/>
                  <a:pt x="3481331" y="2302525"/>
                </a:cubicBezTo>
                <a:cubicBezTo>
                  <a:pt x="3538623" y="2292703"/>
                  <a:pt x="3530194" y="2268715"/>
                  <a:pt x="3558449" y="2236424"/>
                </a:cubicBezTo>
                <a:cubicBezTo>
                  <a:pt x="3575549" y="2216882"/>
                  <a:pt x="3595172" y="2199701"/>
                  <a:pt x="3613534" y="2181339"/>
                </a:cubicBezTo>
                <a:cubicBezTo>
                  <a:pt x="3624551" y="2159305"/>
                  <a:pt x="3638165" y="2138389"/>
                  <a:pt x="3646584" y="2115238"/>
                </a:cubicBezTo>
                <a:cubicBezTo>
                  <a:pt x="3652983" y="2097640"/>
                  <a:pt x="3652457" y="2078158"/>
                  <a:pt x="3657601" y="2060154"/>
                </a:cubicBezTo>
                <a:cubicBezTo>
                  <a:pt x="3667172" y="2026656"/>
                  <a:pt x="3676928" y="1993024"/>
                  <a:pt x="3690652" y="1961002"/>
                </a:cubicBezTo>
                <a:cubicBezTo>
                  <a:pt x="3699087" y="1941321"/>
                  <a:pt x="3714126" y="1925070"/>
                  <a:pt x="3723702" y="1905918"/>
                </a:cubicBezTo>
                <a:cubicBezTo>
                  <a:pt x="3732546" y="1888230"/>
                  <a:pt x="3737553" y="1868836"/>
                  <a:pt x="3745736" y="1850833"/>
                </a:cubicBezTo>
                <a:cubicBezTo>
                  <a:pt x="3755930" y="1828407"/>
                  <a:pt x="3768782" y="1807243"/>
                  <a:pt x="3778787" y="1784732"/>
                </a:cubicBezTo>
                <a:cubicBezTo>
                  <a:pt x="3783503" y="1774120"/>
                  <a:pt x="3784043" y="1761765"/>
                  <a:pt x="3789804" y="1751682"/>
                </a:cubicBezTo>
                <a:cubicBezTo>
                  <a:pt x="3798914" y="1735740"/>
                  <a:pt x="3813122" y="1723185"/>
                  <a:pt x="3822854" y="1707614"/>
                </a:cubicBezTo>
                <a:cubicBezTo>
                  <a:pt x="3835231" y="1687811"/>
                  <a:pt x="3861517" y="1621020"/>
                  <a:pt x="3877939" y="1608462"/>
                </a:cubicBezTo>
                <a:cubicBezTo>
                  <a:pt x="3924976" y="1572492"/>
                  <a:pt x="3982906" y="1553173"/>
                  <a:pt x="4032175" y="1520327"/>
                </a:cubicBezTo>
                <a:cubicBezTo>
                  <a:pt x="4043192" y="1512983"/>
                  <a:pt x="4055329" y="1507090"/>
                  <a:pt x="4065225" y="1498294"/>
                </a:cubicBezTo>
                <a:cubicBezTo>
                  <a:pt x="4088515" y="1477592"/>
                  <a:pt x="4106398" y="1450888"/>
                  <a:pt x="4131327" y="1432192"/>
                </a:cubicBezTo>
                <a:cubicBezTo>
                  <a:pt x="4146016" y="1421175"/>
                  <a:pt x="4161453" y="1411091"/>
                  <a:pt x="4175394" y="1399142"/>
                </a:cubicBezTo>
                <a:cubicBezTo>
                  <a:pt x="4227910" y="1354128"/>
                  <a:pt x="4185276" y="1373814"/>
                  <a:pt x="4241495" y="1355074"/>
                </a:cubicBezTo>
                <a:cubicBezTo>
                  <a:pt x="4252512" y="1344057"/>
                  <a:pt x="4261582" y="1330666"/>
                  <a:pt x="4274546" y="1322024"/>
                </a:cubicBezTo>
                <a:cubicBezTo>
                  <a:pt x="4284208" y="1315583"/>
                  <a:pt x="4298430" y="1318136"/>
                  <a:pt x="4307596" y="1311007"/>
                </a:cubicBezTo>
                <a:cubicBezTo>
                  <a:pt x="4332193" y="1291876"/>
                  <a:pt x="4373698" y="1244906"/>
                  <a:pt x="4373698" y="1244906"/>
                </a:cubicBezTo>
                <a:cubicBezTo>
                  <a:pt x="4390758" y="1125479"/>
                  <a:pt x="4390190" y="1167457"/>
                  <a:pt x="4373698" y="1002535"/>
                </a:cubicBezTo>
                <a:cubicBezTo>
                  <a:pt x="4371835" y="983903"/>
                  <a:pt x="4369635" y="964836"/>
                  <a:pt x="4362681" y="947450"/>
                </a:cubicBezTo>
                <a:cubicBezTo>
                  <a:pt x="4354728" y="927569"/>
                  <a:pt x="4341508" y="910183"/>
                  <a:pt x="4329630" y="892366"/>
                </a:cubicBezTo>
                <a:cubicBezTo>
                  <a:pt x="4324494" y="884662"/>
                  <a:pt x="4277946" y="819849"/>
                  <a:pt x="4263529" y="815248"/>
                </a:cubicBezTo>
                <a:cubicBezTo>
                  <a:pt x="4103976" y="764327"/>
                  <a:pt x="3778787" y="683045"/>
                  <a:pt x="3778787" y="683045"/>
                </a:cubicBezTo>
                <a:lnTo>
                  <a:pt x="3591500" y="727113"/>
                </a:lnTo>
                <a:cubicBezTo>
                  <a:pt x="3501222" y="749683"/>
                  <a:pt x="3508590" y="757566"/>
                  <a:pt x="3404213" y="771180"/>
                </a:cubicBezTo>
                <a:cubicBezTo>
                  <a:pt x="3356734" y="777373"/>
                  <a:pt x="3308734" y="778525"/>
                  <a:pt x="3260994" y="782197"/>
                </a:cubicBezTo>
                <a:cubicBezTo>
                  <a:pt x="3209582" y="778525"/>
                  <a:pt x="3157517" y="780137"/>
                  <a:pt x="3106758" y="771180"/>
                </a:cubicBezTo>
                <a:cubicBezTo>
                  <a:pt x="3085068" y="767352"/>
                  <a:pt x="3038126" y="711868"/>
                  <a:pt x="3029640" y="705079"/>
                </a:cubicBezTo>
                <a:cubicBezTo>
                  <a:pt x="3026772" y="702785"/>
                  <a:pt x="3057182" y="721604"/>
                  <a:pt x="3029640" y="694062"/>
                </a:cubicBezTo>
                <a:cubicBezTo>
                  <a:pt x="3002098" y="666520"/>
                  <a:pt x="2917667" y="593106"/>
                  <a:pt x="2864387" y="539826"/>
                </a:cubicBezTo>
                <a:cubicBezTo>
                  <a:pt x="2855025" y="530464"/>
                  <a:pt x="2851715" y="516138"/>
                  <a:pt x="2842353" y="506776"/>
                </a:cubicBezTo>
                <a:cubicBezTo>
                  <a:pt x="2822072" y="486495"/>
                  <a:pt x="2796533" y="471972"/>
                  <a:pt x="2776252" y="451691"/>
                </a:cubicBezTo>
                <a:cubicBezTo>
                  <a:pt x="2759625" y="435064"/>
                  <a:pt x="2748811" y="413234"/>
                  <a:pt x="2732184" y="396607"/>
                </a:cubicBezTo>
                <a:cubicBezTo>
                  <a:pt x="2719201" y="383624"/>
                  <a:pt x="2701100" y="376539"/>
                  <a:pt x="2688117" y="363556"/>
                </a:cubicBezTo>
                <a:cubicBezTo>
                  <a:pt x="2671490" y="346929"/>
                  <a:pt x="2661999" y="323661"/>
                  <a:pt x="2644049" y="308472"/>
                </a:cubicBezTo>
                <a:cubicBezTo>
                  <a:pt x="2613726" y="282814"/>
                  <a:pt x="2577948" y="264405"/>
                  <a:pt x="2544898" y="242371"/>
                </a:cubicBezTo>
                <a:cubicBezTo>
                  <a:pt x="2533881" y="235026"/>
                  <a:pt x="2524141" y="225255"/>
                  <a:pt x="2511847" y="220337"/>
                </a:cubicBezTo>
                <a:cubicBezTo>
                  <a:pt x="2493486" y="212992"/>
                  <a:pt x="2476013" y="202832"/>
                  <a:pt x="2456763" y="198303"/>
                </a:cubicBezTo>
                <a:cubicBezTo>
                  <a:pt x="2413275" y="188071"/>
                  <a:pt x="2368556" y="184034"/>
                  <a:pt x="2324560" y="176270"/>
                </a:cubicBezTo>
                <a:cubicBezTo>
                  <a:pt x="2306120" y="173016"/>
                  <a:pt x="2287837" y="168925"/>
                  <a:pt x="2269476" y="165253"/>
                </a:cubicBezTo>
                <a:close/>
                <a:moveTo>
                  <a:pt x="0" y="0"/>
                </a:moveTo>
                <a:lnTo>
                  <a:pt x="7755875" y="0"/>
                </a:lnTo>
                <a:lnTo>
                  <a:pt x="7755875" y="2478795"/>
                </a:lnTo>
                <a:lnTo>
                  <a:pt x="0" y="2478795"/>
                </a:ln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F6DE6A04-CEC6-4FC8-80EA-D2ADD7CA237D}"/>
              </a:ext>
            </a:extLst>
          </p:cNvPr>
          <p:cNvCxnSpPr>
            <a:cxnSpLocks/>
          </p:cNvCxnSpPr>
          <p:nvPr/>
        </p:nvCxnSpPr>
        <p:spPr>
          <a:xfrm>
            <a:off x="1595570" y="1992770"/>
            <a:ext cx="190405" cy="757479"/>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9134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23021A-B936-4681-B9AE-C9FCE0152C65}"/>
              </a:ext>
            </a:extLst>
          </p:cNvPr>
          <p:cNvSpPr txBox="1"/>
          <p:nvPr/>
        </p:nvSpPr>
        <p:spPr>
          <a:xfrm>
            <a:off x="651296" y="549259"/>
            <a:ext cx="10686362" cy="369332"/>
          </a:xfrm>
          <a:prstGeom prst="rect">
            <a:avLst/>
          </a:prstGeom>
          <a:noFill/>
        </p:spPr>
        <p:txBody>
          <a:bodyPr wrap="square" rtlCol="0">
            <a:spAutoFit/>
          </a:bodyPr>
          <a:lstStyle/>
          <a:p>
            <a:r>
              <a:rPr lang="en-GB" dirty="0"/>
              <a:t>An event is an ordered pair of two sets of states.</a:t>
            </a:r>
          </a:p>
        </p:txBody>
      </p:sp>
      <p:pic>
        <p:nvPicPr>
          <p:cNvPr id="4" name="Picture 2" descr="Earth PNG">
            <a:extLst>
              <a:ext uri="{FF2B5EF4-FFF2-40B4-BE49-F238E27FC236}">
                <a16:creationId xmlns:a16="http://schemas.microsoft.com/office/drawing/2014/main" id="{8C6AEDA8-724F-4432-A5FE-9CF451790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846" y="236935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arth PNG">
            <a:extLst>
              <a:ext uri="{FF2B5EF4-FFF2-40B4-BE49-F238E27FC236}">
                <a16:creationId xmlns:a16="http://schemas.microsoft.com/office/drawing/2014/main" id="{34AFC191-E0AA-4B0E-A80D-FB484B0AA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374" y="231051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arth PNG">
            <a:extLst>
              <a:ext uri="{FF2B5EF4-FFF2-40B4-BE49-F238E27FC236}">
                <a16:creationId xmlns:a16="http://schemas.microsoft.com/office/drawing/2014/main" id="{BC5A7A76-FA91-4B7D-AE63-F9B1C5ED0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459" y="299544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arth PNG">
            <a:extLst>
              <a:ext uri="{FF2B5EF4-FFF2-40B4-BE49-F238E27FC236}">
                <a16:creationId xmlns:a16="http://schemas.microsoft.com/office/drawing/2014/main" id="{590D2FDC-B5DE-47CA-98E2-9D9F3EFC0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890" y="379807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arth PNG">
            <a:extLst>
              <a:ext uri="{FF2B5EF4-FFF2-40B4-BE49-F238E27FC236}">
                <a16:creationId xmlns:a16="http://schemas.microsoft.com/office/drawing/2014/main" id="{1D3B1D96-E95C-4709-A5A8-2126FE07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254" y="294124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arth PNG">
            <a:extLst>
              <a:ext uri="{FF2B5EF4-FFF2-40B4-BE49-F238E27FC236}">
                <a16:creationId xmlns:a16="http://schemas.microsoft.com/office/drawing/2014/main" id="{0EB541F6-BA3C-45D0-BC6C-0184D5A63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219" y="3183225"/>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F39EC-C4EB-4300-B578-961F4964EEFD}"/>
              </a:ext>
            </a:extLst>
          </p:cNvPr>
          <p:cNvSpPr/>
          <p:nvPr/>
        </p:nvSpPr>
        <p:spPr>
          <a:xfrm>
            <a:off x="1806765" y="2036038"/>
            <a:ext cx="7755875" cy="24787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pic>
        <p:nvPicPr>
          <p:cNvPr id="11" name="Picture 2" descr="Earth PNG">
            <a:extLst>
              <a:ext uri="{FF2B5EF4-FFF2-40B4-BE49-F238E27FC236}">
                <a16:creationId xmlns:a16="http://schemas.microsoft.com/office/drawing/2014/main" id="{CA5C4F25-F71E-4766-82D3-FE7B30709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5182" y="226614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arth PNG">
            <a:extLst>
              <a:ext uri="{FF2B5EF4-FFF2-40B4-BE49-F238E27FC236}">
                <a16:creationId xmlns:a16="http://schemas.microsoft.com/office/drawing/2014/main" id="{2FD60F2A-A1C2-4EE0-8591-2F2B957DF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10"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arth PNG">
            <a:extLst>
              <a:ext uri="{FF2B5EF4-FFF2-40B4-BE49-F238E27FC236}">
                <a16:creationId xmlns:a16="http://schemas.microsoft.com/office/drawing/2014/main" id="{8CAD7A53-5228-402E-A971-83448ABD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5795"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arth PNG">
            <a:extLst>
              <a:ext uri="{FF2B5EF4-FFF2-40B4-BE49-F238E27FC236}">
                <a16:creationId xmlns:a16="http://schemas.microsoft.com/office/drawing/2014/main" id="{4DA7C768-07A8-4B4B-8CCB-9E02CA6D8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226"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arth PNG">
            <a:extLst>
              <a:ext uri="{FF2B5EF4-FFF2-40B4-BE49-F238E27FC236}">
                <a16:creationId xmlns:a16="http://schemas.microsoft.com/office/drawing/2014/main" id="{D4A9B405-4104-4612-A13C-FF2AF673BF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2590" y="2838039"/>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arth PNG">
            <a:extLst>
              <a:ext uri="{FF2B5EF4-FFF2-40B4-BE49-F238E27FC236}">
                <a16:creationId xmlns:a16="http://schemas.microsoft.com/office/drawing/2014/main" id="{CC4CAF3A-44AB-46EF-9784-49A7B140F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555"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arth PNG">
            <a:extLst>
              <a:ext uri="{FF2B5EF4-FFF2-40B4-BE49-F238E27FC236}">
                <a16:creationId xmlns:a16="http://schemas.microsoft.com/office/drawing/2014/main" id="{C6BE4DA9-421F-4201-960E-F013BFF15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636" y="370792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arth PNG">
            <a:extLst>
              <a:ext uri="{FF2B5EF4-FFF2-40B4-BE49-F238E27FC236}">
                <a16:creationId xmlns:a16="http://schemas.microsoft.com/office/drawing/2014/main" id="{026586E7-4379-48CB-A6F4-BB989B39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138" y="2207304"/>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arth PNG">
            <a:extLst>
              <a:ext uri="{FF2B5EF4-FFF2-40B4-BE49-F238E27FC236}">
                <a16:creationId xmlns:a16="http://schemas.microsoft.com/office/drawing/2014/main" id="{D7D722F8-C401-40C9-916B-708ED69CE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223" y="2892235"/>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arth PNG">
            <a:extLst>
              <a:ext uri="{FF2B5EF4-FFF2-40B4-BE49-F238E27FC236}">
                <a16:creationId xmlns:a16="http://schemas.microsoft.com/office/drawing/2014/main" id="{24125DC9-C7F3-4558-B00B-6B7C2499A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654" y="369486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arth PNG">
            <a:extLst>
              <a:ext uri="{FF2B5EF4-FFF2-40B4-BE49-F238E27FC236}">
                <a16:creationId xmlns:a16="http://schemas.microsoft.com/office/drawing/2014/main" id="{085C2357-545E-4963-B1DE-8313808DC0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523" y="3676436"/>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arth PNG">
            <a:extLst>
              <a:ext uri="{FF2B5EF4-FFF2-40B4-BE49-F238E27FC236}">
                <a16:creationId xmlns:a16="http://schemas.microsoft.com/office/drawing/2014/main" id="{89ECE25A-96F6-464D-9DAB-5CCBBC6A6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983" y="3080015"/>
            <a:ext cx="456401" cy="4564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arth PNG">
            <a:extLst>
              <a:ext uri="{FF2B5EF4-FFF2-40B4-BE49-F238E27FC236}">
                <a16:creationId xmlns:a16="http://schemas.microsoft.com/office/drawing/2014/main" id="{2B341362-A117-4DDF-8A25-F0198E3D5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352" y="378748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Earth PNG">
            <a:extLst>
              <a:ext uri="{FF2B5EF4-FFF2-40B4-BE49-F238E27FC236}">
                <a16:creationId xmlns:a16="http://schemas.microsoft.com/office/drawing/2014/main" id="{E8A32807-15D5-4FC2-AEFD-B4368C32E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654" y="214025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arth PNG">
            <a:extLst>
              <a:ext uri="{FF2B5EF4-FFF2-40B4-BE49-F238E27FC236}">
                <a16:creationId xmlns:a16="http://schemas.microsoft.com/office/drawing/2014/main" id="{028E8E75-BA0C-4D6D-B6B5-D4078C45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213" y="232372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arth PNG">
            <a:extLst>
              <a:ext uri="{FF2B5EF4-FFF2-40B4-BE49-F238E27FC236}">
                <a16:creationId xmlns:a16="http://schemas.microsoft.com/office/drawing/2014/main" id="{2120D3A2-0B37-4439-98AE-92A8DB907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288" y="3867308"/>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arth PNG">
            <a:extLst>
              <a:ext uri="{FF2B5EF4-FFF2-40B4-BE49-F238E27FC236}">
                <a16:creationId xmlns:a16="http://schemas.microsoft.com/office/drawing/2014/main" id="{692C1A75-9388-4FD8-A5C7-B8BA31160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324" y="2281567"/>
            <a:ext cx="468682" cy="4686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arth PNG">
            <a:extLst>
              <a:ext uri="{FF2B5EF4-FFF2-40B4-BE49-F238E27FC236}">
                <a16:creationId xmlns:a16="http://schemas.microsoft.com/office/drawing/2014/main" id="{0737ABD7-6971-4C41-98D8-4907FFDD0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464" y="3810359"/>
            <a:ext cx="456401" cy="45640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Shape 29">
            <a:extLst>
              <a:ext uri="{FF2B5EF4-FFF2-40B4-BE49-F238E27FC236}">
                <a16:creationId xmlns:a16="http://schemas.microsoft.com/office/drawing/2014/main" id="{C1970CAA-F231-4C90-B5D6-D047A0E226B0}"/>
              </a:ext>
            </a:extLst>
          </p:cNvPr>
          <p:cNvSpPr/>
          <p:nvPr/>
        </p:nvSpPr>
        <p:spPr>
          <a:xfrm>
            <a:off x="2025537" y="2201291"/>
            <a:ext cx="4167508" cy="2247441"/>
          </a:xfrm>
          <a:custGeom>
            <a:avLst/>
            <a:gdLst>
              <a:gd name="connsiteX0" fmla="*/ 2810868 w 4167508"/>
              <a:gd name="connsiteY0" fmla="*/ 528809 h 2247441"/>
              <a:gd name="connsiteX1" fmla="*/ 2645615 w 4167508"/>
              <a:gd name="connsiteY1" fmla="*/ 374573 h 2247441"/>
              <a:gd name="connsiteX2" fmla="*/ 2623581 w 4167508"/>
              <a:gd name="connsiteY2" fmla="*/ 341523 h 2247441"/>
              <a:gd name="connsiteX3" fmla="*/ 2557480 w 4167508"/>
              <a:gd name="connsiteY3" fmla="*/ 286438 h 2247441"/>
              <a:gd name="connsiteX4" fmla="*/ 2513412 w 4167508"/>
              <a:gd name="connsiteY4" fmla="*/ 231354 h 2247441"/>
              <a:gd name="connsiteX5" fmla="*/ 2469345 w 4167508"/>
              <a:gd name="connsiteY5" fmla="*/ 198303 h 2247441"/>
              <a:gd name="connsiteX6" fmla="*/ 2425277 w 4167508"/>
              <a:gd name="connsiteY6" fmla="*/ 143219 h 2247441"/>
              <a:gd name="connsiteX7" fmla="*/ 2326126 w 4167508"/>
              <a:gd name="connsiteY7" fmla="*/ 77118 h 2247441"/>
              <a:gd name="connsiteX8" fmla="*/ 2293075 w 4167508"/>
              <a:gd name="connsiteY8" fmla="*/ 55084 h 2247441"/>
              <a:gd name="connsiteX9" fmla="*/ 2237991 w 4167508"/>
              <a:gd name="connsiteY9" fmla="*/ 33050 h 2247441"/>
              <a:gd name="connsiteX10" fmla="*/ 2105788 w 4167508"/>
              <a:gd name="connsiteY10" fmla="*/ 11017 h 2247441"/>
              <a:gd name="connsiteX11" fmla="*/ 2050704 w 4167508"/>
              <a:gd name="connsiteY11" fmla="*/ 0 h 2247441"/>
              <a:gd name="connsiteX12" fmla="*/ 1962569 w 4167508"/>
              <a:gd name="connsiteY12" fmla="*/ 22033 h 2247441"/>
              <a:gd name="connsiteX13" fmla="*/ 1775282 w 4167508"/>
              <a:gd name="connsiteY13" fmla="*/ 99151 h 2247441"/>
              <a:gd name="connsiteX14" fmla="*/ 1720198 w 4167508"/>
              <a:gd name="connsiteY14" fmla="*/ 132202 h 2247441"/>
              <a:gd name="connsiteX15" fmla="*/ 1632063 w 4167508"/>
              <a:gd name="connsiteY15" fmla="*/ 176270 h 2247441"/>
              <a:gd name="connsiteX16" fmla="*/ 1610029 w 4167508"/>
              <a:gd name="connsiteY16" fmla="*/ 209320 h 2247441"/>
              <a:gd name="connsiteX17" fmla="*/ 1477827 w 4167508"/>
              <a:gd name="connsiteY17" fmla="*/ 330506 h 2247441"/>
              <a:gd name="connsiteX18" fmla="*/ 1444776 w 4167508"/>
              <a:gd name="connsiteY18" fmla="*/ 385590 h 2247441"/>
              <a:gd name="connsiteX19" fmla="*/ 1411726 w 4167508"/>
              <a:gd name="connsiteY19" fmla="*/ 429657 h 2247441"/>
              <a:gd name="connsiteX20" fmla="*/ 1389692 w 4167508"/>
              <a:gd name="connsiteY20" fmla="*/ 473725 h 2247441"/>
              <a:gd name="connsiteX21" fmla="*/ 1323591 w 4167508"/>
              <a:gd name="connsiteY21" fmla="*/ 583894 h 2247441"/>
              <a:gd name="connsiteX22" fmla="*/ 1290540 w 4167508"/>
              <a:gd name="connsiteY22" fmla="*/ 638978 h 2247441"/>
              <a:gd name="connsiteX23" fmla="*/ 1235456 w 4167508"/>
              <a:gd name="connsiteY23" fmla="*/ 672029 h 2247441"/>
              <a:gd name="connsiteX24" fmla="*/ 1202405 w 4167508"/>
              <a:gd name="connsiteY24" fmla="*/ 694062 h 2247441"/>
              <a:gd name="connsiteX25" fmla="*/ 1070203 w 4167508"/>
              <a:gd name="connsiteY25" fmla="*/ 716096 h 2247441"/>
              <a:gd name="connsiteX26" fmla="*/ 993085 w 4167508"/>
              <a:gd name="connsiteY26" fmla="*/ 738130 h 2247441"/>
              <a:gd name="connsiteX27" fmla="*/ 640545 w 4167508"/>
              <a:gd name="connsiteY27" fmla="*/ 727113 h 2247441"/>
              <a:gd name="connsiteX28" fmla="*/ 574444 w 4167508"/>
              <a:gd name="connsiteY28" fmla="*/ 716096 h 2247441"/>
              <a:gd name="connsiteX29" fmla="*/ 78685 w 4167508"/>
              <a:gd name="connsiteY29" fmla="*/ 826265 h 2247441"/>
              <a:gd name="connsiteX30" fmla="*/ 1567 w 4167508"/>
              <a:gd name="connsiteY30" fmla="*/ 947450 h 2247441"/>
              <a:gd name="connsiteX31" fmla="*/ 45634 w 4167508"/>
              <a:gd name="connsiteY31" fmla="*/ 1112703 h 2247441"/>
              <a:gd name="connsiteX32" fmla="*/ 78685 w 4167508"/>
              <a:gd name="connsiteY32" fmla="*/ 1134737 h 2247441"/>
              <a:gd name="connsiteX33" fmla="*/ 122752 w 4167508"/>
              <a:gd name="connsiteY33" fmla="*/ 1178804 h 2247441"/>
              <a:gd name="connsiteX34" fmla="*/ 188853 w 4167508"/>
              <a:gd name="connsiteY34" fmla="*/ 1222872 h 2247441"/>
              <a:gd name="connsiteX35" fmla="*/ 265971 w 4167508"/>
              <a:gd name="connsiteY35" fmla="*/ 1266939 h 2247441"/>
              <a:gd name="connsiteX36" fmla="*/ 332073 w 4167508"/>
              <a:gd name="connsiteY36" fmla="*/ 1311007 h 2247441"/>
              <a:gd name="connsiteX37" fmla="*/ 365123 w 4167508"/>
              <a:gd name="connsiteY37" fmla="*/ 1333041 h 2247441"/>
              <a:gd name="connsiteX38" fmla="*/ 420208 w 4167508"/>
              <a:gd name="connsiteY38" fmla="*/ 1366091 h 2247441"/>
              <a:gd name="connsiteX39" fmla="*/ 640545 w 4167508"/>
              <a:gd name="connsiteY39" fmla="*/ 1432192 h 2247441"/>
              <a:gd name="connsiteX40" fmla="*/ 1070203 w 4167508"/>
              <a:gd name="connsiteY40" fmla="*/ 1520327 h 2247441"/>
              <a:gd name="connsiteX41" fmla="*/ 1103253 w 4167508"/>
              <a:gd name="connsiteY41" fmla="*/ 1531344 h 2247441"/>
              <a:gd name="connsiteX42" fmla="*/ 1224439 w 4167508"/>
              <a:gd name="connsiteY42" fmla="*/ 1575412 h 2247441"/>
              <a:gd name="connsiteX43" fmla="*/ 1268506 w 4167508"/>
              <a:gd name="connsiteY43" fmla="*/ 1608462 h 2247441"/>
              <a:gd name="connsiteX44" fmla="*/ 1301557 w 4167508"/>
              <a:gd name="connsiteY44" fmla="*/ 1663547 h 2247441"/>
              <a:gd name="connsiteX45" fmla="*/ 1367658 w 4167508"/>
              <a:gd name="connsiteY45" fmla="*/ 1806766 h 2247441"/>
              <a:gd name="connsiteX46" fmla="*/ 1389692 w 4167508"/>
              <a:gd name="connsiteY46" fmla="*/ 1850833 h 2247441"/>
              <a:gd name="connsiteX47" fmla="*/ 1411726 w 4167508"/>
              <a:gd name="connsiteY47" fmla="*/ 1916935 h 2247441"/>
              <a:gd name="connsiteX48" fmla="*/ 1433759 w 4167508"/>
              <a:gd name="connsiteY48" fmla="*/ 1972019 h 2247441"/>
              <a:gd name="connsiteX49" fmla="*/ 1466810 w 4167508"/>
              <a:gd name="connsiteY49" fmla="*/ 2049137 h 2247441"/>
              <a:gd name="connsiteX50" fmla="*/ 1510877 w 4167508"/>
              <a:gd name="connsiteY50" fmla="*/ 2115238 h 2247441"/>
              <a:gd name="connsiteX51" fmla="*/ 1554945 w 4167508"/>
              <a:gd name="connsiteY51" fmla="*/ 2148289 h 2247441"/>
              <a:gd name="connsiteX52" fmla="*/ 1587995 w 4167508"/>
              <a:gd name="connsiteY52" fmla="*/ 2181339 h 2247441"/>
              <a:gd name="connsiteX53" fmla="*/ 1687147 w 4167508"/>
              <a:gd name="connsiteY53" fmla="*/ 2247441 h 2247441"/>
              <a:gd name="connsiteX54" fmla="*/ 1907485 w 4167508"/>
              <a:gd name="connsiteY54" fmla="*/ 2236424 h 2247441"/>
              <a:gd name="connsiteX55" fmla="*/ 1962569 w 4167508"/>
              <a:gd name="connsiteY55" fmla="*/ 2214390 h 2247441"/>
              <a:gd name="connsiteX56" fmla="*/ 2039687 w 4167508"/>
              <a:gd name="connsiteY56" fmla="*/ 2192356 h 2247441"/>
              <a:gd name="connsiteX57" fmla="*/ 2105788 w 4167508"/>
              <a:gd name="connsiteY57" fmla="*/ 2170323 h 2247441"/>
              <a:gd name="connsiteX58" fmla="*/ 2182906 w 4167508"/>
              <a:gd name="connsiteY58" fmla="*/ 2159306 h 2247441"/>
              <a:gd name="connsiteX59" fmla="*/ 2282058 w 4167508"/>
              <a:gd name="connsiteY59" fmla="*/ 2115238 h 2247441"/>
              <a:gd name="connsiteX60" fmla="*/ 2315109 w 4167508"/>
              <a:gd name="connsiteY60" fmla="*/ 2104221 h 2247441"/>
              <a:gd name="connsiteX61" fmla="*/ 2348159 w 4167508"/>
              <a:gd name="connsiteY61" fmla="*/ 2082188 h 2247441"/>
              <a:gd name="connsiteX62" fmla="*/ 2568497 w 4167508"/>
              <a:gd name="connsiteY62" fmla="*/ 2115238 h 2247441"/>
              <a:gd name="connsiteX63" fmla="*/ 2612564 w 4167508"/>
              <a:gd name="connsiteY63" fmla="*/ 2137272 h 2247441"/>
              <a:gd name="connsiteX64" fmla="*/ 2932053 w 4167508"/>
              <a:gd name="connsiteY64" fmla="*/ 2170323 h 2247441"/>
              <a:gd name="connsiteX65" fmla="*/ 3262559 w 4167508"/>
              <a:gd name="connsiteY65" fmla="*/ 2137272 h 2247441"/>
              <a:gd name="connsiteX66" fmla="*/ 3339677 w 4167508"/>
              <a:gd name="connsiteY66" fmla="*/ 2071171 h 2247441"/>
              <a:gd name="connsiteX67" fmla="*/ 3394762 w 4167508"/>
              <a:gd name="connsiteY67" fmla="*/ 2016086 h 2247441"/>
              <a:gd name="connsiteX68" fmla="*/ 3427812 w 4167508"/>
              <a:gd name="connsiteY68" fmla="*/ 1949985 h 2247441"/>
              <a:gd name="connsiteX69" fmla="*/ 3438829 w 4167508"/>
              <a:gd name="connsiteY69" fmla="*/ 1894901 h 2247441"/>
              <a:gd name="connsiteX70" fmla="*/ 3471880 w 4167508"/>
              <a:gd name="connsiteY70" fmla="*/ 1795749 h 2247441"/>
              <a:gd name="connsiteX71" fmla="*/ 3504930 w 4167508"/>
              <a:gd name="connsiteY71" fmla="*/ 1740665 h 2247441"/>
              <a:gd name="connsiteX72" fmla="*/ 3526964 w 4167508"/>
              <a:gd name="connsiteY72" fmla="*/ 1685580 h 2247441"/>
              <a:gd name="connsiteX73" fmla="*/ 3560015 w 4167508"/>
              <a:gd name="connsiteY73" fmla="*/ 1619479 h 2247441"/>
              <a:gd name="connsiteX74" fmla="*/ 3571032 w 4167508"/>
              <a:gd name="connsiteY74" fmla="*/ 1586429 h 2247441"/>
              <a:gd name="connsiteX75" fmla="*/ 3604082 w 4167508"/>
              <a:gd name="connsiteY75" fmla="*/ 1542361 h 2247441"/>
              <a:gd name="connsiteX76" fmla="*/ 3659167 w 4167508"/>
              <a:gd name="connsiteY76" fmla="*/ 1443209 h 2247441"/>
              <a:gd name="connsiteX77" fmla="*/ 3813403 w 4167508"/>
              <a:gd name="connsiteY77" fmla="*/ 1355074 h 2247441"/>
              <a:gd name="connsiteX78" fmla="*/ 3846453 w 4167508"/>
              <a:gd name="connsiteY78" fmla="*/ 1333041 h 2247441"/>
              <a:gd name="connsiteX79" fmla="*/ 3912555 w 4167508"/>
              <a:gd name="connsiteY79" fmla="*/ 1266939 h 2247441"/>
              <a:gd name="connsiteX80" fmla="*/ 3956622 w 4167508"/>
              <a:gd name="connsiteY80" fmla="*/ 1233889 h 2247441"/>
              <a:gd name="connsiteX81" fmla="*/ 4022723 w 4167508"/>
              <a:gd name="connsiteY81" fmla="*/ 1189821 h 2247441"/>
              <a:gd name="connsiteX82" fmla="*/ 4055774 w 4167508"/>
              <a:gd name="connsiteY82" fmla="*/ 1156771 h 2247441"/>
              <a:gd name="connsiteX83" fmla="*/ 4088824 w 4167508"/>
              <a:gd name="connsiteY83" fmla="*/ 1145754 h 2247441"/>
              <a:gd name="connsiteX84" fmla="*/ 4154926 w 4167508"/>
              <a:gd name="connsiteY84" fmla="*/ 1079653 h 2247441"/>
              <a:gd name="connsiteX85" fmla="*/ 4154926 w 4167508"/>
              <a:gd name="connsiteY85" fmla="*/ 837282 h 2247441"/>
              <a:gd name="connsiteX86" fmla="*/ 4143909 w 4167508"/>
              <a:gd name="connsiteY86" fmla="*/ 782197 h 2247441"/>
              <a:gd name="connsiteX87" fmla="*/ 4110858 w 4167508"/>
              <a:gd name="connsiteY87" fmla="*/ 727113 h 2247441"/>
              <a:gd name="connsiteX88" fmla="*/ 4044757 w 4167508"/>
              <a:gd name="connsiteY88" fmla="*/ 649995 h 2247441"/>
              <a:gd name="connsiteX89" fmla="*/ 3560015 w 4167508"/>
              <a:gd name="connsiteY89" fmla="*/ 517792 h 2247441"/>
              <a:gd name="connsiteX90" fmla="*/ 3372728 w 4167508"/>
              <a:gd name="connsiteY90" fmla="*/ 561860 h 2247441"/>
              <a:gd name="connsiteX91" fmla="*/ 3185441 w 4167508"/>
              <a:gd name="connsiteY91" fmla="*/ 605927 h 2247441"/>
              <a:gd name="connsiteX92" fmla="*/ 3042222 w 4167508"/>
              <a:gd name="connsiteY92" fmla="*/ 616944 h 2247441"/>
              <a:gd name="connsiteX93" fmla="*/ 2887986 w 4167508"/>
              <a:gd name="connsiteY93" fmla="*/ 605927 h 2247441"/>
              <a:gd name="connsiteX94" fmla="*/ 2810868 w 4167508"/>
              <a:gd name="connsiteY94" fmla="*/ 539826 h 2247441"/>
              <a:gd name="connsiteX95" fmla="*/ 2810868 w 4167508"/>
              <a:gd name="connsiteY95" fmla="*/ 528809 h 2247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167508" h="2247441">
                <a:moveTo>
                  <a:pt x="2810868" y="528809"/>
                </a:moveTo>
                <a:cubicBezTo>
                  <a:pt x="2783326" y="501267"/>
                  <a:pt x="2698895" y="427853"/>
                  <a:pt x="2645615" y="374573"/>
                </a:cubicBezTo>
                <a:cubicBezTo>
                  <a:pt x="2636253" y="365211"/>
                  <a:pt x="2632943" y="350885"/>
                  <a:pt x="2623581" y="341523"/>
                </a:cubicBezTo>
                <a:cubicBezTo>
                  <a:pt x="2603300" y="321242"/>
                  <a:pt x="2577761" y="306719"/>
                  <a:pt x="2557480" y="286438"/>
                </a:cubicBezTo>
                <a:cubicBezTo>
                  <a:pt x="2540853" y="269811"/>
                  <a:pt x="2530039" y="247981"/>
                  <a:pt x="2513412" y="231354"/>
                </a:cubicBezTo>
                <a:cubicBezTo>
                  <a:pt x="2500429" y="218371"/>
                  <a:pt x="2482328" y="211286"/>
                  <a:pt x="2469345" y="198303"/>
                </a:cubicBezTo>
                <a:cubicBezTo>
                  <a:pt x="2452718" y="181676"/>
                  <a:pt x="2443227" y="158408"/>
                  <a:pt x="2425277" y="143219"/>
                </a:cubicBezTo>
                <a:cubicBezTo>
                  <a:pt x="2394954" y="117561"/>
                  <a:pt x="2359176" y="99152"/>
                  <a:pt x="2326126" y="77118"/>
                </a:cubicBezTo>
                <a:cubicBezTo>
                  <a:pt x="2315109" y="69773"/>
                  <a:pt x="2305369" y="60002"/>
                  <a:pt x="2293075" y="55084"/>
                </a:cubicBezTo>
                <a:cubicBezTo>
                  <a:pt x="2274714" y="47739"/>
                  <a:pt x="2257241" y="37579"/>
                  <a:pt x="2237991" y="33050"/>
                </a:cubicBezTo>
                <a:cubicBezTo>
                  <a:pt x="2194503" y="22818"/>
                  <a:pt x="2149784" y="18781"/>
                  <a:pt x="2105788" y="11017"/>
                </a:cubicBezTo>
                <a:cubicBezTo>
                  <a:pt x="2087348" y="7763"/>
                  <a:pt x="2069065" y="3672"/>
                  <a:pt x="2050704" y="0"/>
                </a:cubicBezTo>
                <a:cubicBezTo>
                  <a:pt x="2021326" y="7344"/>
                  <a:pt x="1990868" y="11253"/>
                  <a:pt x="1962569" y="22033"/>
                </a:cubicBezTo>
                <a:cubicBezTo>
                  <a:pt x="1709018" y="118624"/>
                  <a:pt x="1898173" y="68431"/>
                  <a:pt x="1775282" y="99151"/>
                </a:cubicBezTo>
                <a:cubicBezTo>
                  <a:pt x="1756921" y="110168"/>
                  <a:pt x="1739051" y="122050"/>
                  <a:pt x="1720198" y="132202"/>
                </a:cubicBezTo>
                <a:cubicBezTo>
                  <a:pt x="1691278" y="147774"/>
                  <a:pt x="1658972" y="157434"/>
                  <a:pt x="1632063" y="176270"/>
                </a:cubicBezTo>
                <a:cubicBezTo>
                  <a:pt x="1621216" y="183863"/>
                  <a:pt x="1619391" y="199958"/>
                  <a:pt x="1610029" y="209320"/>
                </a:cubicBezTo>
                <a:cubicBezTo>
                  <a:pt x="1595531" y="223818"/>
                  <a:pt x="1501992" y="299437"/>
                  <a:pt x="1477827" y="330506"/>
                </a:cubicBezTo>
                <a:cubicBezTo>
                  <a:pt x="1464681" y="347408"/>
                  <a:pt x="1456654" y="367773"/>
                  <a:pt x="1444776" y="385590"/>
                </a:cubicBezTo>
                <a:cubicBezTo>
                  <a:pt x="1434591" y="400867"/>
                  <a:pt x="1421457" y="414087"/>
                  <a:pt x="1411726" y="429657"/>
                </a:cubicBezTo>
                <a:cubicBezTo>
                  <a:pt x="1403022" y="443584"/>
                  <a:pt x="1397556" y="459307"/>
                  <a:pt x="1389692" y="473725"/>
                </a:cubicBezTo>
                <a:cubicBezTo>
                  <a:pt x="1320307" y="600929"/>
                  <a:pt x="1370430" y="508950"/>
                  <a:pt x="1323591" y="583894"/>
                </a:cubicBezTo>
                <a:cubicBezTo>
                  <a:pt x="1312242" y="602052"/>
                  <a:pt x="1305681" y="623837"/>
                  <a:pt x="1290540" y="638978"/>
                </a:cubicBezTo>
                <a:cubicBezTo>
                  <a:pt x="1275399" y="654119"/>
                  <a:pt x="1253614" y="660680"/>
                  <a:pt x="1235456" y="672029"/>
                </a:cubicBezTo>
                <a:cubicBezTo>
                  <a:pt x="1224228" y="679046"/>
                  <a:pt x="1215199" y="690650"/>
                  <a:pt x="1202405" y="694062"/>
                </a:cubicBezTo>
                <a:cubicBezTo>
                  <a:pt x="1159238" y="705573"/>
                  <a:pt x="1114113" y="707863"/>
                  <a:pt x="1070203" y="716096"/>
                </a:cubicBezTo>
                <a:cubicBezTo>
                  <a:pt x="1038582" y="722025"/>
                  <a:pt x="1022313" y="728387"/>
                  <a:pt x="993085" y="738130"/>
                </a:cubicBezTo>
                <a:cubicBezTo>
                  <a:pt x="875572" y="734458"/>
                  <a:pt x="757953" y="733292"/>
                  <a:pt x="640545" y="727113"/>
                </a:cubicBezTo>
                <a:cubicBezTo>
                  <a:pt x="618238" y="725939"/>
                  <a:pt x="596567" y="713009"/>
                  <a:pt x="574444" y="716096"/>
                </a:cubicBezTo>
                <a:cubicBezTo>
                  <a:pt x="228449" y="764374"/>
                  <a:pt x="275322" y="752525"/>
                  <a:pt x="78685" y="826265"/>
                </a:cubicBezTo>
                <a:cubicBezTo>
                  <a:pt x="52979" y="866660"/>
                  <a:pt x="-10770" y="901186"/>
                  <a:pt x="1567" y="947450"/>
                </a:cubicBezTo>
                <a:cubicBezTo>
                  <a:pt x="16256" y="1002534"/>
                  <a:pt x="23928" y="1059988"/>
                  <a:pt x="45634" y="1112703"/>
                </a:cubicBezTo>
                <a:cubicBezTo>
                  <a:pt x="50675" y="1124946"/>
                  <a:pt x="68632" y="1126120"/>
                  <a:pt x="78685" y="1134737"/>
                </a:cubicBezTo>
                <a:cubicBezTo>
                  <a:pt x="94457" y="1148256"/>
                  <a:pt x="106531" y="1165827"/>
                  <a:pt x="122752" y="1178804"/>
                </a:cubicBezTo>
                <a:cubicBezTo>
                  <a:pt x="143430" y="1195347"/>
                  <a:pt x="167950" y="1206614"/>
                  <a:pt x="188853" y="1222872"/>
                </a:cubicBezTo>
                <a:cubicBezTo>
                  <a:pt x="251033" y="1271235"/>
                  <a:pt x="188886" y="1247669"/>
                  <a:pt x="265971" y="1266939"/>
                </a:cubicBezTo>
                <a:lnTo>
                  <a:pt x="332073" y="1311007"/>
                </a:lnTo>
                <a:cubicBezTo>
                  <a:pt x="343090" y="1318352"/>
                  <a:pt x="353769" y="1326229"/>
                  <a:pt x="365123" y="1333041"/>
                </a:cubicBezTo>
                <a:cubicBezTo>
                  <a:pt x="383485" y="1344058"/>
                  <a:pt x="400526" y="1357656"/>
                  <a:pt x="420208" y="1366091"/>
                </a:cubicBezTo>
                <a:cubicBezTo>
                  <a:pt x="468633" y="1386844"/>
                  <a:pt x="594455" y="1420669"/>
                  <a:pt x="640545" y="1432192"/>
                </a:cubicBezTo>
                <a:cubicBezTo>
                  <a:pt x="915950" y="1501043"/>
                  <a:pt x="754251" y="1457137"/>
                  <a:pt x="1070203" y="1520327"/>
                </a:cubicBezTo>
                <a:cubicBezTo>
                  <a:pt x="1081590" y="1522604"/>
                  <a:pt x="1092340" y="1527375"/>
                  <a:pt x="1103253" y="1531344"/>
                </a:cubicBezTo>
                <a:cubicBezTo>
                  <a:pt x="1239377" y="1580844"/>
                  <a:pt x="1147885" y="1549894"/>
                  <a:pt x="1224439" y="1575412"/>
                </a:cubicBezTo>
                <a:cubicBezTo>
                  <a:pt x="1239128" y="1586429"/>
                  <a:pt x="1256415" y="1594644"/>
                  <a:pt x="1268506" y="1608462"/>
                </a:cubicBezTo>
                <a:cubicBezTo>
                  <a:pt x="1282607" y="1624577"/>
                  <a:pt x="1291405" y="1644693"/>
                  <a:pt x="1301557" y="1663547"/>
                </a:cubicBezTo>
                <a:cubicBezTo>
                  <a:pt x="1371411" y="1793276"/>
                  <a:pt x="1323224" y="1706792"/>
                  <a:pt x="1367658" y="1806766"/>
                </a:cubicBezTo>
                <a:cubicBezTo>
                  <a:pt x="1374328" y="1821773"/>
                  <a:pt x="1383593" y="1835585"/>
                  <a:pt x="1389692" y="1850833"/>
                </a:cubicBezTo>
                <a:cubicBezTo>
                  <a:pt x="1398318" y="1872398"/>
                  <a:pt x="1403789" y="1895107"/>
                  <a:pt x="1411726" y="1916935"/>
                </a:cubicBezTo>
                <a:cubicBezTo>
                  <a:pt x="1418484" y="1935520"/>
                  <a:pt x="1426815" y="1953502"/>
                  <a:pt x="1433759" y="1972019"/>
                </a:cubicBezTo>
                <a:cubicBezTo>
                  <a:pt x="1448955" y="2012543"/>
                  <a:pt x="1441017" y="2006148"/>
                  <a:pt x="1466810" y="2049137"/>
                </a:cubicBezTo>
                <a:cubicBezTo>
                  <a:pt x="1480434" y="2071844"/>
                  <a:pt x="1489692" y="2099349"/>
                  <a:pt x="1510877" y="2115238"/>
                </a:cubicBezTo>
                <a:cubicBezTo>
                  <a:pt x="1525566" y="2126255"/>
                  <a:pt x="1541004" y="2136339"/>
                  <a:pt x="1554945" y="2148289"/>
                </a:cubicBezTo>
                <a:cubicBezTo>
                  <a:pt x="1566774" y="2158428"/>
                  <a:pt x="1575531" y="2171991"/>
                  <a:pt x="1587995" y="2181339"/>
                </a:cubicBezTo>
                <a:cubicBezTo>
                  <a:pt x="1619773" y="2205172"/>
                  <a:pt x="1654096" y="2225407"/>
                  <a:pt x="1687147" y="2247441"/>
                </a:cubicBezTo>
                <a:cubicBezTo>
                  <a:pt x="1760593" y="2243769"/>
                  <a:pt x="1834471" y="2245186"/>
                  <a:pt x="1907485" y="2236424"/>
                </a:cubicBezTo>
                <a:cubicBezTo>
                  <a:pt x="1927120" y="2234068"/>
                  <a:pt x="1943808" y="2220644"/>
                  <a:pt x="1962569" y="2214390"/>
                </a:cubicBezTo>
                <a:cubicBezTo>
                  <a:pt x="1987932" y="2205936"/>
                  <a:pt x="2014135" y="2200218"/>
                  <a:pt x="2039687" y="2192356"/>
                </a:cubicBezTo>
                <a:cubicBezTo>
                  <a:pt x="2061885" y="2185526"/>
                  <a:pt x="2083157" y="2175545"/>
                  <a:pt x="2105788" y="2170323"/>
                </a:cubicBezTo>
                <a:cubicBezTo>
                  <a:pt x="2131090" y="2164484"/>
                  <a:pt x="2157200" y="2162978"/>
                  <a:pt x="2182906" y="2159306"/>
                </a:cubicBezTo>
                <a:cubicBezTo>
                  <a:pt x="2232978" y="2134270"/>
                  <a:pt x="2225794" y="2136337"/>
                  <a:pt x="2282058" y="2115238"/>
                </a:cubicBezTo>
                <a:cubicBezTo>
                  <a:pt x="2292932" y="2111160"/>
                  <a:pt x="2304722" y="2109414"/>
                  <a:pt x="2315109" y="2104221"/>
                </a:cubicBezTo>
                <a:cubicBezTo>
                  <a:pt x="2326952" y="2098300"/>
                  <a:pt x="2337142" y="2089532"/>
                  <a:pt x="2348159" y="2082188"/>
                </a:cubicBezTo>
                <a:cubicBezTo>
                  <a:pt x="2421605" y="2093205"/>
                  <a:pt x="2495790" y="2100091"/>
                  <a:pt x="2568497" y="2115238"/>
                </a:cubicBezTo>
                <a:cubicBezTo>
                  <a:pt x="2584575" y="2118587"/>
                  <a:pt x="2596460" y="2134051"/>
                  <a:pt x="2612564" y="2137272"/>
                </a:cubicBezTo>
                <a:cubicBezTo>
                  <a:pt x="2699978" y="2154755"/>
                  <a:pt x="2840062" y="2163247"/>
                  <a:pt x="2932053" y="2170323"/>
                </a:cubicBezTo>
                <a:cubicBezTo>
                  <a:pt x="3042222" y="2159306"/>
                  <a:pt x="3153433" y="2155980"/>
                  <a:pt x="3262559" y="2137272"/>
                </a:cubicBezTo>
                <a:cubicBezTo>
                  <a:pt x="3319851" y="2127450"/>
                  <a:pt x="3311422" y="2103462"/>
                  <a:pt x="3339677" y="2071171"/>
                </a:cubicBezTo>
                <a:cubicBezTo>
                  <a:pt x="3356777" y="2051629"/>
                  <a:pt x="3376400" y="2034448"/>
                  <a:pt x="3394762" y="2016086"/>
                </a:cubicBezTo>
                <a:cubicBezTo>
                  <a:pt x="3405779" y="1994052"/>
                  <a:pt x="3419393" y="1973136"/>
                  <a:pt x="3427812" y="1949985"/>
                </a:cubicBezTo>
                <a:cubicBezTo>
                  <a:pt x="3434211" y="1932387"/>
                  <a:pt x="3433685" y="1912905"/>
                  <a:pt x="3438829" y="1894901"/>
                </a:cubicBezTo>
                <a:cubicBezTo>
                  <a:pt x="3448400" y="1861403"/>
                  <a:pt x="3458156" y="1827771"/>
                  <a:pt x="3471880" y="1795749"/>
                </a:cubicBezTo>
                <a:cubicBezTo>
                  <a:pt x="3480315" y="1776068"/>
                  <a:pt x="3495354" y="1759817"/>
                  <a:pt x="3504930" y="1740665"/>
                </a:cubicBezTo>
                <a:cubicBezTo>
                  <a:pt x="3513774" y="1722977"/>
                  <a:pt x="3518781" y="1703583"/>
                  <a:pt x="3526964" y="1685580"/>
                </a:cubicBezTo>
                <a:cubicBezTo>
                  <a:pt x="3537158" y="1663154"/>
                  <a:pt x="3550010" y="1641990"/>
                  <a:pt x="3560015" y="1619479"/>
                </a:cubicBezTo>
                <a:cubicBezTo>
                  <a:pt x="3564731" y="1608867"/>
                  <a:pt x="3565271" y="1596512"/>
                  <a:pt x="3571032" y="1586429"/>
                </a:cubicBezTo>
                <a:cubicBezTo>
                  <a:pt x="3580142" y="1570487"/>
                  <a:pt x="3594350" y="1557932"/>
                  <a:pt x="3604082" y="1542361"/>
                </a:cubicBezTo>
                <a:cubicBezTo>
                  <a:pt x="3616459" y="1522558"/>
                  <a:pt x="3642745" y="1455767"/>
                  <a:pt x="3659167" y="1443209"/>
                </a:cubicBezTo>
                <a:cubicBezTo>
                  <a:pt x="3706204" y="1407239"/>
                  <a:pt x="3764134" y="1387920"/>
                  <a:pt x="3813403" y="1355074"/>
                </a:cubicBezTo>
                <a:cubicBezTo>
                  <a:pt x="3824420" y="1347730"/>
                  <a:pt x="3836557" y="1341837"/>
                  <a:pt x="3846453" y="1333041"/>
                </a:cubicBezTo>
                <a:cubicBezTo>
                  <a:pt x="3869743" y="1312339"/>
                  <a:pt x="3887626" y="1285635"/>
                  <a:pt x="3912555" y="1266939"/>
                </a:cubicBezTo>
                <a:cubicBezTo>
                  <a:pt x="3927244" y="1255922"/>
                  <a:pt x="3942681" y="1245838"/>
                  <a:pt x="3956622" y="1233889"/>
                </a:cubicBezTo>
                <a:cubicBezTo>
                  <a:pt x="4009138" y="1188875"/>
                  <a:pt x="3966504" y="1208561"/>
                  <a:pt x="4022723" y="1189821"/>
                </a:cubicBezTo>
                <a:cubicBezTo>
                  <a:pt x="4033740" y="1178804"/>
                  <a:pt x="4042810" y="1165413"/>
                  <a:pt x="4055774" y="1156771"/>
                </a:cubicBezTo>
                <a:cubicBezTo>
                  <a:pt x="4065436" y="1150330"/>
                  <a:pt x="4079658" y="1152883"/>
                  <a:pt x="4088824" y="1145754"/>
                </a:cubicBezTo>
                <a:cubicBezTo>
                  <a:pt x="4113421" y="1126623"/>
                  <a:pt x="4154926" y="1079653"/>
                  <a:pt x="4154926" y="1079653"/>
                </a:cubicBezTo>
                <a:cubicBezTo>
                  <a:pt x="4171986" y="960226"/>
                  <a:pt x="4171418" y="1002204"/>
                  <a:pt x="4154926" y="837282"/>
                </a:cubicBezTo>
                <a:cubicBezTo>
                  <a:pt x="4153063" y="818650"/>
                  <a:pt x="4150863" y="799583"/>
                  <a:pt x="4143909" y="782197"/>
                </a:cubicBezTo>
                <a:cubicBezTo>
                  <a:pt x="4135956" y="762316"/>
                  <a:pt x="4122736" y="744930"/>
                  <a:pt x="4110858" y="727113"/>
                </a:cubicBezTo>
                <a:cubicBezTo>
                  <a:pt x="4105722" y="719409"/>
                  <a:pt x="4059174" y="654596"/>
                  <a:pt x="4044757" y="649995"/>
                </a:cubicBezTo>
                <a:cubicBezTo>
                  <a:pt x="3885204" y="599074"/>
                  <a:pt x="3560015" y="517792"/>
                  <a:pt x="3560015" y="517792"/>
                </a:cubicBezTo>
                <a:lnTo>
                  <a:pt x="3372728" y="561860"/>
                </a:lnTo>
                <a:cubicBezTo>
                  <a:pt x="3282450" y="584430"/>
                  <a:pt x="3289818" y="592313"/>
                  <a:pt x="3185441" y="605927"/>
                </a:cubicBezTo>
                <a:cubicBezTo>
                  <a:pt x="3137962" y="612120"/>
                  <a:pt x="3089962" y="613272"/>
                  <a:pt x="3042222" y="616944"/>
                </a:cubicBezTo>
                <a:cubicBezTo>
                  <a:pt x="2990810" y="613272"/>
                  <a:pt x="2938745" y="614884"/>
                  <a:pt x="2887986" y="605927"/>
                </a:cubicBezTo>
                <a:cubicBezTo>
                  <a:pt x="2866296" y="602099"/>
                  <a:pt x="2819354" y="546615"/>
                  <a:pt x="2810868" y="539826"/>
                </a:cubicBezTo>
                <a:cubicBezTo>
                  <a:pt x="2808000" y="537532"/>
                  <a:pt x="2838410" y="556351"/>
                  <a:pt x="2810868" y="528809"/>
                </a:cubicBezTo>
                <a:close/>
              </a:path>
            </a:pathLst>
          </a:custGeom>
          <a:solidFill>
            <a:srgbClr val="7030A0">
              <a:alpha val="20000"/>
            </a:srgbClr>
          </a:solid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32" name="TextBox 31">
            <a:extLst>
              <a:ext uri="{FF2B5EF4-FFF2-40B4-BE49-F238E27FC236}">
                <a16:creationId xmlns:a16="http://schemas.microsoft.com/office/drawing/2014/main" id="{818611E7-0227-4C08-AEEA-F47D420AF1BC}"/>
              </a:ext>
            </a:extLst>
          </p:cNvPr>
          <p:cNvSpPr txBox="1"/>
          <p:nvPr/>
        </p:nvSpPr>
        <p:spPr>
          <a:xfrm>
            <a:off x="5864052" y="1409874"/>
            <a:ext cx="3445758" cy="369332"/>
          </a:xfrm>
          <a:prstGeom prst="rect">
            <a:avLst/>
          </a:prstGeom>
          <a:noFill/>
        </p:spPr>
        <p:txBody>
          <a:bodyPr wrap="square" rtlCol="0">
            <a:spAutoFit/>
          </a:bodyPr>
          <a:lstStyle/>
          <a:p>
            <a:r>
              <a:rPr lang="en-GB" dirty="0">
                <a:solidFill>
                  <a:srgbClr val="00B050"/>
                </a:solidFill>
              </a:rPr>
              <a:t>Secondary intension</a:t>
            </a:r>
          </a:p>
        </p:txBody>
      </p:sp>
      <p:sp>
        <p:nvSpPr>
          <p:cNvPr id="33" name="TextBox 32">
            <a:extLst>
              <a:ext uri="{FF2B5EF4-FFF2-40B4-BE49-F238E27FC236}">
                <a16:creationId xmlns:a16="http://schemas.microsoft.com/office/drawing/2014/main" id="{0E2CECCB-CC7E-4475-A7CF-D230023D62C5}"/>
              </a:ext>
            </a:extLst>
          </p:cNvPr>
          <p:cNvSpPr txBox="1"/>
          <p:nvPr/>
        </p:nvSpPr>
        <p:spPr>
          <a:xfrm>
            <a:off x="651296" y="1623438"/>
            <a:ext cx="1888548" cy="369332"/>
          </a:xfrm>
          <a:prstGeom prst="rect">
            <a:avLst/>
          </a:prstGeom>
          <a:noFill/>
        </p:spPr>
        <p:txBody>
          <a:bodyPr wrap="square" rtlCol="0">
            <a:spAutoFit/>
          </a:bodyPr>
          <a:lstStyle/>
          <a:p>
            <a:r>
              <a:rPr lang="en-GB" dirty="0">
                <a:solidFill>
                  <a:srgbClr val="7030A0"/>
                </a:solidFill>
              </a:rPr>
              <a:t>Primary intension</a:t>
            </a:r>
          </a:p>
        </p:txBody>
      </p:sp>
      <p:cxnSp>
        <p:nvCxnSpPr>
          <p:cNvPr id="35" name="Straight Arrow Connector 34">
            <a:extLst>
              <a:ext uri="{FF2B5EF4-FFF2-40B4-BE49-F238E27FC236}">
                <a16:creationId xmlns:a16="http://schemas.microsoft.com/office/drawing/2014/main" id="{C700FAD3-C23F-4492-9D44-E15AD68F6B03}"/>
              </a:ext>
            </a:extLst>
          </p:cNvPr>
          <p:cNvCxnSpPr/>
          <p:nvPr/>
        </p:nvCxnSpPr>
        <p:spPr>
          <a:xfrm>
            <a:off x="2302554" y="1922122"/>
            <a:ext cx="559677" cy="925130"/>
          </a:xfrm>
          <a:prstGeom prst="straightConnector1">
            <a:avLst/>
          </a:prstGeom>
          <a:ln>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916F076D-C484-4AEA-A3C2-BD6512082CCF}"/>
              </a:ext>
            </a:extLst>
          </p:cNvPr>
          <p:cNvCxnSpPr>
            <a:cxnSpLocks/>
          </p:cNvCxnSpPr>
          <p:nvPr/>
        </p:nvCxnSpPr>
        <p:spPr>
          <a:xfrm flipH="1">
            <a:off x="5354198" y="1829228"/>
            <a:ext cx="934896" cy="427147"/>
          </a:xfrm>
          <a:prstGeom prst="straightConnector1">
            <a:avLst/>
          </a:prstGeom>
          <a:ln>
            <a:solidFill>
              <a:srgbClr val="00B05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B98A24DB-565E-4ACF-9108-D3AF3E20D939}"/>
              </a:ext>
            </a:extLst>
          </p:cNvPr>
          <p:cNvSpPr txBox="1"/>
          <p:nvPr/>
        </p:nvSpPr>
        <p:spPr>
          <a:xfrm>
            <a:off x="651296" y="4787208"/>
            <a:ext cx="10686362" cy="369332"/>
          </a:xfrm>
          <a:prstGeom prst="rect">
            <a:avLst/>
          </a:prstGeom>
          <a:noFill/>
        </p:spPr>
        <p:txBody>
          <a:bodyPr wrap="square" rtlCol="0">
            <a:spAutoFit/>
          </a:bodyPr>
          <a:lstStyle/>
          <a:p>
            <a:r>
              <a:rPr lang="en-GB" dirty="0"/>
              <a:t>A simpler way…?</a:t>
            </a:r>
          </a:p>
        </p:txBody>
      </p:sp>
      <p:sp>
        <p:nvSpPr>
          <p:cNvPr id="40" name="Freeform: Shape 39">
            <a:extLst>
              <a:ext uri="{FF2B5EF4-FFF2-40B4-BE49-F238E27FC236}">
                <a16:creationId xmlns:a16="http://schemas.microsoft.com/office/drawing/2014/main" id="{B5AF7306-2637-4BD5-B1E2-8E0437BFE97F}"/>
              </a:ext>
            </a:extLst>
          </p:cNvPr>
          <p:cNvSpPr/>
          <p:nvPr/>
        </p:nvSpPr>
        <p:spPr>
          <a:xfrm>
            <a:off x="3216092" y="2157223"/>
            <a:ext cx="3900804" cy="2291509"/>
          </a:xfrm>
          <a:custGeom>
            <a:avLst/>
            <a:gdLst>
              <a:gd name="connsiteX0" fmla="*/ 760997 w 3900804"/>
              <a:gd name="connsiteY0" fmla="*/ 88135 h 2383578"/>
              <a:gd name="connsiteX1" fmla="*/ 716930 w 3900804"/>
              <a:gd name="connsiteY1" fmla="*/ 143219 h 2383578"/>
              <a:gd name="connsiteX2" fmla="*/ 683879 w 3900804"/>
              <a:gd name="connsiteY2" fmla="*/ 165253 h 2383578"/>
              <a:gd name="connsiteX3" fmla="*/ 672862 w 3900804"/>
              <a:gd name="connsiteY3" fmla="*/ 198304 h 2383578"/>
              <a:gd name="connsiteX4" fmla="*/ 639812 w 3900804"/>
              <a:gd name="connsiteY4" fmla="*/ 231354 h 2383578"/>
              <a:gd name="connsiteX5" fmla="*/ 595744 w 3900804"/>
              <a:gd name="connsiteY5" fmla="*/ 297456 h 2383578"/>
              <a:gd name="connsiteX6" fmla="*/ 573710 w 3900804"/>
              <a:gd name="connsiteY6" fmla="*/ 330506 h 2383578"/>
              <a:gd name="connsiteX7" fmla="*/ 507609 w 3900804"/>
              <a:gd name="connsiteY7" fmla="*/ 385591 h 2383578"/>
              <a:gd name="connsiteX8" fmla="*/ 463542 w 3900804"/>
              <a:gd name="connsiteY8" fmla="*/ 451692 h 2383578"/>
              <a:gd name="connsiteX9" fmla="*/ 441508 w 3900804"/>
              <a:gd name="connsiteY9" fmla="*/ 484742 h 2383578"/>
              <a:gd name="connsiteX10" fmla="*/ 408457 w 3900804"/>
              <a:gd name="connsiteY10" fmla="*/ 506776 h 2383578"/>
              <a:gd name="connsiteX11" fmla="*/ 375407 w 3900804"/>
              <a:gd name="connsiteY11" fmla="*/ 572877 h 2383578"/>
              <a:gd name="connsiteX12" fmla="*/ 364390 w 3900804"/>
              <a:gd name="connsiteY12" fmla="*/ 605928 h 2383578"/>
              <a:gd name="connsiteX13" fmla="*/ 320322 w 3900804"/>
              <a:gd name="connsiteY13" fmla="*/ 672029 h 2383578"/>
              <a:gd name="connsiteX14" fmla="*/ 287272 w 3900804"/>
              <a:gd name="connsiteY14" fmla="*/ 738130 h 2383578"/>
              <a:gd name="connsiteX15" fmla="*/ 265238 w 3900804"/>
              <a:gd name="connsiteY15" fmla="*/ 782198 h 2383578"/>
              <a:gd name="connsiteX16" fmla="*/ 221171 w 3900804"/>
              <a:gd name="connsiteY16" fmla="*/ 848299 h 2383578"/>
              <a:gd name="connsiteX17" fmla="*/ 210154 w 3900804"/>
              <a:gd name="connsiteY17" fmla="*/ 881350 h 2383578"/>
              <a:gd name="connsiteX18" fmla="*/ 155069 w 3900804"/>
              <a:gd name="connsiteY18" fmla="*/ 903383 h 2383578"/>
              <a:gd name="connsiteX19" fmla="*/ 122019 w 3900804"/>
              <a:gd name="connsiteY19" fmla="*/ 925417 h 2383578"/>
              <a:gd name="connsiteX20" fmla="*/ 77951 w 3900804"/>
              <a:gd name="connsiteY20" fmla="*/ 991518 h 2383578"/>
              <a:gd name="connsiteX21" fmla="*/ 33884 w 3900804"/>
              <a:gd name="connsiteY21" fmla="*/ 1112704 h 2383578"/>
              <a:gd name="connsiteX22" fmla="*/ 22867 w 3900804"/>
              <a:gd name="connsiteY22" fmla="*/ 1156771 h 2383578"/>
              <a:gd name="connsiteX23" fmla="*/ 833 w 3900804"/>
              <a:gd name="connsiteY23" fmla="*/ 1189822 h 2383578"/>
              <a:gd name="connsiteX24" fmla="*/ 11850 w 3900804"/>
              <a:gd name="connsiteY24" fmla="*/ 1344058 h 2383578"/>
              <a:gd name="connsiteX25" fmla="*/ 77951 w 3900804"/>
              <a:gd name="connsiteY25" fmla="*/ 1454227 h 2383578"/>
              <a:gd name="connsiteX26" fmla="*/ 99985 w 3900804"/>
              <a:gd name="connsiteY26" fmla="*/ 1498294 h 2383578"/>
              <a:gd name="connsiteX27" fmla="*/ 177103 w 3900804"/>
              <a:gd name="connsiteY27" fmla="*/ 1564395 h 2383578"/>
              <a:gd name="connsiteX28" fmla="*/ 221171 w 3900804"/>
              <a:gd name="connsiteY28" fmla="*/ 1575412 h 2383578"/>
              <a:gd name="connsiteX29" fmla="*/ 254221 w 3900804"/>
              <a:gd name="connsiteY29" fmla="*/ 1597446 h 2383578"/>
              <a:gd name="connsiteX30" fmla="*/ 320322 w 3900804"/>
              <a:gd name="connsiteY30" fmla="*/ 1619480 h 2383578"/>
              <a:gd name="connsiteX31" fmla="*/ 353373 w 3900804"/>
              <a:gd name="connsiteY31" fmla="*/ 1630497 h 2383578"/>
              <a:gd name="connsiteX32" fmla="*/ 430491 w 3900804"/>
              <a:gd name="connsiteY32" fmla="*/ 1641513 h 2383578"/>
              <a:gd name="connsiteX33" fmla="*/ 628795 w 3900804"/>
              <a:gd name="connsiteY33" fmla="*/ 1630497 h 2383578"/>
              <a:gd name="connsiteX34" fmla="*/ 661845 w 3900804"/>
              <a:gd name="connsiteY34" fmla="*/ 1608463 h 2383578"/>
              <a:gd name="connsiteX35" fmla="*/ 738963 w 3900804"/>
              <a:gd name="connsiteY35" fmla="*/ 1586429 h 2383578"/>
              <a:gd name="connsiteX36" fmla="*/ 805065 w 3900804"/>
              <a:gd name="connsiteY36" fmla="*/ 1553378 h 2383578"/>
              <a:gd name="connsiteX37" fmla="*/ 882183 w 3900804"/>
              <a:gd name="connsiteY37" fmla="*/ 1509311 h 2383578"/>
              <a:gd name="connsiteX38" fmla="*/ 948284 w 3900804"/>
              <a:gd name="connsiteY38" fmla="*/ 1476260 h 2383578"/>
              <a:gd name="connsiteX39" fmla="*/ 1135571 w 3900804"/>
              <a:gd name="connsiteY39" fmla="*/ 1465244 h 2383578"/>
              <a:gd name="connsiteX40" fmla="*/ 1201672 w 3900804"/>
              <a:gd name="connsiteY40" fmla="*/ 1476260 h 2383578"/>
              <a:gd name="connsiteX41" fmla="*/ 1267773 w 3900804"/>
              <a:gd name="connsiteY41" fmla="*/ 1608463 h 2383578"/>
              <a:gd name="connsiteX42" fmla="*/ 1278790 w 3900804"/>
              <a:gd name="connsiteY42" fmla="*/ 1641513 h 2383578"/>
              <a:gd name="connsiteX43" fmla="*/ 1300824 w 3900804"/>
              <a:gd name="connsiteY43" fmla="*/ 1707615 h 2383578"/>
              <a:gd name="connsiteX44" fmla="*/ 1311840 w 3900804"/>
              <a:gd name="connsiteY44" fmla="*/ 1740665 h 2383578"/>
              <a:gd name="connsiteX45" fmla="*/ 1333874 w 3900804"/>
              <a:gd name="connsiteY45" fmla="*/ 1883885 h 2383578"/>
              <a:gd name="connsiteX46" fmla="*/ 1355908 w 3900804"/>
              <a:gd name="connsiteY46" fmla="*/ 1972019 h 2383578"/>
              <a:gd name="connsiteX47" fmla="*/ 1433026 w 3900804"/>
              <a:gd name="connsiteY47" fmla="*/ 2082188 h 2383578"/>
              <a:gd name="connsiteX48" fmla="*/ 1488110 w 3900804"/>
              <a:gd name="connsiteY48" fmla="*/ 2159306 h 2383578"/>
              <a:gd name="connsiteX49" fmla="*/ 1532178 w 3900804"/>
              <a:gd name="connsiteY49" fmla="*/ 2181340 h 2383578"/>
              <a:gd name="connsiteX50" fmla="*/ 1686414 w 3900804"/>
              <a:gd name="connsiteY50" fmla="*/ 2280492 h 2383578"/>
              <a:gd name="connsiteX51" fmla="*/ 1730481 w 3900804"/>
              <a:gd name="connsiteY51" fmla="*/ 2302525 h 2383578"/>
              <a:gd name="connsiteX52" fmla="*/ 1829633 w 3900804"/>
              <a:gd name="connsiteY52" fmla="*/ 2313542 h 2383578"/>
              <a:gd name="connsiteX53" fmla="*/ 1884718 w 3900804"/>
              <a:gd name="connsiteY53" fmla="*/ 2324559 h 2383578"/>
              <a:gd name="connsiteX54" fmla="*/ 1961836 w 3900804"/>
              <a:gd name="connsiteY54" fmla="*/ 2346593 h 2383578"/>
              <a:gd name="connsiteX55" fmla="*/ 2094038 w 3900804"/>
              <a:gd name="connsiteY55" fmla="*/ 2357610 h 2383578"/>
              <a:gd name="connsiteX56" fmla="*/ 2369460 w 3900804"/>
              <a:gd name="connsiteY56" fmla="*/ 2368627 h 2383578"/>
              <a:gd name="connsiteX57" fmla="*/ 2402510 w 3900804"/>
              <a:gd name="connsiteY57" fmla="*/ 2346593 h 2383578"/>
              <a:gd name="connsiteX58" fmla="*/ 2545730 w 3900804"/>
              <a:gd name="connsiteY58" fmla="*/ 2313542 h 2383578"/>
              <a:gd name="connsiteX59" fmla="*/ 2622848 w 3900804"/>
              <a:gd name="connsiteY59" fmla="*/ 2291509 h 2383578"/>
              <a:gd name="connsiteX60" fmla="*/ 2688949 w 3900804"/>
              <a:gd name="connsiteY60" fmla="*/ 2269475 h 2383578"/>
              <a:gd name="connsiteX61" fmla="*/ 2909286 w 3900804"/>
              <a:gd name="connsiteY61" fmla="*/ 2258458 h 2383578"/>
              <a:gd name="connsiteX62" fmla="*/ 3416062 w 3900804"/>
              <a:gd name="connsiteY62" fmla="*/ 2291509 h 2383578"/>
              <a:gd name="connsiteX63" fmla="*/ 3658433 w 3900804"/>
              <a:gd name="connsiteY63" fmla="*/ 2313542 h 2383578"/>
              <a:gd name="connsiteX64" fmla="*/ 3735551 w 3900804"/>
              <a:gd name="connsiteY64" fmla="*/ 2324559 h 2383578"/>
              <a:gd name="connsiteX65" fmla="*/ 3823686 w 3900804"/>
              <a:gd name="connsiteY65" fmla="*/ 2335576 h 2383578"/>
              <a:gd name="connsiteX66" fmla="*/ 3856737 w 3900804"/>
              <a:gd name="connsiteY66" fmla="*/ 2313542 h 2383578"/>
              <a:gd name="connsiteX67" fmla="*/ 3878771 w 3900804"/>
              <a:gd name="connsiteY67" fmla="*/ 2225407 h 2383578"/>
              <a:gd name="connsiteX68" fmla="*/ 3900804 w 3900804"/>
              <a:gd name="connsiteY68" fmla="*/ 2170323 h 2383578"/>
              <a:gd name="connsiteX69" fmla="*/ 3889787 w 3900804"/>
              <a:gd name="connsiteY69" fmla="*/ 1828800 h 2383578"/>
              <a:gd name="connsiteX70" fmla="*/ 3856737 w 3900804"/>
              <a:gd name="connsiteY70" fmla="*/ 1729648 h 2383578"/>
              <a:gd name="connsiteX71" fmla="*/ 3845720 w 3900804"/>
              <a:gd name="connsiteY71" fmla="*/ 1696598 h 2383578"/>
              <a:gd name="connsiteX72" fmla="*/ 3801653 w 3900804"/>
              <a:gd name="connsiteY72" fmla="*/ 1630497 h 2383578"/>
              <a:gd name="connsiteX73" fmla="*/ 3746568 w 3900804"/>
              <a:gd name="connsiteY73" fmla="*/ 1542362 h 2383578"/>
              <a:gd name="connsiteX74" fmla="*/ 3713518 w 3900804"/>
              <a:gd name="connsiteY74" fmla="*/ 1531345 h 2383578"/>
              <a:gd name="connsiteX75" fmla="*/ 3691484 w 3900804"/>
              <a:gd name="connsiteY75" fmla="*/ 1498294 h 2383578"/>
              <a:gd name="connsiteX76" fmla="*/ 3559281 w 3900804"/>
              <a:gd name="connsiteY76" fmla="*/ 1465244 h 2383578"/>
              <a:gd name="connsiteX77" fmla="*/ 3438096 w 3900804"/>
              <a:gd name="connsiteY77" fmla="*/ 1432193 h 2383578"/>
              <a:gd name="connsiteX78" fmla="*/ 3394028 w 3900804"/>
              <a:gd name="connsiteY78" fmla="*/ 1421176 h 2383578"/>
              <a:gd name="connsiteX79" fmla="*/ 3294877 w 3900804"/>
              <a:gd name="connsiteY79" fmla="*/ 1388125 h 2383578"/>
              <a:gd name="connsiteX80" fmla="*/ 3261826 w 3900804"/>
              <a:gd name="connsiteY80" fmla="*/ 1366092 h 2383578"/>
              <a:gd name="connsiteX81" fmla="*/ 3206742 w 3900804"/>
              <a:gd name="connsiteY81" fmla="*/ 1355075 h 2383578"/>
              <a:gd name="connsiteX82" fmla="*/ 3173691 w 3900804"/>
              <a:gd name="connsiteY82" fmla="*/ 1344058 h 2383578"/>
              <a:gd name="connsiteX83" fmla="*/ 2898269 w 3900804"/>
              <a:gd name="connsiteY83" fmla="*/ 1333041 h 2383578"/>
              <a:gd name="connsiteX84" fmla="*/ 2699966 w 3900804"/>
              <a:gd name="connsiteY84" fmla="*/ 1299991 h 2383578"/>
              <a:gd name="connsiteX85" fmla="*/ 2281325 w 3900804"/>
              <a:gd name="connsiteY85" fmla="*/ 1178805 h 2383578"/>
              <a:gd name="connsiteX86" fmla="*/ 2204207 w 3900804"/>
              <a:gd name="connsiteY86" fmla="*/ 1167788 h 2383578"/>
              <a:gd name="connsiteX87" fmla="*/ 2138106 w 3900804"/>
              <a:gd name="connsiteY87" fmla="*/ 1057619 h 2383578"/>
              <a:gd name="connsiteX88" fmla="*/ 2116072 w 3900804"/>
              <a:gd name="connsiteY88" fmla="*/ 991518 h 2383578"/>
              <a:gd name="connsiteX89" fmla="*/ 2149122 w 3900804"/>
              <a:gd name="connsiteY89" fmla="*/ 727113 h 2383578"/>
              <a:gd name="connsiteX90" fmla="*/ 2193190 w 3900804"/>
              <a:gd name="connsiteY90" fmla="*/ 694063 h 2383578"/>
              <a:gd name="connsiteX91" fmla="*/ 2259291 w 3900804"/>
              <a:gd name="connsiteY91" fmla="*/ 627962 h 2383578"/>
              <a:gd name="connsiteX92" fmla="*/ 2303359 w 3900804"/>
              <a:gd name="connsiteY92" fmla="*/ 539827 h 2383578"/>
              <a:gd name="connsiteX93" fmla="*/ 2336409 w 3900804"/>
              <a:gd name="connsiteY93" fmla="*/ 495759 h 2383578"/>
              <a:gd name="connsiteX94" fmla="*/ 2325392 w 3900804"/>
              <a:gd name="connsiteY94" fmla="*/ 253388 h 2383578"/>
              <a:gd name="connsiteX95" fmla="*/ 2292342 w 3900804"/>
              <a:gd name="connsiteY95" fmla="*/ 220338 h 2383578"/>
              <a:gd name="connsiteX96" fmla="*/ 2270308 w 3900804"/>
              <a:gd name="connsiteY96" fmla="*/ 187287 h 2383578"/>
              <a:gd name="connsiteX97" fmla="*/ 2204207 w 3900804"/>
              <a:gd name="connsiteY97" fmla="*/ 154236 h 2383578"/>
              <a:gd name="connsiteX98" fmla="*/ 2138106 w 3900804"/>
              <a:gd name="connsiteY98" fmla="*/ 99152 h 2383578"/>
              <a:gd name="connsiteX99" fmla="*/ 2027937 w 3900804"/>
              <a:gd name="connsiteY99" fmla="*/ 55085 h 2383578"/>
              <a:gd name="connsiteX100" fmla="*/ 1939802 w 3900804"/>
              <a:gd name="connsiteY100" fmla="*/ 22034 h 2383578"/>
              <a:gd name="connsiteX101" fmla="*/ 1895734 w 3900804"/>
              <a:gd name="connsiteY101" fmla="*/ 11017 h 2383578"/>
              <a:gd name="connsiteX102" fmla="*/ 1697431 w 3900804"/>
              <a:gd name="connsiteY102" fmla="*/ 0 h 2383578"/>
              <a:gd name="connsiteX103" fmla="*/ 849132 w 3900804"/>
              <a:gd name="connsiteY103" fmla="*/ 11017 h 2383578"/>
              <a:gd name="connsiteX104" fmla="*/ 816081 w 3900804"/>
              <a:gd name="connsiteY104" fmla="*/ 33051 h 2383578"/>
              <a:gd name="connsiteX105" fmla="*/ 772014 w 3900804"/>
              <a:gd name="connsiteY105" fmla="*/ 66101 h 2383578"/>
              <a:gd name="connsiteX106" fmla="*/ 760997 w 3900804"/>
              <a:gd name="connsiteY106" fmla="*/ 88135 h 238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900804" h="2383578">
                <a:moveTo>
                  <a:pt x="760997" y="88135"/>
                </a:moveTo>
                <a:cubicBezTo>
                  <a:pt x="746308" y="106496"/>
                  <a:pt x="733557" y="126592"/>
                  <a:pt x="716930" y="143219"/>
                </a:cubicBezTo>
                <a:cubicBezTo>
                  <a:pt x="707567" y="152582"/>
                  <a:pt x="692150" y="154914"/>
                  <a:pt x="683879" y="165253"/>
                </a:cubicBezTo>
                <a:cubicBezTo>
                  <a:pt x="676624" y="174321"/>
                  <a:pt x="679304" y="188641"/>
                  <a:pt x="672862" y="198304"/>
                </a:cubicBezTo>
                <a:cubicBezTo>
                  <a:pt x="664220" y="211267"/>
                  <a:pt x="649377" y="219056"/>
                  <a:pt x="639812" y="231354"/>
                </a:cubicBezTo>
                <a:cubicBezTo>
                  <a:pt x="623554" y="252257"/>
                  <a:pt x="610433" y="275422"/>
                  <a:pt x="595744" y="297456"/>
                </a:cubicBezTo>
                <a:cubicBezTo>
                  <a:pt x="588399" y="308473"/>
                  <a:pt x="583072" y="321143"/>
                  <a:pt x="573710" y="330506"/>
                </a:cubicBezTo>
                <a:cubicBezTo>
                  <a:pt x="531297" y="372920"/>
                  <a:pt x="553623" y="354915"/>
                  <a:pt x="507609" y="385591"/>
                </a:cubicBezTo>
                <a:lnTo>
                  <a:pt x="463542" y="451692"/>
                </a:lnTo>
                <a:cubicBezTo>
                  <a:pt x="456197" y="462709"/>
                  <a:pt x="452525" y="477397"/>
                  <a:pt x="441508" y="484742"/>
                </a:cubicBezTo>
                <a:lnTo>
                  <a:pt x="408457" y="506776"/>
                </a:lnTo>
                <a:cubicBezTo>
                  <a:pt x="380765" y="589852"/>
                  <a:pt x="418120" y="487451"/>
                  <a:pt x="375407" y="572877"/>
                </a:cubicBezTo>
                <a:cubicBezTo>
                  <a:pt x="370214" y="583264"/>
                  <a:pt x="370030" y="595776"/>
                  <a:pt x="364390" y="605928"/>
                </a:cubicBezTo>
                <a:cubicBezTo>
                  <a:pt x="351529" y="629077"/>
                  <a:pt x="320322" y="672029"/>
                  <a:pt x="320322" y="672029"/>
                </a:cubicBezTo>
                <a:cubicBezTo>
                  <a:pt x="300125" y="732625"/>
                  <a:pt x="321442" y="678333"/>
                  <a:pt x="287272" y="738130"/>
                </a:cubicBezTo>
                <a:cubicBezTo>
                  <a:pt x="279124" y="752389"/>
                  <a:pt x="273688" y="768115"/>
                  <a:pt x="265238" y="782198"/>
                </a:cubicBezTo>
                <a:cubicBezTo>
                  <a:pt x="251614" y="804905"/>
                  <a:pt x="229545" y="823177"/>
                  <a:pt x="221171" y="848299"/>
                </a:cubicBezTo>
                <a:cubicBezTo>
                  <a:pt x="217499" y="859316"/>
                  <a:pt x="219075" y="873916"/>
                  <a:pt x="210154" y="881350"/>
                </a:cubicBezTo>
                <a:cubicBezTo>
                  <a:pt x="194962" y="894010"/>
                  <a:pt x="172757" y="894539"/>
                  <a:pt x="155069" y="903383"/>
                </a:cubicBezTo>
                <a:cubicBezTo>
                  <a:pt x="143226" y="909304"/>
                  <a:pt x="133036" y="918072"/>
                  <a:pt x="122019" y="925417"/>
                </a:cubicBezTo>
                <a:cubicBezTo>
                  <a:pt x="107330" y="947451"/>
                  <a:pt x="84373" y="965827"/>
                  <a:pt x="77951" y="991518"/>
                </a:cubicBezTo>
                <a:cubicBezTo>
                  <a:pt x="52707" y="1092498"/>
                  <a:pt x="72716" y="1054456"/>
                  <a:pt x="33884" y="1112704"/>
                </a:cubicBezTo>
                <a:cubicBezTo>
                  <a:pt x="30212" y="1127393"/>
                  <a:pt x="28831" y="1142854"/>
                  <a:pt x="22867" y="1156771"/>
                </a:cubicBezTo>
                <a:cubicBezTo>
                  <a:pt x="17651" y="1168941"/>
                  <a:pt x="1611" y="1176604"/>
                  <a:pt x="833" y="1189822"/>
                </a:cubicBezTo>
                <a:cubicBezTo>
                  <a:pt x="-2194" y="1241276"/>
                  <a:pt x="3376" y="1293216"/>
                  <a:pt x="11850" y="1344058"/>
                </a:cubicBezTo>
                <a:cubicBezTo>
                  <a:pt x="15972" y="1368788"/>
                  <a:pt x="72754" y="1443833"/>
                  <a:pt x="77951" y="1454227"/>
                </a:cubicBezTo>
                <a:cubicBezTo>
                  <a:pt x="85296" y="1468916"/>
                  <a:pt x="90131" y="1485156"/>
                  <a:pt x="99985" y="1498294"/>
                </a:cubicBezTo>
                <a:cubicBezTo>
                  <a:pt x="112948" y="1515578"/>
                  <a:pt x="152560" y="1553877"/>
                  <a:pt x="177103" y="1564395"/>
                </a:cubicBezTo>
                <a:cubicBezTo>
                  <a:pt x="191020" y="1570359"/>
                  <a:pt x="206482" y="1571740"/>
                  <a:pt x="221171" y="1575412"/>
                </a:cubicBezTo>
                <a:cubicBezTo>
                  <a:pt x="232188" y="1582757"/>
                  <a:pt x="242122" y="1592068"/>
                  <a:pt x="254221" y="1597446"/>
                </a:cubicBezTo>
                <a:cubicBezTo>
                  <a:pt x="275445" y="1606879"/>
                  <a:pt x="298288" y="1612135"/>
                  <a:pt x="320322" y="1619480"/>
                </a:cubicBezTo>
                <a:cubicBezTo>
                  <a:pt x="331339" y="1623152"/>
                  <a:pt x="341877" y="1628855"/>
                  <a:pt x="353373" y="1630497"/>
                </a:cubicBezTo>
                <a:lnTo>
                  <a:pt x="430491" y="1641513"/>
                </a:lnTo>
                <a:cubicBezTo>
                  <a:pt x="496592" y="1637841"/>
                  <a:pt x="563257" y="1639859"/>
                  <a:pt x="628795" y="1630497"/>
                </a:cubicBezTo>
                <a:cubicBezTo>
                  <a:pt x="641902" y="1628625"/>
                  <a:pt x="649675" y="1613679"/>
                  <a:pt x="661845" y="1608463"/>
                </a:cubicBezTo>
                <a:cubicBezTo>
                  <a:pt x="711268" y="1587281"/>
                  <a:pt x="696082" y="1607870"/>
                  <a:pt x="738963" y="1586429"/>
                </a:cubicBezTo>
                <a:cubicBezTo>
                  <a:pt x="824386" y="1543717"/>
                  <a:pt x="721994" y="1581068"/>
                  <a:pt x="805065" y="1553378"/>
                </a:cubicBezTo>
                <a:cubicBezTo>
                  <a:pt x="911626" y="1473458"/>
                  <a:pt x="798063" y="1551372"/>
                  <a:pt x="882183" y="1509311"/>
                </a:cubicBezTo>
                <a:cubicBezTo>
                  <a:pt x="912357" y="1494224"/>
                  <a:pt x="913669" y="1479721"/>
                  <a:pt x="948284" y="1476260"/>
                </a:cubicBezTo>
                <a:cubicBezTo>
                  <a:pt x="1010511" y="1470038"/>
                  <a:pt x="1073142" y="1468916"/>
                  <a:pt x="1135571" y="1465244"/>
                </a:cubicBezTo>
                <a:cubicBezTo>
                  <a:pt x="1157605" y="1468916"/>
                  <a:pt x="1183372" y="1463450"/>
                  <a:pt x="1201672" y="1476260"/>
                </a:cubicBezTo>
                <a:cubicBezTo>
                  <a:pt x="1238812" y="1502258"/>
                  <a:pt x="1254739" y="1569362"/>
                  <a:pt x="1267773" y="1608463"/>
                </a:cubicBezTo>
                <a:lnTo>
                  <a:pt x="1278790" y="1641513"/>
                </a:lnTo>
                <a:lnTo>
                  <a:pt x="1300824" y="1707615"/>
                </a:lnTo>
                <a:lnTo>
                  <a:pt x="1311840" y="1740665"/>
                </a:lnTo>
                <a:cubicBezTo>
                  <a:pt x="1320092" y="1798430"/>
                  <a:pt x="1323684" y="1827840"/>
                  <a:pt x="1333874" y="1883885"/>
                </a:cubicBezTo>
                <a:cubicBezTo>
                  <a:pt x="1336514" y="1898406"/>
                  <a:pt x="1345577" y="1953423"/>
                  <a:pt x="1355908" y="1972019"/>
                </a:cubicBezTo>
                <a:cubicBezTo>
                  <a:pt x="1422900" y="2092606"/>
                  <a:pt x="1375252" y="1989751"/>
                  <a:pt x="1433026" y="2082188"/>
                </a:cubicBezTo>
                <a:cubicBezTo>
                  <a:pt x="1459938" y="2125247"/>
                  <a:pt x="1445429" y="2128820"/>
                  <a:pt x="1488110" y="2159306"/>
                </a:cubicBezTo>
                <a:cubicBezTo>
                  <a:pt x="1501474" y="2168852"/>
                  <a:pt x="1518164" y="2172776"/>
                  <a:pt x="1532178" y="2181340"/>
                </a:cubicBezTo>
                <a:cubicBezTo>
                  <a:pt x="1584330" y="2213211"/>
                  <a:pt x="1631747" y="2253159"/>
                  <a:pt x="1686414" y="2280492"/>
                </a:cubicBezTo>
                <a:cubicBezTo>
                  <a:pt x="1701103" y="2287836"/>
                  <a:pt x="1714479" y="2298832"/>
                  <a:pt x="1730481" y="2302525"/>
                </a:cubicBezTo>
                <a:cubicBezTo>
                  <a:pt x="1762883" y="2310002"/>
                  <a:pt x="1796713" y="2308839"/>
                  <a:pt x="1829633" y="2313542"/>
                </a:cubicBezTo>
                <a:cubicBezTo>
                  <a:pt x="1848170" y="2316190"/>
                  <a:pt x="1866552" y="2320017"/>
                  <a:pt x="1884718" y="2324559"/>
                </a:cubicBezTo>
                <a:cubicBezTo>
                  <a:pt x="1910654" y="2331043"/>
                  <a:pt x="1935428" y="2342423"/>
                  <a:pt x="1961836" y="2346593"/>
                </a:cubicBezTo>
                <a:cubicBezTo>
                  <a:pt x="2005515" y="2353490"/>
                  <a:pt x="2049971" y="2353938"/>
                  <a:pt x="2094038" y="2357610"/>
                </a:cubicBezTo>
                <a:cubicBezTo>
                  <a:pt x="2220342" y="2385678"/>
                  <a:pt x="2212116" y="2393471"/>
                  <a:pt x="2369460" y="2368627"/>
                </a:cubicBezTo>
                <a:cubicBezTo>
                  <a:pt x="2382538" y="2366562"/>
                  <a:pt x="2390217" y="2351510"/>
                  <a:pt x="2402510" y="2346593"/>
                </a:cubicBezTo>
                <a:cubicBezTo>
                  <a:pt x="2476440" y="2317020"/>
                  <a:pt x="2473867" y="2330125"/>
                  <a:pt x="2545730" y="2313542"/>
                </a:cubicBezTo>
                <a:cubicBezTo>
                  <a:pt x="2571780" y="2307531"/>
                  <a:pt x="2597296" y="2299371"/>
                  <a:pt x="2622848" y="2291509"/>
                </a:cubicBezTo>
                <a:cubicBezTo>
                  <a:pt x="2645047" y="2284679"/>
                  <a:pt x="2665752" y="2270635"/>
                  <a:pt x="2688949" y="2269475"/>
                </a:cubicBezTo>
                <a:lnTo>
                  <a:pt x="2909286" y="2258458"/>
                </a:lnTo>
                <a:cubicBezTo>
                  <a:pt x="3634307" y="2321504"/>
                  <a:pt x="2691656" y="2243216"/>
                  <a:pt x="3416062" y="2291509"/>
                </a:cubicBezTo>
                <a:cubicBezTo>
                  <a:pt x="3497006" y="2296905"/>
                  <a:pt x="3577740" y="2305195"/>
                  <a:pt x="3658433" y="2313542"/>
                </a:cubicBezTo>
                <a:cubicBezTo>
                  <a:pt x="3684262" y="2316214"/>
                  <a:pt x="3709812" y="2321127"/>
                  <a:pt x="3735551" y="2324559"/>
                </a:cubicBezTo>
                <a:lnTo>
                  <a:pt x="3823686" y="2335576"/>
                </a:lnTo>
                <a:cubicBezTo>
                  <a:pt x="3834703" y="2328231"/>
                  <a:pt x="3850815" y="2325385"/>
                  <a:pt x="3856737" y="2313542"/>
                </a:cubicBezTo>
                <a:cubicBezTo>
                  <a:pt x="3870280" y="2286457"/>
                  <a:pt x="3867525" y="2253524"/>
                  <a:pt x="3878771" y="2225407"/>
                </a:cubicBezTo>
                <a:lnTo>
                  <a:pt x="3900804" y="2170323"/>
                </a:lnTo>
                <a:cubicBezTo>
                  <a:pt x="3897132" y="2056482"/>
                  <a:pt x="3898992" y="1942328"/>
                  <a:pt x="3889787" y="1828800"/>
                </a:cubicBezTo>
                <a:cubicBezTo>
                  <a:pt x="3889787" y="1828798"/>
                  <a:pt x="3862246" y="1746174"/>
                  <a:pt x="3856737" y="1729648"/>
                </a:cubicBezTo>
                <a:cubicBezTo>
                  <a:pt x="3853065" y="1718631"/>
                  <a:pt x="3852161" y="1706260"/>
                  <a:pt x="3845720" y="1696598"/>
                </a:cubicBezTo>
                <a:cubicBezTo>
                  <a:pt x="3831031" y="1674564"/>
                  <a:pt x="3811488" y="1655084"/>
                  <a:pt x="3801653" y="1630497"/>
                </a:cubicBezTo>
                <a:cubicBezTo>
                  <a:pt x="3784687" y="1588081"/>
                  <a:pt x="3785052" y="1568018"/>
                  <a:pt x="3746568" y="1542362"/>
                </a:cubicBezTo>
                <a:cubicBezTo>
                  <a:pt x="3736906" y="1535921"/>
                  <a:pt x="3724535" y="1535017"/>
                  <a:pt x="3713518" y="1531345"/>
                </a:cubicBezTo>
                <a:cubicBezTo>
                  <a:pt x="3706173" y="1520328"/>
                  <a:pt x="3702258" y="1505990"/>
                  <a:pt x="3691484" y="1498294"/>
                </a:cubicBezTo>
                <a:cubicBezTo>
                  <a:pt x="3652502" y="1470449"/>
                  <a:pt x="3603175" y="1474023"/>
                  <a:pt x="3559281" y="1465244"/>
                </a:cubicBezTo>
                <a:cubicBezTo>
                  <a:pt x="3428378" y="1439064"/>
                  <a:pt x="3511956" y="1453296"/>
                  <a:pt x="3438096" y="1432193"/>
                </a:cubicBezTo>
                <a:cubicBezTo>
                  <a:pt x="3423537" y="1428033"/>
                  <a:pt x="3408392" y="1425964"/>
                  <a:pt x="3394028" y="1421176"/>
                </a:cubicBezTo>
                <a:cubicBezTo>
                  <a:pt x="3269567" y="1379689"/>
                  <a:pt x="3400483" y="1414527"/>
                  <a:pt x="3294877" y="1388125"/>
                </a:cubicBezTo>
                <a:cubicBezTo>
                  <a:pt x="3283860" y="1380781"/>
                  <a:pt x="3274224" y="1370741"/>
                  <a:pt x="3261826" y="1366092"/>
                </a:cubicBezTo>
                <a:cubicBezTo>
                  <a:pt x="3244293" y="1359517"/>
                  <a:pt x="3224908" y="1359617"/>
                  <a:pt x="3206742" y="1355075"/>
                </a:cubicBezTo>
                <a:cubicBezTo>
                  <a:pt x="3195476" y="1352258"/>
                  <a:pt x="3185274" y="1344885"/>
                  <a:pt x="3173691" y="1344058"/>
                </a:cubicBezTo>
                <a:cubicBezTo>
                  <a:pt x="3082044" y="1337512"/>
                  <a:pt x="2990076" y="1336713"/>
                  <a:pt x="2898269" y="1333041"/>
                </a:cubicBezTo>
                <a:cubicBezTo>
                  <a:pt x="2832168" y="1322024"/>
                  <a:pt x="2763540" y="1321183"/>
                  <a:pt x="2699966" y="1299991"/>
                </a:cubicBezTo>
                <a:cubicBezTo>
                  <a:pt x="2579482" y="1259829"/>
                  <a:pt x="2399103" y="1195631"/>
                  <a:pt x="2281325" y="1178805"/>
                </a:cubicBezTo>
                <a:lnTo>
                  <a:pt x="2204207" y="1167788"/>
                </a:lnTo>
                <a:cubicBezTo>
                  <a:pt x="2178336" y="1128981"/>
                  <a:pt x="2155047" y="1099971"/>
                  <a:pt x="2138106" y="1057619"/>
                </a:cubicBezTo>
                <a:cubicBezTo>
                  <a:pt x="2129480" y="1036055"/>
                  <a:pt x="2116072" y="991518"/>
                  <a:pt x="2116072" y="991518"/>
                </a:cubicBezTo>
                <a:cubicBezTo>
                  <a:pt x="2118263" y="945511"/>
                  <a:pt x="2085886" y="790349"/>
                  <a:pt x="2149122" y="727113"/>
                </a:cubicBezTo>
                <a:cubicBezTo>
                  <a:pt x="2162106" y="714129"/>
                  <a:pt x="2178501" y="705080"/>
                  <a:pt x="2193190" y="694063"/>
                </a:cubicBezTo>
                <a:cubicBezTo>
                  <a:pt x="2245118" y="616171"/>
                  <a:pt x="2177301" y="709952"/>
                  <a:pt x="2259291" y="627962"/>
                </a:cubicBezTo>
                <a:cubicBezTo>
                  <a:pt x="2287456" y="599797"/>
                  <a:pt x="2283635" y="575331"/>
                  <a:pt x="2303359" y="539827"/>
                </a:cubicBezTo>
                <a:cubicBezTo>
                  <a:pt x="2312276" y="523776"/>
                  <a:pt x="2325392" y="510448"/>
                  <a:pt x="2336409" y="495759"/>
                </a:cubicBezTo>
                <a:cubicBezTo>
                  <a:pt x="2356146" y="397074"/>
                  <a:pt x="2361725" y="398719"/>
                  <a:pt x="2325392" y="253388"/>
                </a:cubicBezTo>
                <a:cubicBezTo>
                  <a:pt x="2321613" y="238273"/>
                  <a:pt x="2302316" y="232307"/>
                  <a:pt x="2292342" y="220338"/>
                </a:cubicBezTo>
                <a:cubicBezTo>
                  <a:pt x="2283865" y="210166"/>
                  <a:pt x="2279671" y="196650"/>
                  <a:pt x="2270308" y="187287"/>
                </a:cubicBezTo>
                <a:cubicBezTo>
                  <a:pt x="2238736" y="155715"/>
                  <a:pt x="2240047" y="172156"/>
                  <a:pt x="2204207" y="154236"/>
                </a:cubicBezTo>
                <a:cubicBezTo>
                  <a:pt x="2145916" y="125091"/>
                  <a:pt x="2194964" y="139765"/>
                  <a:pt x="2138106" y="99152"/>
                </a:cubicBezTo>
                <a:cubicBezTo>
                  <a:pt x="2105221" y="75663"/>
                  <a:pt x="2064426" y="69681"/>
                  <a:pt x="2027937" y="55085"/>
                </a:cubicBezTo>
                <a:cubicBezTo>
                  <a:pt x="1998831" y="43443"/>
                  <a:pt x="1970027" y="30670"/>
                  <a:pt x="1939802" y="22034"/>
                </a:cubicBezTo>
                <a:cubicBezTo>
                  <a:pt x="1925243" y="17874"/>
                  <a:pt x="1910813" y="12388"/>
                  <a:pt x="1895734" y="11017"/>
                </a:cubicBezTo>
                <a:cubicBezTo>
                  <a:pt x="1829803" y="5023"/>
                  <a:pt x="1763532" y="3672"/>
                  <a:pt x="1697431" y="0"/>
                </a:cubicBezTo>
                <a:cubicBezTo>
                  <a:pt x="1414665" y="3672"/>
                  <a:pt x="1131724" y="420"/>
                  <a:pt x="849132" y="11017"/>
                </a:cubicBezTo>
                <a:cubicBezTo>
                  <a:pt x="835901" y="11513"/>
                  <a:pt x="826855" y="25355"/>
                  <a:pt x="816081" y="33051"/>
                </a:cubicBezTo>
                <a:cubicBezTo>
                  <a:pt x="801140" y="43723"/>
                  <a:pt x="784997" y="53118"/>
                  <a:pt x="772014" y="66101"/>
                </a:cubicBezTo>
                <a:lnTo>
                  <a:pt x="760997" y="88135"/>
                </a:lnTo>
                <a:close/>
              </a:path>
            </a:pathLst>
          </a:custGeom>
          <a:solidFill>
            <a:srgbClr val="00B050">
              <a:alpha val="20000"/>
            </a:srgbClr>
          </a:solidFill>
          <a:ln w="285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7" name="TextBox 36">
            <a:extLst>
              <a:ext uri="{FF2B5EF4-FFF2-40B4-BE49-F238E27FC236}">
                <a16:creationId xmlns:a16="http://schemas.microsoft.com/office/drawing/2014/main" id="{842554BA-B03A-4F9B-9853-9B2511C67804}"/>
              </a:ext>
            </a:extLst>
          </p:cNvPr>
          <p:cNvSpPr txBox="1"/>
          <p:nvPr/>
        </p:nvSpPr>
        <p:spPr>
          <a:xfrm>
            <a:off x="651296" y="5225822"/>
            <a:ext cx="10686362" cy="646331"/>
          </a:xfrm>
          <a:prstGeom prst="rect">
            <a:avLst/>
          </a:prstGeom>
          <a:noFill/>
        </p:spPr>
        <p:txBody>
          <a:bodyPr wrap="square" rtlCol="0">
            <a:spAutoFit/>
          </a:bodyPr>
          <a:lstStyle/>
          <a:p>
            <a:r>
              <a:rPr lang="en-GB" dirty="0"/>
              <a:t>For any agent – inhabiting a single centred possible world – the primary intension will determine the secondary intension.</a:t>
            </a:r>
          </a:p>
        </p:txBody>
      </p:sp>
    </p:spTree>
    <p:extLst>
      <p:ext uri="{BB962C8B-B14F-4D97-AF65-F5344CB8AC3E}">
        <p14:creationId xmlns:p14="http://schemas.microsoft.com/office/powerpoint/2010/main" val="154835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5" name="TextBox 4">
            <a:extLst>
              <a:ext uri="{FF2B5EF4-FFF2-40B4-BE49-F238E27FC236}">
                <a16:creationId xmlns:a16="http://schemas.microsoft.com/office/drawing/2014/main" id="{DF86A025-1264-45A3-AEA4-B7E23B9BF3F3}"/>
              </a:ext>
            </a:extLst>
          </p:cNvPr>
          <p:cNvSpPr txBox="1"/>
          <p:nvPr/>
        </p:nvSpPr>
        <p:spPr>
          <a:xfrm>
            <a:off x="1135812" y="2956000"/>
            <a:ext cx="7559613" cy="369332"/>
          </a:xfrm>
          <a:prstGeom prst="rect">
            <a:avLst/>
          </a:prstGeom>
          <a:noFill/>
        </p:spPr>
        <p:txBody>
          <a:bodyPr wrap="square" rtlCol="0">
            <a:spAutoFit/>
          </a:bodyPr>
          <a:lstStyle/>
          <a:p>
            <a:r>
              <a:rPr lang="en-GB" dirty="0"/>
              <a:t>- The objects of ‘propositional attitudes’ (belief, some desires, hopes etc)</a:t>
            </a:r>
          </a:p>
        </p:txBody>
      </p:sp>
      <p:sp>
        <p:nvSpPr>
          <p:cNvPr id="6" name="TextBox 5">
            <a:extLst>
              <a:ext uri="{FF2B5EF4-FFF2-40B4-BE49-F238E27FC236}">
                <a16:creationId xmlns:a16="http://schemas.microsoft.com/office/drawing/2014/main" id="{20D1CA5D-51BA-4790-8C14-BCB3A2ED3C25}"/>
              </a:ext>
            </a:extLst>
          </p:cNvPr>
          <p:cNvSpPr txBox="1"/>
          <p:nvPr/>
        </p:nvSpPr>
        <p:spPr>
          <a:xfrm>
            <a:off x="1135812" y="3551209"/>
            <a:ext cx="7559613" cy="369332"/>
          </a:xfrm>
          <a:prstGeom prst="rect">
            <a:avLst/>
          </a:prstGeom>
          <a:noFill/>
        </p:spPr>
        <p:txBody>
          <a:bodyPr wrap="square" rtlCol="0">
            <a:spAutoFit/>
          </a:bodyPr>
          <a:lstStyle/>
          <a:p>
            <a:r>
              <a:rPr lang="en-GB" dirty="0"/>
              <a:t>- Usually taken to be </a:t>
            </a:r>
            <a:r>
              <a:rPr lang="en-GB" i="1" dirty="0"/>
              <a:t>opaque</a:t>
            </a:r>
            <a:endParaRPr lang="en-GB" dirty="0"/>
          </a:p>
        </p:txBody>
      </p:sp>
      <p:sp>
        <p:nvSpPr>
          <p:cNvPr id="12" name="TextBox 11">
            <a:extLst>
              <a:ext uri="{FF2B5EF4-FFF2-40B4-BE49-F238E27FC236}">
                <a16:creationId xmlns:a16="http://schemas.microsoft.com/office/drawing/2014/main" id="{E1B3842E-CF84-478A-B212-2C629E00B35D}"/>
              </a:ext>
            </a:extLst>
          </p:cNvPr>
          <p:cNvSpPr txBox="1"/>
          <p:nvPr/>
        </p:nvSpPr>
        <p:spPr>
          <a:xfrm>
            <a:off x="1135812" y="4146418"/>
            <a:ext cx="7559613" cy="369332"/>
          </a:xfrm>
          <a:prstGeom prst="rect">
            <a:avLst/>
          </a:prstGeom>
          <a:noFill/>
        </p:spPr>
        <p:txBody>
          <a:bodyPr wrap="square" rtlCol="0">
            <a:spAutoFit/>
          </a:bodyPr>
          <a:lstStyle/>
          <a:p>
            <a:r>
              <a:rPr lang="en-GB" dirty="0"/>
              <a:t>- Usually </a:t>
            </a:r>
            <a:r>
              <a:rPr lang="en-GB" i="1" dirty="0"/>
              <a:t>not</a:t>
            </a:r>
            <a:r>
              <a:rPr lang="en-GB" dirty="0"/>
              <a:t> taken to correspond to sets of possible worlds</a:t>
            </a:r>
          </a:p>
        </p:txBody>
      </p:sp>
    </p:spTree>
    <p:extLst>
      <p:ext uri="{BB962C8B-B14F-4D97-AF65-F5344CB8AC3E}">
        <p14:creationId xmlns:p14="http://schemas.microsoft.com/office/powerpoint/2010/main" val="40142607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When we attribute a credence to an agent we must be pointing to some primary intension – but what?</a:t>
            </a:r>
          </a:p>
          <a:p>
            <a:pPr marL="285750" indent="-285750">
              <a:buFont typeface="Arial" panose="020B0604020202020204" pitchFamily="34" charset="0"/>
              <a:buChar char="•"/>
            </a:pPr>
            <a:endParaRPr lang="en-GB" dirty="0"/>
          </a:p>
        </p:txBody>
      </p:sp>
      <p:cxnSp>
        <p:nvCxnSpPr>
          <p:cNvPr id="4" name="Straight Arrow Connector 3">
            <a:extLst>
              <a:ext uri="{FF2B5EF4-FFF2-40B4-BE49-F238E27FC236}">
                <a16:creationId xmlns:a16="http://schemas.microsoft.com/office/drawing/2014/main" id="{2D105E3A-AB0F-443A-9DF2-558F2A9C3489}"/>
              </a:ext>
            </a:extLst>
          </p:cNvPr>
          <p:cNvCxnSpPr>
            <a:cxnSpLocks/>
          </p:cNvCxnSpPr>
          <p:nvPr/>
        </p:nvCxnSpPr>
        <p:spPr>
          <a:xfrm flipV="1">
            <a:off x="5960125" y="2258458"/>
            <a:ext cx="275422" cy="727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1492116-A4B5-48AB-8565-85AC03C59BEB}"/>
              </a:ext>
            </a:extLst>
          </p:cNvPr>
          <p:cNvSpPr txBox="1"/>
          <p:nvPr/>
        </p:nvSpPr>
        <p:spPr>
          <a:xfrm>
            <a:off x="2968129" y="3808216"/>
            <a:ext cx="8077200" cy="646331"/>
          </a:xfrm>
          <a:prstGeom prst="rect">
            <a:avLst/>
          </a:prstGeom>
          <a:noFill/>
        </p:spPr>
        <p:txBody>
          <a:bodyPr wrap="square" rtlCol="0">
            <a:spAutoFit/>
          </a:bodyPr>
          <a:lstStyle/>
          <a:p>
            <a:r>
              <a:rPr lang="en-GB" dirty="0"/>
              <a:t>The primary intension that ‘P’ would have if uttered by S (the subject)?</a:t>
            </a:r>
            <a:endParaRPr lang="en-GB" u="sng" dirty="0"/>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660F0FED-907A-4D1C-BC0A-6B480AFD0F58}"/>
              </a:ext>
            </a:extLst>
          </p:cNvPr>
          <p:cNvSpPr txBox="1"/>
          <p:nvPr/>
        </p:nvSpPr>
        <p:spPr>
          <a:xfrm>
            <a:off x="2968129" y="3226099"/>
            <a:ext cx="8077200" cy="646331"/>
          </a:xfrm>
          <a:prstGeom prst="rect">
            <a:avLst/>
          </a:prstGeom>
          <a:noFill/>
        </p:spPr>
        <p:txBody>
          <a:bodyPr wrap="square" rtlCol="0">
            <a:spAutoFit/>
          </a:bodyPr>
          <a:lstStyle/>
          <a:p>
            <a:r>
              <a:rPr lang="en-GB" dirty="0"/>
              <a:t>The primary intension that ‘P’ has as uttered by the attributer?</a:t>
            </a:r>
            <a:endParaRPr lang="en-GB" u="sng" dirty="0"/>
          </a:p>
          <a:p>
            <a:pPr marL="285750" indent="-285750">
              <a:buFont typeface="Arial" panose="020B0604020202020204" pitchFamily="34" charset="0"/>
              <a:buChar char="•"/>
            </a:pPr>
            <a:endParaRPr lang="en-GB" dirty="0"/>
          </a:p>
        </p:txBody>
      </p:sp>
      <p:sp>
        <p:nvSpPr>
          <p:cNvPr id="10" name="TextBox 9">
            <a:extLst>
              <a:ext uri="{FF2B5EF4-FFF2-40B4-BE49-F238E27FC236}">
                <a16:creationId xmlns:a16="http://schemas.microsoft.com/office/drawing/2014/main" id="{F37A164A-24B8-4D5C-911B-1C27ACD39A63}"/>
              </a:ext>
            </a:extLst>
          </p:cNvPr>
          <p:cNvSpPr txBox="1"/>
          <p:nvPr/>
        </p:nvSpPr>
        <p:spPr>
          <a:xfrm>
            <a:off x="9223871" y="3164732"/>
            <a:ext cx="848299"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p:sp>
        <p:nvSpPr>
          <p:cNvPr id="11" name="TextBox 10">
            <a:extLst>
              <a:ext uri="{FF2B5EF4-FFF2-40B4-BE49-F238E27FC236}">
                <a16:creationId xmlns:a16="http://schemas.microsoft.com/office/drawing/2014/main" id="{A0D3E4AB-2657-47CD-95CC-A0AD1CA27C03}"/>
              </a:ext>
            </a:extLst>
          </p:cNvPr>
          <p:cNvSpPr txBox="1"/>
          <p:nvPr/>
        </p:nvSpPr>
        <p:spPr>
          <a:xfrm>
            <a:off x="9705857" y="3766086"/>
            <a:ext cx="848299" cy="523220"/>
          </a:xfrm>
          <a:prstGeom prst="rect">
            <a:avLst/>
          </a:prstGeom>
          <a:noFill/>
        </p:spPr>
        <p:txBody>
          <a:bodyPr wrap="square" rtlCol="0">
            <a:spAutoFit/>
          </a:bodyPr>
          <a:lstStyle/>
          <a:p>
            <a:r>
              <a:rPr lang="en-GB" sz="2800" dirty="0">
                <a:solidFill>
                  <a:srgbClr val="FF0000"/>
                </a:solidFill>
                <a:sym typeface="Wingdings 2" panose="05020102010507070707" pitchFamily="18" charset="2"/>
              </a:rPr>
              <a:t></a:t>
            </a:r>
            <a:endParaRPr lang="en-GB" sz="2800" dirty="0">
              <a:solidFill>
                <a:srgbClr val="FF0000"/>
              </a:solidFill>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C84E7A1-1D50-4838-B71F-7A332FD86087}"/>
                  </a:ext>
                </a:extLst>
              </p14:cNvPr>
              <p14:cNvContentPartPr/>
              <p14:nvPr/>
            </p14:nvContentPartPr>
            <p14:xfrm>
              <a:off x="6230216" y="2126143"/>
              <a:ext cx="71640" cy="11520"/>
            </p14:xfrm>
          </p:contentPart>
        </mc:Choice>
        <mc:Fallback xmlns="">
          <p:pic>
            <p:nvPicPr>
              <p:cNvPr id="2" name="Ink 1">
                <a:extLst>
                  <a:ext uri="{FF2B5EF4-FFF2-40B4-BE49-F238E27FC236}">
                    <a16:creationId xmlns:a16="http://schemas.microsoft.com/office/drawing/2014/main" id="{FC84E7A1-1D50-4838-B71F-7A332FD86087}"/>
                  </a:ext>
                </a:extLst>
              </p:cNvPr>
              <p:cNvPicPr/>
              <p:nvPr/>
            </p:nvPicPr>
            <p:blipFill>
              <a:blip r:embed="rId3"/>
              <a:stretch>
                <a:fillRect/>
              </a:stretch>
            </p:blipFill>
            <p:spPr>
              <a:xfrm>
                <a:off x="6194216" y="2054143"/>
                <a:ext cx="143280" cy="155160"/>
              </a:xfrm>
              <a:prstGeom prst="rect">
                <a:avLst/>
              </a:prstGeom>
            </p:spPr>
          </p:pic>
        </mc:Fallback>
      </mc:AlternateContent>
    </p:spTree>
    <p:extLst>
      <p:ext uri="{BB962C8B-B14F-4D97-AF65-F5344CB8AC3E}">
        <p14:creationId xmlns:p14="http://schemas.microsoft.com/office/powerpoint/2010/main" val="36495197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0601BC-0F9D-48E8-84E0-B58EF5C6C26A}"/>
              </a:ext>
            </a:extLst>
          </p:cNvPr>
          <p:cNvPicPr>
            <a:picLocks noChangeAspect="1"/>
          </p:cNvPicPr>
          <p:nvPr/>
        </p:nvPicPr>
        <p:blipFill rotWithShape="1">
          <a:blip r:embed="rId2"/>
          <a:srcRect l="5639" t="5038" r="5589" b="7813"/>
          <a:stretch/>
        </p:blipFill>
        <p:spPr>
          <a:xfrm>
            <a:off x="3977089" y="2105156"/>
            <a:ext cx="3382178" cy="4191918"/>
          </a:xfrm>
          <a:prstGeom prst="rect">
            <a:avLst/>
          </a:prstGeom>
        </p:spPr>
      </p:pic>
      <p:sp>
        <p:nvSpPr>
          <p:cNvPr id="10" name="Speech Bubble: Rectangle with Corners Rounded 9">
            <a:extLst>
              <a:ext uri="{FF2B5EF4-FFF2-40B4-BE49-F238E27FC236}">
                <a16:creationId xmlns:a16="http://schemas.microsoft.com/office/drawing/2014/main" id="{F1C5E505-C8E3-476D-93D1-C3249E6A04E4}"/>
              </a:ext>
            </a:extLst>
          </p:cNvPr>
          <p:cNvSpPr/>
          <p:nvPr/>
        </p:nvSpPr>
        <p:spPr>
          <a:xfrm>
            <a:off x="7917456" y="655226"/>
            <a:ext cx="3095739" cy="1802470"/>
          </a:xfrm>
          <a:prstGeom prst="wedgeRoundRectCallout">
            <a:avLst>
              <a:gd name="adj1" fmla="val -124985"/>
              <a:gd name="adj2" fmla="val 868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My wife has a credence of 1 that </a:t>
            </a:r>
            <a:r>
              <a:rPr lang="en-GB" dirty="0">
                <a:solidFill>
                  <a:schemeClr val="tx1"/>
                </a:solidFill>
              </a:rPr>
              <a:t>Neptune is behind Venus, but my credence in that is lower.</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E358E7F-65A0-411F-B771-EB6E93C4B41D}"/>
                  </a:ext>
                </a:extLst>
              </p14:cNvPr>
              <p14:cNvContentPartPr/>
              <p14:nvPr/>
            </p14:nvContentPartPr>
            <p14:xfrm>
              <a:off x="8890616" y="1926703"/>
              <a:ext cx="407880" cy="12600"/>
            </p14:xfrm>
          </p:contentPart>
        </mc:Choice>
        <mc:Fallback xmlns="">
          <p:pic>
            <p:nvPicPr>
              <p:cNvPr id="2" name="Ink 1">
                <a:extLst>
                  <a:ext uri="{FF2B5EF4-FFF2-40B4-BE49-F238E27FC236}">
                    <a16:creationId xmlns:a16="http://schemas.microsoft.com/office/drawing/2014/main" id="{1E358E7F-65A0-411F-B771-EB6E93C4B41D}"/>
                  </a:ext>
                </a:extLst>
              </p:cNvPr>
              <p:cNvPicPr/>
              <p:nvPr/>
            </p:nvPicPr>
            <p:blipFill>
              <a:blip r:embed="rId4"/>
              <a:stretch>
                <a:fillRect/>
              </a:stretch>
            </p:blipFill>
            <p:spPr>
              <a:xfrm>
                <a:off x="8854616" y="1854703"/>
                <a:ext cx="479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0FCD6F99-A438-40FD-B215-9C228315E287}"/>
                  </a:ext>
                </a:extLst>
              </p14:cNvPr>
              <p14:cNvContentPartPr/>
              <p14:nvPr/>
            </p14:nvContentPartPr>
            <p14:xfrm>
              <a:off x="8912576" y="1394983"/>
              <a:ext cx="1653120" cy="37440"/>
            </p14:xfrm>
          </p:contentPart>
        </mc:Choice>
        <mc:Fallback xmlns="">
          <p:pic>
            <p:nvPicPr>
              <p:cNvPr id="3" name="Ink 2">
                <a:extLst>
                  <a:ext uri="{FF2B5EF4-FFF2-40B4-BE49-F238E27FC236}">
                    <a16:creationId xmlns:a16="http://schemas.microsoft.com/office/drawing/2014/main" id="{0FCD6F99-A438-40FD-B215-9C228315E287}"/>
                  </a:ext>
                </a:extLst>
              </p:cNvPr>
              <p:cNvPicPr/>
              <p:nvPr/>
            </p:nvPicPr>
            <p:blipFill>
              <a:blip r:embed="rId6"/>
              <a:stretch>
                <a:fillRect/>
              </a:stretch>
            </p:blipFill>
            <p:spPr>
              <a:xfrm>
                <a:off x="8876576" y="1322983"/>
                <a:ext cx="1724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61DEA289-31AC-4BA2-B7AE-7B980AD56678}"/>
                  </a:ext>
                </a:extLst>
              </p14:cNvPr>
              <p14:cNvContentPartPr/>
              <p14:nvPr/>
            </p14:nvContentPartPr>
            <p14:xfrm>
              <a:off x="8284736" y="1628263"/>
              <a:ext cx="573120" cy="57600"/>
            </p14:xfrm>
          </p:contentPart>
        </mc:Choice>
        <mc:Fallback xmlns="">
          <p:pic>
            <p:nvPicPr>
              <p:cNvPr id="4" name="Ink 3">
                <a:extLst>
                  <a:ext uri="{FF2B5EF4-FFF2-40B4-BE49-F238E27FC236}">
                    <a16:creationId xmlns:a16="http://schemas.microsoft.com/office/drawing/2014/main" id="{61DEA289-31AC-4BA2-B7AE-7B980AD56678}"/>
                  </a:ext>
                </a:extLst>
              </p:cNvPr>
              <p:cNvPicPr/>
              <p:nvPr/>
            </p:nvPicPr>
            <p:blipFill>
              <a:blip r:embed="rId8"/>
              <a:stretch>
                <a:fillRect/>
              </a:stretch>
            </p:blipFill>
            <p:spPr>
              <a:xfrm>
                <a:off x="8248736" y="1556263"/>
                <a:ext cx="644760" cy="201240"/>
              </a:xfrm>
              <a:prstGeom prst="rect">
                <a:avLst/>
              </a:prstGeom>
            </p:spPr>
          </p:pic>
        </mc:Fallback>
      </mc:AlternateContent>
    </p:spTree>
    <p:extLst>
      <p:ext uri="{BB962C8B-B14F-4D97-AF65-F5344CB8AC3E}">
        <p14:creationId xmlns:p14="http://schemas.microsoft.com/office/powerpoint/2010/main" val="36400317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477CFC38-7745-4842-8361-3B3448A325E6}"/>
              </a:ext>
            </a:extLst>
          </p:cNvPr>
          <p:cNvSpPr txBox="1"/>
          <p:nvPr/>
        </p:nvSpPr>
        <p:spPr>
          <a:xfrm>
            <a:off x="925416" y="1051161"/>
            <a:ext cx="9948232" cy="646331"/>
          </a:xfrm>
          <a:prstGeom prst="rect">
            <a:avLst/>
          </a:prstGeom>
          <a:noFill/>
        </p:spPr>
        <p:txBody>
          <a:bodyPr wrap="square" rtlCol="0">
            <a:spAutoFit/>
          </a:bodyPr>
          <a:lstStyle/>
          <a:p>
            <a:r>
              <a:rPr lang="en-GB" dirty="0"/>
              <a:t>We can’t say that a credence attribution is just pointing to the secondary intension…</a:t>
            </a:r>
          </a:p>
          <a:p>
            <a:pPr marL="285750" indent="-285750">
              <a:buFont typeface="Arial" panose="020B0604020202020204" pitchFamily="34" charset="0"/>
              <a:buChar char="•"/>
            </a:pPr>
            <a:endParaRPr lang="en-GB"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C84E7A1-1D50-4838-B71F-7A332FD86087}"/>
                  </a:ext>
                </a:extLst>
              </p14:cNvPr>
              <p14:cNvContentPartPr/>
              <p14:nvPr/>
            </p14:nvContentPartPr>
            <p14:xfrm>
              <a:off x="6230216" y="2126143"/>
              <a:ext cx="71640" cy="11520"/>
            </p14:xfrm>
          </p:contentPart>
        </mc:Choice>
        <mc:Fallback xmlns="">
          <p:pic>
            <p:nvPicPr>
              <p:cNvPr id="2" name="Ink 1">
                <a:extLst>
                  <a:ext uri="{FF2B5EF4-FFF2-40B4-BE49-F238E27FC236}">
                    <a16:creationId xmlns:a16="http://schemas.microsoft.com/office/drawing/2014/main" id="{FC84E7A1-1D50-4838-B71F-7A332FD86087}"/>
                  </a:ext>
                </a:extLst>
              </p:cNvPr>
              <p:cNvPicPr/>
              <p:nvPr/>
            </p:nvPicPr>
            <p:blipFill>
              <a:blip r:embed="rId3"/>
              <a:stretch>
                <a:fillRect/>
              </a:stretch>
            </p:blipFill>
            <p:spPr>
              <a:xfrm>
                <a:off x="6194216" y="2054143"/>
                <a:ext cx="143280" cy="155160"/>
              </a:xfrm>
              <a:prstGeom prst="rect">
                <a:avLst/>
              </a:prstGeom>
            </p:spPr>
          </p:pic>
        </mc:Fallback>
      </mc:AlternateContent>
      <p:pic>
        <p:nvPicPr>
          <p:cNvPr id="12" name="Picture 11">
            <a:extLst>
              <a:ext uri="{FF2B5EF4-FFF2-40B4-BE49-F238E27FC236}">
                <a16:creationId xmlns:a16="http://schemas.microsoft.com/office/drawing/2014/main" id="{DA3D5755-F491-40F1-A25A-F547F14E4B89}"/>
              </a:ext>
            </a:extLst>
          </p:cNvPr>
          <p:cNvPicPr>
            <a:picLocks noChangeAspect="1"/>
          </p:cNvPicPr>
          <p:nvPr/>
        </p:nvPicPr>
        <p:blipFill>
          <a:blip r:embed="rId4"/>
          <a:stretch>
            <a:fillRect/>
          </a:stretch>
        </p:blipFill>
        <p:spPr>
          <a:xfrm>
            <a:off x="4847525" y="3569343"/>
            <a:ext cx="2333625" cy="2676525"/>
          </a:xfrm>
          <a:prstGeom prst="rect">
            <a:avLst/>
          </a:prstGeom>
        </p:spPr>
      </p:pic>
      <p:sp>
        <p:nvSpPr>
          <p:cNvPr id="13" name="TextBox 12">
            <a:extLst>
              <a:ext uri="{FF2B5EF4-FFF2-40B4-BE49-F238E27FC236}">
                <a16:creationId xmlns:a16="http://schemas.microsoft.com/office/drawing/2014/main" id="{8A2A530D-F697-4923-BA48-DA8A4A25E1FF}"/>
              </a:ext>
            </a:extLst>
          </p:cNvPr>
          <p:cNvSpPr txBox="1"/>
          <p:nvPr/>
        </p:nvSpPr>
        <p:spPr>
          <a:xfrm>
            <a:off x="7569800" y="4157529"/>
            <a:ext cx="3235265" cy="369332"/>
          </a:xfrm>
          <a:prstGeom prst="rect">
            <a:avLst/>
          </a:prstGeom>
          <a:noFill/>
        </p:spPr>
        <p:txBody>
          <a:bodyPr wrap="square" rtlCol="0">
            <a:spAutoFit/>
          </a:bodyPr>
          <a:lstStyle/>
          <a:p>
            <a:r>
              <a:rPr lang="en-GB" dirty="0"/>
              <a:t>Duke Silver is a meat eater</a:t>
            </a:r>
          </a:p>
        </p:txBody>
      </p:sp>
      <p:sp>
        <p:nvSpPr>
          <p:cNvPr id="14" name="TextBox 13">
            <a:extLst>
              <a:ext uri="{FF2B5EF4-FFF2-40B4-BE49-F238E27FC236}">
                <a16:creationId xmlns:a16="http://schemas.microsoft.com/office/drawing/2014/main" id="{5ECFE1FA-2409-45EB-8146-7C4A5A0059C5}"/>
              </a:ext>
            </a:extLst>
          </p:cNvPr>
          <p:cNvSpPr txBox="1"/>
          <p:nvPr/>
        </p:nvSpPr>
        <p:spPr>
          <a:xfrm>
            <a:off x="7569800" y="3559506"/>
            <a:ext cx="3073914" cy="369332"/>
          </a:xfrm>
          <a:prstGeom prst="rect">
            <a:avLst/>
          </a:prstGeom>
          <a:noFill/>
        </p:spPr>
        <p:txBody>
          <a:bodyPr wrap="square" rtlCol="0">
            <a:spAutoFit/>
          </a:bodyPr>
          <a:lstStyle/>
          <a:p>
            <a:r>
              <a:rPr lang="en-GB" dirty="0"/>
              <a:t>Ron Swanson is a meat eater</a:t>
            </a:r>
          </a:p>
        </p:txBody>
      </p:sp>
      <p:sp>
        <p:nvSpPr>
          <p:cNvPr id="15" name="TextBox 14">
            <a:extLst>
              <a:ext uri="{FF2B5EF4-FFF2-40B4-BE49-F238E27FC236}">
                <a16:creationId xmlns:a16="http://schemas.microsoft.com/office/drawing/2014/main" id="{80E67752-D539-4402-81A8-0ADC0AC65C17}"/>
              </a:ext>
            </a:extLst>
          </p:cNvPr>
          <p:cNvSpPr txBox="1"/>
          <p:nvPr/>
        </p:nvSpPr>
        <p:spPr>
          <a:xfrm>
            <a:off x="10314920" y="3429000"/>
            <a:ext cx="347933" cy="646331"/>
          </a:xfrm>
          <a:prstGeom prst="rect">
            <a:avLst/>
          </a:prstGeom>
          <a:noFill/>
        </p:spPr>
        <p:txBody>
          <a:bodyPr wrap="square" rtlCol="0">
            <a:spAutoFit/>
          </a:bodyPr>
          <a:lstStyle/>
          <a:p>
            <a:r>
              <a:rPr lang="en-GB" sz="3600" dirty="0">
                <a:solidFill>
                  <a:schemeClr val="accent6">
                    <a:lumMod val="75000"/>
                  </a:schemeClr>
                </a:solidFill>
                <a:sym typeface="Wingdings 2" panose="05020102010507070707" pitchFamily="18" charset="2"/>
              </a:rPr>
              <a:t></a:t>
            </a:r>
            <a:endParaRPr lang="en-GB" sz="3600" dirty="0">
              <a:solidFill>
                <a:schemeClr val="accent6">
                  <a:lumMod val="75000"/>
                </a:schemeClr>
              </a:solidFill>
            </a:endParaRPr>
          </a:p>
        </p:txBody>
      </p:sp>
      <p:sp>
        <p:nvSpPr>
          <p:cNvPr id="16" name="TextBox 15">
            <a:extLst>
              <a:ext uri="{FF2B5EF4-FFF2-40B4-BE49-F238E27FC236}">
                <a16:creationId xmlns:a16="http://schemas.microsoft.com/office/drawing/2014/main" id="{9EBB9025-0D6C-4D5F-B934-045E5F4A9B42}"/>
              </a:ext>
            </a:extLst>
          </p:cNvPr>
          <p:cNvSpPr txBox="1"/>
          <p:nvPr/>
        </p:nvSpPr>
        <p:spPr>
          <a:xfrm>
            <a:off x="10295781" y="4011036"/>
            <a:ext cx="311987" cy="647459"/>
          </a:xfrm>
          <a:prstGeom prst="rect">
            <a:avLst/>
          </a:prstGeom>
          <a:noFill/>
        </p:spPr>
        <p:txBody>
          <a:bodyPr wrap="square" rtlCol="0">
            <a:spAutoFit/>
          </a:bodyPr>
          <a:lstStyle/>
          <a:p>
            <a:r>
              <a:rPr lang="en-GB" sz="3600" dirty="0">
                <a:solidFill>
                  <a:srgbClr val="FF0000"/>
                </a:solidFill>
                <a:sym typeface="Wingdings 2" panose="05020102010507070707" pitchFamily="18" charset="2"/>
              </a:rPr>
              <a:t></a:t>
            </a:r>
            <a:endParaRPr lang="en-GB" sz="3600" dirty="0">
              <a:solidFill>
                <a:srgbClr val="FF0000"/>
              </a:solidFill>
            </a:endParaRPr>
          </a:p>
        </p:txBody>
      </p:sp>
    </p:spTree>
    <p:extLst>
      <p:ext uri="{BB962C8B-B14F-4D97-AF65-F5344CB8AC3E}">
        <p14:creationId xmlns:p14="http://schemas.microsoft.com/office/powerpoint/2010/main" val="282104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david chalmers">
            <a:extLst>
              <a:ext uri="{FF2B5EF4-FFF2-40B4-BE49-F238E27FC236}">
                <a16:creationId xmlns:a16="http://schemas.microsoft.com/office/drawing/2014/main" id="{594E7B20-FEB6-450A-8593-BD686C516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38" y="2848073"/>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A249671-EBAE-4F3A-900B-8C1C44C44E16}"/>
              </a:ext>
            </a:extLst>
          </p:cNvPr>
          <p:cNvSpPr/>
          <p:nvPr/>
        </p:nvSpPr>
        <p:spPr>
          <a:xfrm>
            <a:off x="6287678" y="612742"/>
            <a:ext cx="5203596" cy="3949831"/>
          </a:xfrm>
          <a:prstGeom prst="wedgeRoundRectCallout">
            <a:avLst>
              <a:gd name="adj1" fmla="val -107670"/>
              <a:gd name="adj2" fmla="val 2741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GB" dirty="0"/>
              <a:t>‘</a:t>
            </a:r>
            <a:r>
              <a:rPr lang="en-GB" i="1" dirty="0"/>
              <a:t>x</a:t>
            </a:r>
            <a:r>
              <a:rPr lang="en-GB" dirty="0"/>
              <a:t> believes that </a:t>
            </a:r>
            <a:r>
              <a:rPr lang="en-GB" i="1" dirty="0"/>
              <a:t>S</a:t>
            </a:r>
            <a:r>
              <a:rPr lang="en-GB" dirty="0"/>
              <a:t>’ is true of </a:t>
            </a:r>
            <a:r>
              <a:rPr lang="en-GB" i="1" dirty="0" err="1"/>
              <a:t>i</a:t>
            </a:r>
            <a:r>
              <a:rPr lang="en-GB" dirty="0"/>
              <a:t> iff </a:t>
            </a:r>
            <a:r>
              <a:rPr lang="en-GB" i="1" dirty="0" err="1"/>
              <a:t>i</a:t>
            </a:r>
            <a:r>
              <a:rPr lang="en-GB" i="1" dirty="0"/>
              <a:t> </a:t>
            </a:r>
            <a:r>
              <a:rPr lang="en-GB" dirty="0"/>
              <a:t>has a belief with the secondary intension of S (in the mouth of the </a:t>
            </a:r>
            <a:r>
              <a:rPr lang="en-GB" dirty="0" err="1"/>
              <a:t>ascriber</a:t>
            </a:r>
            <a:r>
              <a:rPr lang="en-GB" dirty="0"/>
              <a:t>) and with an S-appropriate primary intension. </a:t>
            </a:r>
          </a:p>
          <a:p>
            <a:endParaRPr lang="en-GB" dirty="0"/>
          </a:p>
          <a:p>
            <a:r>
              <a:rPr lang="en-GB" dirty="0"/>
              <a:t>...[this] leaves open just what it is for a primary intension to be ‘S-appropriate’’ (D. Chalmers 2011, 606).</a:t>
            </a:r>
          </a:p>
        </p:txBody>
      </p:sp>
    </p:spTree>
    <p:extLst>
      <p:ext uri="{BB962C8B-B14F-4D97-AF65-F5344CB8AC3E}">
        <p14:creationId xmlns:p14="http://schemas.microsoft.com/office/powerpoint/2010/main" val="903303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023CC7-237B-4A74-A3FF-D6F2B0A6127A}"/>
              </a:ext>
            </a:extLst>
          </p:cNvPr>
          <p:cNvSpPr txBox="1"/>
          <p:nvPr/>
        </p:nvSpPr>
        <p:spPr>
          <a:xfrm>
            <a:off x="3888954" y="1978414"/>
            <a:ext cx="3117775" cy="646331"/>
          </a:xfrm>
          <a:prstGeom prst="rect">
            <a:avLst/>
          </a:prstGeom>
          <a:noFill/>
        </p:spPr>
        <p:txBody>
          <a:bodyPr wrap="square" rtlCol="0">
            <a:spAutoFit/>
          </a:bodyPr>
          <a:lstStyle/>
          <a:p>
            <a:r>
              <a:rPr lang="en-GB" dirty="0"/>
              <a:t>S has a credence of </a:t>
            </a:r>
            <a:r>
              <a:rPr lang="en-GB" i="1" dirty="0"/>
              <a:t>v</a:t>
            </a:r>
            <a:r>
              <a:rPr lang="en-GB" dirty="0"/>
              <a:t> in P</a:t>
            </a:r>
            <a:r>
              <a:rPr lang="en-GB" u="sng" dirty="0"/>
              <a:t> </a:t>
            </a:r>
          </a:p>
          <a:p>
            <a:pPr marL="285750" indent="-285750">
              <a:buFont typeface="Arial" panose="020B0604020202020204" pitchFamily="34" charset="0"/>
              <a:buChar char="•"/>
            </a:pPr>
            <a:endParaRPr lang="en-GB" dirty="0"/>
          </a:p>
        </p:txBody>
      </p:sp>
      <p:cxnSp>
        <p:nvCxnSpPr>
          <p:cNvPr id="4" name="Straight Arrow Connector 3">
            <a:extLst>
              <a:ext uri="{FF2B5EF4-FFF2-40B4-BE49-F238E27FC236}">
                <a16:creationId xmlns:a16="http://schemas.microsoft.com/office/drawing/2014/main" id="{2D105E3A-AB0F-443A-9DF2-558F2A9C3489}"/>
              </a:ext>
            </a:extLst>
          </p:cNvPr>
          <p:cNvCxnSpPr>
            <a:cxnSpLocks/>
          </p:cNvCxnSpPr>
          <p:nvPr/>
        </p:nvCxnSpPr>
        <p:spPr>
          <a:xfrm flipV="1">
            <a:off x="5960125" y="2258458"/>
            <a:ext cx="275422" cy="7271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1492116-A4B5-48AB-8565-85AC03C59BEB}"/>
              </a:ext>
            </a:extLst>
          </p:cNvPr>
          <p:cNvSpPr txBox="1"/>
          <p:nvPr/>
        </p:nvSpPr>
        <p:spPr>
          <a:xfrm>
            <a:off x="2968129" y="3808216"/>
            <a:ext cx="8077200" cy="923330"/>
          </a:xfrm>
          <a:prstGeom prst="rect">
            <a:avLst/>
          </a:prstGeom>
          <a:noFill/>
        </p:spPr>
        <p:txBody>
          <a:bodyPr wrap="square" rtlCol="0">
            <a:spAutoFit/>
          </a:bodyPr>
          <a:lstStyle/>
          <a:p>
            <a:r>
              <a:rPr lang="en-GB" dirty="0"/>
              <a:t>The primary intension is something </a:t>
            </a:r>
            <a:r>
              <a:rPr lang="en-GB" i="1" dirty="0"/>
              <a:t>appropriately related</a:t>
            </a:r>
            <a:r>
              <a:rPr lang="en-GB" dirty="0"/>
              <a:t> to the primary intension of P (as uttered by the attributer). </a:t>
            </a:r>
            <a:endParaRPr lang="en-GB" u="sng" dirty="0"/>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660F0FED-907A-4D1C-BC0A-6B480AFD0F58}"/>
              </a:ext>
            </a:extLst>
          </p:cNvPr>
          <p:cNvSpPr txBox="1"/>
          <p:nvPr/>
        </p:nvSpPr>
        <p:spPr>
          <a:xfrm>
            <a:off x="2968129" y="3226099"/>
            <a:ext cx="8077200" cy="646331"/>
          </a:xfrm>
          <a:prstGeom prst="rect">
            <a:avLst/>
          </a:prstGeom>
          <a:noFill/>
        </p:spPr>
        <p:txBody>
          <a:bodyPr wrap="square" rtlCol="0">
            <a:spAutoFit/>
          </a:bodyPr>
          <a:lstStyle/>
          <a:p>
            <a:r>
              <a:rPr lang="en-GB" dirty="0"/>
              <a:t>The secondary intension is that of P (as uttered by the attributer)</a:t>
            </a:r>
            <a:endParaRPr lang="en-GB" u="sng" dirty="0"/>
          </a:p>
          <a:p>
            <a:pPr marL="285750" indent="-285750">
              <a:buFont typeface="Arial" panose="020B0604020202020204" pitchFamily="34" charset="0"/>
              <a:buChar char="•"/>
            </a:pPr>
            <a:endParaRPr lang="en-GB"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C84E7A1-1D50-4838-B71F-7A332FD86087}"/>
                  </a:ext>
                </a:extLst>
              </p14:cNvPr>
              <p14:cNvContentPartPr/>
              <p14:nvPr/>
            </p14:nvContentPartPr>
            <p14:xfrm>
              <a:off x="6230216" y="2126143"/>
              <a:ext cx="71640" cy="11520"/>
            </p14:xfrm>
          </p:contentPart>
        </mc:Choice>
        <mc:Fallback xmlns="">
          <p:pic>
            <p:nvPicPr>
              <p:cNvPr id="2" name="Ink 1">
                <a:extLst>
                  <a:ext uri="{FF2B5EF4-FFF2-40B4-BE49-F238E27FC236}">
                    <a16:creationId xmlns:a16="http://schemas.microsoft.com/office/drawing/2014/main" id="{FC84E7A1-1D50-4838-B71F-7A332FD86087}"/>
                  </a:ext>
                </a:extLst>
              </p:cNvPr>
              <p:cNvPicPr/>
              <p:nvPr/>
            </p:nvPicPr>
            <p:blipFill>
              <a:blip r:embed="rId3"/>
              <a:stretch>
                <a:fillRect/>
              </a:stretch>
            </p:blipFill>
            <p:spPr>
              <a:xfrm>
                <a:off x="6194216" y="2054143"/>
                <a:ext cx="143280" cy="155160"/>
              </a:xfrm>
              <a:prstGeom prst="rect">
                <a:avLst/>
              </a:prstGeom>
            </p:spPr>
          </p:pic>
        </mc:Fallback>
      </mc:AlternateContent>
    </p:spTree>
    <p:extLst>
      <p:ext uri="{BB962C8B-B14F-4D97-AF65-F5344CB8AC3E}">
        <p14:creationId xmlns:p14="http://schemas.microsoft.com/office/powerpoint/2010/main" val="18230453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4569D6-D974-47DD-8386-A42A0C28E5EE}"/>
              </a:ext>
            </a:extLst>
          </p:cNvPr>
          <p:cNvSpPr txBox="1"/>
          <p:nvPr/>
        </p:nvSpPr>
        <p:spPr>
          <a:xfrm>
            <a:off x="4612256" y="767751"/>
            <a:ext cx="2967487" cy="461665"/>
          </a:xfrm>
          <a:prstGeom prst="rect">
            <a:avLst/>
          </a:prstGeom>
          <a:noFill/>
        </p:spPr>
        <p:txBody>
          <a:bodyPr wrap="square" rtlCol="0">
            <a:spAutoFit/>
          </a:bodyPr>
          <a:lstStyle/>
          <a:p>
            <a:r>
              <a:rPr lang="en-GB" sz="2400" dirty="0"/>
              <a:t>What is a proposition?</a:t>
            </a:r>
          </a:p>
        </p:txBody>
      </p:sp>
      <p:sp>
        <p:nvSpPr>
          <p:cNvPr id="3" name="TextBox 2">
            <a:extLst>
              <a:ext uri="{FF2B5EF4-FFF2-40B4-BE49-F238E27FC236}">
                <a16:creationId xmlns:a16="http://schemas.microsoft.com/office/drawing/2014/main" id="{FDDD0205-E302-4D7C-91C5-8A1C2DD51D40}"/>
              </a:ext>
            </a:extLst>
          </p:cNvPr>
          <p:cNvSpPr txBox="1"/>
          <p:nvPr/>
        </p:nvSpPr>
        <p:spPr>
          <a:xfrm>
            <a:off x="1135812" y="2277374"/>
            <a:ext cx="4321834" cy="369332"/>
          </a:xfrm>
          <a:prstGeom prst="rect">
            <a:avLst/>
          </a:prstGeom>
          <a:noFill/>
        </p:spPr>
        <p:txBody>
          <a:bodyPr wrap="square" rtlCol="0">
            <a:spAutoFit/>
          </a:bodyPr>
          <a:lstStyle/>
          <a:p>
            <a:r>
              <a:rPr lang="en-GB" u="sng" dirty="0"/>
              <a:t>Philosophy of language</a:t>
            </a:r>
          </a:p>
        </p:txBody>
      </p:sp>
      <p:sp>
        <p:nvSpPr>
          <p:cNvPr id="12" name="TextBox 11">
            <a:extLst>
              <a:ext uri="{FF2B5EF4-FFF2-40B4-BE49-F238E27FC236}">
                <a16:creationId xmlns:a16="http://schemas.microsoft.com/office/drawing/2014/main" id="{CA1865F8-4F33-4718-970A-EA37385CADFE}"/>
              </a:ext>
            </a:extLst>
          </p:cNvPr>
          <p:cNvSpPr txBox="1"/>
          <p:nvPr/>
        </p:nvSpPr>
        <p:spPr>
          <a:xfrm>
            <a:off x="6734354" y="2277374"/>
            <a:ext cx="4321834" cy="369332"/>
          </a:xfrm>
          <a:prstGeom prst="rect">
            <a:avLst/>
          </a:prstGeom>
          <a:noFill/>
        </p:spPr>
        <p:txBody>
          <a:bodyPr wrap="square" rtlCol="0">
            <a:spAutoFit/>
          </a:bodyPr>
          <a:lstStyle/>
          <a:p>
            <a:r>
              <a:rPr lang="en-GB" u="sng" dirty="0"/>
              <a:t>Users of the credence framework</a:t>
            </a:r>
          </a:p>
        </p:txBody>
      </p:sp>
      <p:sp>
        <p:nvSpPr>
          <p:cNvPr id="8" name="TextBox 7">
            <a:extLst>
              <a:ext uri="{FF2B5EF4-FFF2-40B4-BE49-F238E27FC236}">
                <a16:creationId xmlns:a16="http://schemas.microsoft.com/office/drawing/2014/main" id="{2C83D453-C85B-4714-A649-AFE61EC15313}"/>
              </a:ext>
            </a:extLst>
          </p:cNvPr>
          <p:cNvSpPr txBox="1"/>
          <p:nvPr/>
        </p:nvSpPr>
        <p:spPr>
          <a:xfrm>
            <a:off x="1135812" y="2857743"/>
            <a:ext cx="9759870" cy="369332"/>
          </a:xfrm>
          <a:prstGeom prst="rect">
            <a:avLst/>
          </a:prstGeom>
          <a:noFill/>
        </p:spPr>
        <p:txBody>
          <a:bodyPr wrap="square" rtlCol="0">
            <a:spAutoFit/>
          </a:bodyPr>
          <a:lstStyle/>
          <a:p>
            <a:pPr marL="285750" indent="-285750">
              <a:buFontTx/>
              <a:buChar char="-"/>
            </a:pPr>
            <a:r>
              <a:rPr lang="en-GB" dirty="0"/>
              <a:t>A fraught area!</a:t>
            </a:r>
          </a:p>
        </p:txBody>
      </p:sp>
      <p:sp>
        <p:nvSpPr>
          <p:cNvPr id="9" name="TextBox 8">
            <a:extLst>
              <a:ext uri="{FF2B5EF4-FFF2-40B4-BE49-F238E27FC236}">
                <a16:creationId xmlns:a16="http://schemas.microsoft.com/office/drawing/2014/main" id="{EA038E34-F1BF-4D79-801C-3767D255ED34}"/>
              </a:ext>
            </a:extLst>
          </p:cNvPr>
          <p:cNvSpPr txBox="1"/>
          <p:nvPr/>
        </p:nvSpPr>
        <p:spPr>
          <a:xfrm>
            <a:off x="6734354" y="2857743"/>
            <a:ext cx="4321834" cy="369332"/>
          </a:xfrm>
          <a:prstGeom prst="rect">
            <a:avLst/>
          </a:prstGeom>
          <a:noFill/>
        </p:spPr>
        <p:txBody>
          <a:bodyPr wrap="square" rtlCol="0">
            <a:spAutoFit/>
          </a:bodyPr>
          <a:lstStyle/>
          <a:p>
            <a:pPr marL="285750" indent="-285750">
              <a:buFontTx/>
              <a:buChar char="-"/>
            </a:pPr>
            <a:r>
              <a:rPr lang="en-GB" dirty="0"/>
              <a:t>Not a fraught area – but it should be. </a:t>
            </a:r>
          </a:p>
        </p:txBody>
      </p:sp>
      <p:sp>
        <p:nvSpPr>
          <p:cNvPr id="10" name="TextBox 9">
            <a:extLst>
              <a:ext uri="{FF2B5EF4-FFF2-40B4-BE49-F238E27FC236}">
                <a16:creationId xmlns:a16="http://schemas.microsoft.com/office/drawing/2014/main" id="{C85F0A0C-F7B8-434C-8DFB-77661A084D99}"/>
              </a:ext>
            </a:extLst>
          </p:cNvPr>
          <p:cNvSpPr txBox="1"/>
          <p:nvPr/>
        </p:nvSpPr>
        <p:spPr>
          <a:xfrm>
            <a:off x="6734354" y="3509998"/>
            <a:ext cx="4321834" cy="646331"/>
          </a:xfrm>
          <a:prstGeom prst="rect">
            <a:avLst/>
          </a:prstGeom>
          <a:noFill/>
        </p:spPr>
        <p:txBody>
          <a:bodyPr wrap="square" rtlCol="0">
            <a:spAutoFit/>
          </a:bodyPr>
          <a:lstStyle/>
          <a:p>
            <a:pPr marL="285750" indent="-285750">
              <a:buFontTx/>
              <a:buChar char="-"/>
            </a:pPr>
            <a:r>
              <a:rPr lang="en-GB" dirty="0"/>
              <a:t>Chalmers’ two </a:t>
            </a:r>
            <a:r>
              <a:rPr lang="en-GB" dirty="0" err="1"/>
              <a:t>dimensionalism</a:t>
            </a:r>
            <a:r>
              <a:rPr lang="en-GB" dirty="0"/>
              <a:t> does not give us an easy answer. </a:t>
            </a:r>
          </a:p>
        </p:txBody>
      </p:sp>
    </p:spTree>
    <p:extLst>
      <p:ext uri="{BB962C8B-B14F-4D97-AF65-F5344CB8AC3E}">
        <p14:creationId xmlns:p14="http://schemas.microsoft.com/office/powerpoint/2010/main" val="340084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9001</TotalTime>
  <Words>3568</Words>
  <Application>Microsoft Office PowerPoint</Application>
  <PresentationFormat>Widescreen</PresentationFormat>
  <Paragraphs>381</Paragraphs>
  <Slides>95</Slides>
  <Notes>0</Notes>
  <HiddenSlides>18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Aktiv Grotesk</vt:lpstr>
      <vt:lpstr>Arial</vt:lpstr>
      <vt:lpstr>Calibri</vt:lpstr>
      <vt:lpstr>Calibri Light</vt:lpstr>
      <vt:lpstr>Office Theme</vt:lpstr>
      <vt:lpstr>Two-dimensionalism and the Objects of Credence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David Chalmers: ‘Two-dimensionalism’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Mahtani</dc:creator>
  <cp:lastModifiedBy>Anna Mahtani</cp:lastModifiedBy>
  <cp:revision>81</cp:revision>
  <dcterms:created xsi:type="dcterms:W3CDTF">2018-08-24T12:58:23Z</dcterms:created>
  <dcterms:modified xsi:type="dcterms:W3CDTF">2019-07-09T16:19:17Z</dcterms:modified>
</cp:coreProperties>
</file>